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9" r:id="rId5"/>
    <p:sldId id="260" r:id="rId6"/>
    <p:sldId id="261" r:id="rId7"/>
    <p:sldId id="265" r:id="rId8"/>
    <p:sldId id="270" r:id="rId9"/>
    <p:sldId id="267" r:id="rId10"/>
    <p:sldId id="275" r:id="rId11"/>
    <p:sldId id="274" r:id="rId12"/>
    <p:sldId id="272" r:id="rId13"/>
    <p:sldId id="284" r:id="rId14"/>
    <p:sldId id="273" r:id="rId15"/>
    <p:sldId id="262" r:id="rId16"/>
    <p:sldId id="276" r:id="rId17"/>
    <p:sldId id="277" r:id="rId18"/>
    <p:sldId id="269" r:id="rId19"/>
    <p:sldId id="279" r:id="rId20"/>
    <p:sldId id="278" r:id="rId21"/>
    <p:sldId id="280" r:id="rId22"/>
    <p:sldId id="271" r:id="rId23"/>
    <p:sldId id="263" r:id="rId24"/>
    <p:sldId id="283" r:id="rId25"/>
    <p:sldId id="281" r:id="rId26"/>
    <p:sldId id="268" r:id="rId27"/>
    <p:sldId id="266" r:id="rId28"/>
    <p:sldId id="282" r:id="rId29"/>
    <p:sldId id="287" r:id="rId30"/>
    <p:sldId id="285" r:id="rId31"/>
    <p:sldId id="286" r:id="rId32"/>
    <p:sldId id="264" r:id="rId33"/>
    <p:sldId id="288" r:id="rId34"/>
    <p:sldId id="289" r:id="rId35"/>
    <p:sldId id="290" r:id="rId36"/>
    <p:sldId id="291" r:id="rId37"/>
    <p:sldId id="292" r:id="rId38"/>
    <p:sldId id="293" r:id="rId39"/>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31"/>
    <a:srgbClr val="00421E"/>
    <a:srgbClr val="0026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50" d="100"/>
          <a:sy n="50" d="100"/>
        </p:scale>
        <p:origin x="-1188" y="-618"/>
      </p:cViewPr>
      <p:guideLst>
        <p:guide orient="horz" pos="180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2160" b="1" i="0" u="none" strike="noStrike" kern="1200" spc="12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r>
              <a:rPr lang="zh-CN" altLang="en-US" dirty="0" smtClean="0">
                <a:latin typeface="微软雅黑" panose="020B0503020204020204" pitchFamily="34" charset="-122"/>
                <a:ea typeface="微软雅黑" panose="020B0503020204020204" pitchFamily="34" charset="-122"/>
              </a:rPr>
              <a:t>此处添加文本标题</a:t>
            </a:r>
            <a:endParaRPr lang="zh-CN" altLang="en-US" dirty="0">
              <a:latin typeface="微软雅黑" panose="020B0503020204020204" pitchFamily="34" charset="-122"/>
              <a:ea typeface="微软雅黑" panose="020B0503020204020204" pitchFamily="34" charset="-122"/>
            </a:endParaRPr>
          </a:p>
        </c:rich>
      </c:tx>
      <c:layout/>
      <c:overlay val="0"/>
    </c:title>
    <c:autoTitleDeleted val="0"/>
    <c:plotArea>
      <c:layout/>
      <c:pieChart>
        <c:varyColors val="1"/>
        <c:ser>
          <c:idx val="0"/>
          <c:order val="0"/>
          <c:tx>
            <c:strRef>
              <c:f>Sheet1!$B$1</c:f>
              <c:strCache>
                <c:ptCount val="1"/>
                <c:pt idx="0">
                  <c:v>录音抽听占比</c:v>
                </c:pt>
              </c:strCache>
            </c:strRef>
          </c:tx>
          <c:explosion val="0"/>
          <c:dPt>
            <c:idx val="0"/>
            <c:bubble3D val="0"/>
            <c:spPr>
              <a:solidFill>
                <a:srgbClr val="006C31"/>
              </a:solidFill>
            </c:spPr>
          </c:dPt>
          <c:dPt>
            <c:idx val="1"/>
            <c:bubble3D val="0"/>
            <c:spPr>
              <a:solidFill>
                <a:srgbClr val="FFC000"/>
              </a:solidFill>
            </c:spPr>
          </c:dPt>
          <c:dLbls>
            <c:dLbl>
              <c:idx val="1"/>
              <c:layout>
                <c:manualLayout>
                  <c:x val="0.0586833910030674"/>
                  <c:y val="0.0927955868528239"/>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2000" b="0" i="0" u="none" strike="noStrike" kern="1200" baseline="0">
                    <a:solidFill>
                      <a:schemeClr val="bg1"/>
                    </a:solidFill>
                    <a:latin typeface="+mn-lt"/>
                    <a:ea typeface="+mn-ea"/>
                    <a:cs typeface="+mn-cs"/>
                  </a:defRPr>
                </a:pPr>
              </a:p>
            </c:txPr>
            <c:dLblPos val="bestFit"/>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ext>
            </c:extLst>
          </c:dLbls>
          <c:cat>
            <c:strRef>
              <c:f>Sheet1!$A$2:$A$3</c:f>
              <c:strCache>
                <c:ptCount val="2"/>
                <c:pt idx="0">
                  <c:v>添加文本</c:v>
                </c:pt>
                <c:pt idx="1">
                  <c:v>添加文本</c:v>
                </c:pt>
              </c:strCache>
            </c:strRef>
          </c:cat>
          <c:val>
            <c:numRef>
              <c:f>Sheet1!$B$2:$B$3</c:f>
              <c:numCache>
                <c:formatCode>General</c:formatCode>
                <c:ptCount val="2"/>
                <c:pt idx="0">
                  <c:v>180</c:v>
                </c:pt>
                <c:pt idx="1">
                  <c:v>13</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0.18016128238984"/>
          <c:y val="0.89451500984252"/>
          <c:w val="0.639677246054956"/>
          <c:h val="0.0867349901574803"/>
        </c:manualLayout>
      </c:layout>
      <c:overlay val="0"/>
      <c:txPr>
        <a:bodyPr rot="0" spcFirstLastPara="0" vertOverflow="ellipsis" vert="horz" wrap="square" anchor="ctr" anchorCtr="1"/>
        <a:lstStyle/>
        <a:p>
          <a:pPr>
            <a:defRPr lang="zh-CN" sz="18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legend>
    <c:plotVisOnly val="1"/>
    <c:dispBlanksAs val="zero"/>
    <c:showDLblsOverMax val="1"/>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rgbClr val="FFC000"/>
              </a:solidFill>
              <a:prstDash val="solid"/>
              <a:round/>
            </a:ln>
            <a:effectLst/>
          </c:spPr>
          <c:marker>
            <c:symbol val="none"/>
          </c:marker>
          <c:dLbls>
            <c:delete val="1"/>
          </c:dLbls>
          <c:cat>
            <c:numRef>
              <c:f>Sheet1!$A$2:$A$11</c:f>
              <c:numCache>
                <c:formatCode>General</c:formatCode>
                <c:ptCount val="10"/>
                <c:pt idx="0">
                  <c:v>2009</c:v>
                </c:pt>
                <c:pt idx="1">
                  <c:v>2010</c:v>
                </c:pt>
                <c:pt idx="2">
                  <c:v>2011</c:v>
                </c:pt>
                <c:pt idx="3">
                  <c:v>2012</c:v>
                </c:pt>
                <c:pt idx="4">
                  <c:v>2013</c:v>
                </c:pt>
                <c:pt idx="5">
                  <c:v>2014</c:v>
                </c:pt>
                <c:pt idx="6">
                  <c:v>2015</c:v>
                </c:pt>
                <c:pt idx="7">
                  <c:v>2016</c:v>
                </c:pt>
                <c:pt idx="8">
                  <c:v>2017</c:v>
                </c:pt>
                <c:pt idx="9">
                  <c:v>2018</c:v>
                </c:pt>
              </c:numCache>
            </c:numRef>
          </c:cat>
          <c:val>
            <c:numRef>
              <c:f>Sheet1!$B$2:$B$11</c:f>
              <c:numCache>
                <c:formatCode>General</c:formatCode>
                <c:ptCount val="10"/>
                <c:pt idx="0">
                  <c:v>0.9</c:v>
                </c:pt>
                <c:pt idx="1">
                  <c:v>1</c:v>
                </c:pt>
                <c:pt idx="2">
                  <c:v>1.2</c:v>
                </c:pt>
                <c:pt idx="3">
                  <c:v>1.4</c:v>
                </c:pt>
                <c:pt idx="4">
                  <c:v>1.1</c:v>
                </c:pt>
                <c:pt idx="5">
                  <c:v>1.5</c:v>
                </c:pt>
                <c:pt idx="6">
                  <c:v>1.8</c:v>
                </c:pt>
                <c:pt idx="7">
                  <c:v>2.4</c:v>
                </c:pt>
                <c:pt idx="8">
                  <c:v>2</c:v>
                </c:pt>
                <c:pt idx="9">
                  <c:v>2.2</c:v>
                </c:pt>
              </c:numCache>
            </c:numRef>
          </c:val>
          <c:smooth val="0"/>
        </c:ser>
        <c:ser>
          <c:idx val="1"/>
          <c:order val="1"/>
          <c:tx>
            <c:strRef>
              <c:f>Sheet1!$C$1</c:f>
              <c:strCache>
                <c:ptCount val="1"/>
                <c:pt idx="0">
                  <c:v>系列 2</c:v>
                </c:pt>
              </c:strCache>
            </c:strRef>
          </c:tx>
          <c:spPr>
            <a:ln w="28575" cap="rnd" cmpd="sng" algn="ctr">
              <a:solidFill>
                <a:srgbClr val="006C31"/>
              </a:solidFill>
              <a:prstDash val="solid"/>
              <a:round/>
            </a:ln>
            <a:effectLst/>
          </c:spPr>
          <c:marker>
            <c:symbol val="none"/>
          </c:marker>
          <c:dLbls>
            <c:delete val="1"/>
          </c:dLbls>
          <c:cat>
            <c:numRef>
              <c:f>Sheet1!$A$2:$A$11</c:f>
              <c:numCache>
                <c:formatCode>General</c:formatCode>
                <c:ptCount val="10"/>
                <c:pt idx="0">
                  <c:v>2009</c:v>
                </c:pt>
                <c:pt idx="1">
                  <c:v>2010</c:v>
                </c:pt>
                <c:pt idx="2">
                  <c:v>2011</c:v>
                </c:pt>
                <c:pt idx="3">
                  <c:v>2012</c:v>
                </c:pt>
                <c:pt idx="4">
                  <c:v>2013</c:v>
                </c:pt>
                <c:pt idx="5">
                  <c:v>2014</c:v>
                </c:pt>
                <c:pt idx="6">
                  <c:v>2015</c:v>
                </c:pt>
                <c:pt idx="7">
                  <c:v>2016</c:v>
                </c:pt>
                <c:pt idx="8">
                  <c:v>2017</c:v>
                </c:pt>
                <c:pt idx="9">
                  <c:v>2018</c:v>
                </c:pt>
              </c:numCache>
            </c:numRef>
          </c:cat>
          <c:val>
            <c:numRef>
              <c:f>Sheet1!$C$2:$C$11</c:f>
              <c:numCache>
                <c:formatCode>General</c:formatCode>
                <c:ptCount val="10"/>
                <c:pt idx="0">
                  <c:v>1.1</c:v>
                </c:pt>
                <c:pt idx="1">
                  <c:v>1.2</c:v>
                </c:pt>
                <c:pt idx="2">
                  <c:v>1.5</c:v>
                </c:pt>
                <c:pt idx="3">
                  <c:v>1.9</c:v>
                </c:pt>
                <c:pt idx="4">
                  <c:v>1.5</c:v>
                </c:pt>
                <c:pt idx="5">
                  <c:v>2</c:v>
                </c:pt>
                <c:pt idx="6">
                  <c:v>2.3</c:v>
                </c:pt>
                <c:pt idx="7">
                  <c:v>2.7</c:v>
                </c:pt>
                <c:pt idx="8">
                  <c:v>2.2</c:v>
                </c:pt>
                <c:pt idx="9">
                  <c:v>2.5</c:v>
                </c:pt>
              </c:numCache>
            </c:numRef>
          </c:val>
          <c:smooth val="0"/>
        </c:ser>
        <c:dLbls>
          <c:showLegendKey val="0"/>
          <c:showVal val="0"/>
          <c:showCatName val="0"/>
          <c:showSerName val="0"/>
          <c:showPercent val="0"/>
          <c:showBubbleSize val="0"/>
        </c:dLbls>
        <c:marker val="0"/>
        <c:smooth val="0"/>
        <c:axId val="388265472"/>
        <c:axId val="388496768"/>
      </c:lineChart>
      <c:catAx>
        <c:axId val="388265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88496768"/>
        <c:crosses val="autoZero"/>
        <c:auto val="1"/>
        <c:lblAlgn val="ctr"/>
        <c:lblOffset val="100"/>
        <c:noMultiLvlLbl val="0"/>
      </c:catAx>
      <c:valAx>
        <c:axId val="388496768"/>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882654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0" vertOverflow="ellipsis" vert="horz" wrap="square" anchor="ctr" anchorCtr="1"/>
          <a:lstStyle/>
          <a:p>
            <a:pPr>
              <a:defRPr lang="zh-CN" sz="18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zh-CN" altLang="en-US" sz="1800" b="0" i="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添加文本信息</a:t>
            </a:r>
            <a:endParaRPr lang="zh-CN" altLang="en-US" sz="1800" b="0" i="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006C31"/>
            </a:solidFill>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363643648"/>
        <c:axId val="363645568"/>
      </c:barChart>
      <c:catAx>
        <c:axId val="363643648"/>
        <c:scaling>
          <c:orientation val="minMax"/>
        </c:scaling>
        <c:delete val="0"/>
        <c:axPos val="b"/>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363645568"/>
        <c:crosses val="autoZero"/>
        <c:auto val="1"/>
        <c:lblAlgn val="ctr"/>
        <c:lblOffset val="100"/>
        <c:noMultiLvlLbl val="0"/>
      </c:catAx>
      <c:valAx>
        <c:axId val="363645568"/>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363643648"/>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0" vertOverflow="ellipsis" vert="horz" wrap="square" anchor="ctr" anchorCtr="1"/>
          <a:lstStyle/>
          <a:p>
            <a:pPr>
              <a:defRPr lang="zh-CN" sz="18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zh-CN" altLang="en-US" sz="1800" b="0" i="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添加文本信息</a:t>
            </a:r>
            <a:endParaRPr lang="zh-CN" altLang="en-US" sz="1800" b="0" i="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278027465667915"/>
          <c:y val="0.0277031976834019"/>
        </c:manualLayout>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FFC000"/>
            </a:solidFill>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392647424"/>
        <c:axId val="400105856"/>
      </c:barChart>
      <c:catAx>
        <c:axId val="392647424"/>
        <c:scaling>
          <c:orientation val="minMax"/>
        </c:scaling>
        <c:delete val="0"/>
        <c:axPos val="b"/>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400105856"/>
        <c:crosses val="autoZero"/>
        <c:auto val="1"/>
        <c:lblAlgn val="ctr"/>
        <c:lblOffset val="100"/>
        <c:noMultiLvlLbl val="0"/>
      </c:catAx>
      <c:valAx>
        <c:axId val="400105856"/>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392647424"/>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578671-D98D-42B3-B8F7-FC6267B1BF2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4513A9-28C2-4FEA-BD7A-FBFC988B072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矩形 6"/>
          <p:cNvSpPr/>
          <p:nvPr userDrawn="1"/>
        </p:nvSpPr>
        <p:spPr>
          <a:xfrm>
            <a:off x="0" y="0"/>
            <a:ext cx="9144000" cy="5715000"/>
          </a:xfrm>
          <a:prstGeom prst="rect">
            <a:avLst/>
          </a:prstGeom>
          <a:pattFill prst="lgGrid">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715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4.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hdphoto" Target="../media/hdphoto1.wdp"/><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chart" Target="../charts/chart4.xml"/><Relationship Id="rId1" Type="http://schemas.openxmlformats.org/officeDocument/2006/relationships/chart" Target="../charts/char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9144000" cy="5715457"/>
          </a:xfrm>
          <a:prstGeom prst="rect">
            <a:avLst/>
          </a:prstGeom>
        </p:spPr>
      </p:pic>
      <p:sp>
        <p:nvSpPr>
          <p:cNvPr id="11" name="矩形 10"/>
          <p:cNvSpPr/>
          <p:nvPr/>
        </p:nvSpPr>
        <p:spPr>
          <a:xfrm>
            <a:off x="0" y="3721588"/>
            <a:ext cx="9144000" cy="1993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93800" y="218589"/>
            <a:ext cx="6756400" cy="4223087"/>
            <a:chOff x="1193800" y="218589"/>
            <a:chExt cx="6756400" cy="4223087"/>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800" y="218590"/>
              <a:ext cx="6756400" cy="422308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3800" y="218589"/>
              <a:ext cx="6756400" cy="4223086"/>
            </a:xfrm>
            <a:prstGeom prst="rect">
              <a:avLst/>
            </a:prstGeom>
          </p:spPr>
        </p:pic>
      </p:grpSp>
      <p:sp>
        <p:nvSpPr>
          <p:cNvPr id="12" name="矩形 11"/>
          <p:cNvSpPr/>
          <p:nvPr/>
        </p:nvSpPr>
        <p:spPr>
          <a:xfrm>
            <a:off x="899592" y="3949814"/>
            <a:ext cx="7344816" cy="707886"/>
          </a:xfrm>
          <a:prstGeom prst="rect">
            <a:avLst/>
          </a:prstGeom>
        </p:spPr>
        <p:txBody>
          <a:bodyPr wrap="square">
            <a:spAutoFit/>
          </a:bodyPr>
          <a:lstStyle/>
          <a:p>
            <a:pPr algn="ctr"/>
            <a:r>
              <a:rPr lang="zh-CN" altLang="en-US" sz="4000" b="1" dirty="0" smtClean="0">
                <a:solidFill>
                  <a:srgbClr val="006C31"/>
                </a:solidFill>
                <a:latin typeface="Adobe Gothic Std B" panose="020B0800000000000000" pitchFamily="34" charset="-128"/>
                <a:ea typeface="微软雅黑" panose="020B0503020204020204" pitchFamily="34" charset="-122"/>
              </a:rPr>
              <a:t>物流运输总结汇报</a:t>
            </a:r>
            <a:r>
              <a:rPr lang="en-US" altLang="zh-CN" sz="4000" b="1" dirty="0" smtClean="0">
                <a:solidFill>
                  <a:srgbClr val="006C31"/>
                </a:solidFill>
                <a:latin typeface="Adobe Gothic Std B" panose="020B0800000000000000" pitchFamily="34" charset="-128"/>
                <a:ea typeface="微软雅黑" panose="020B0503020204020204" pitchFamily="34" charset="-122"/>
              </a:rPr>
              <a:t>PPT</a:t>
            </a:r>
            <a:r>
              <a:rPr lang="zh-CN" altLang="en-US" sz="4000" b="1" dirty="0" smtClean="0">
                <a:solidFill>
                  <a:srgbClr val="006C31"/>
                </a:solidFill>
                <a:latin typeface="Adobe Gothic Std B" panose="020B0800000000000000" pitchFamily="34" charset="-128"/>
                <a:ea typeface="微软雅黑" panose="020B0503020204020204" pitchFamily="34" charset="-122"/>
              </a:rPr>
              <a:t>模板</a:t>
            </a:r>
            <a:endParaRPr lang="zh-CN" altLang="en-US" sz="4000" b="1" dirty="0">
              <a:solidFill>
                <a:srgbClr val="006C31"/>
              </a:solidFill>
              <a:latin typeface="Adobe Gothic Std B" panose="020B0800000000000000" pitchFamily="34" charset="-128"/>
              <a:ea typeface="微软雅黑" panose="020B0503020204020204" pitchFamily="34" charset="-122"/>
            </a:endParaRPr>
          </a:p>
        </p:txBody>
      </p:sp>
      <p:grpSp>
        <p:nvGrpSpPr>
          <p:cNvPr id="13" name="组合 12"/>
          <p:cNvGrpSpPr/>
          <p:nvPr/>
        </p:nvGrpSpPr>
        <p:grpSpPr>
          <a:xfrm>
            <a:off x="2717840" y="4871204"/>
            <a:ext cx="3708320" cy="362560"/>
            <a:chOff x="4788208" y="3001516"/>
            <a:chExt cx="3708320" cy="362560"/>
          </a:xfrm>
          <a:solidFill>
            <a:srgbClr val="006D46"/>
          </a:solidFill>
        </p:grpSpPr>
        <p:sp>
          <p:nvSpPr>
            <p:cNvPr id="14" name="TextBox 13"/>
            <p:cNvSpPr txBox="1"/>
            <p:nvPr/>
          </p:nvSpPr>
          <p:spPr>
            <a:xfrm>
              <a:off x="6516400" y="3001516"/>
              <a:ext cx="1980128" cy="362560"/>
            </a:xfrm>
            <a:prstGeom prst="roundRect">
              <a:avLst/>
            </a:prstGeom>
            <a:solidFill>
              <a:srgbClr val="006C31"/>
            </a:solidFill>
          </p:spPr>
          <p:txBody>
            <a:bodyPr wrap="square" lIns="115214" tIns="57607" rIns="115214" bIns="57607" rtlCol="0">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部门</a:t>
              </a:r>
              <a:r>
                <a:rPr lang="zh-CN" altLang="en-US" sz="1600" b="1" dirty="0" smtClean="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人力资源</a:t>
              </a:r>
              <a:r>
                <a:rPr lang="zh-CN" altLang="en-US" sz="1600" b="1" dirty="0" smtClean="0">
                  <a:solidFill>
                    <a:schemeClr val="bg1"/>
                  </a:solidFill>
                  <a:latin typeface="微软雅黑" panose="020B0503020204020204" pitchFamily="34" charset="-122"/>
                  <a:ea typeface="微软雅黑" panose="020B0503020204020204" pitchFamily="34" charset="-122"/>
                </a:rPr>
                <a:t>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208" y="3001516"/>
              <a:ext cx="1656000" cy="362560"/>
            </a:xfrm>
            <a:prstGeom prst="roundRect">
              <a:avLst/>
            </a:prstGeom>
            <a:solidFill>
              <a:srgbClr val="006C31"/>
            </a:solidFill>
          </p:spPr>
          <p:txBody>
            <a:bodyPr wrap="square" lIns="115214" tIns="57607" rIns="115214" bIns="57607" rtlCol="0">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汇报人</a:t>
              </a:r>
              <a:r>
                <a:rPr lang="zh-CN" altLang="en-US" sz="1600" b="1" dirty="0" smtClean="0">
                  <a:solidFill>
                    <a:schemeClr val="bg1"/>
                  </a:solidFill>
                  <a:latin typeface="微软雅黑" panose="020B0503020204020204" pitchFamily="34" charset="-122"/>
                  <a:ea typeface="微软雅黑" panose="020B0503020204020204" pitchFamily="34" charset="-122"/>
                </a:rPr>
                <a:t>：</a:t>
              </a:r>
              <a:r>
                <a:rPr lang="en-US" altLang="zh-CN" sz="1600" b="1" dirty="0" smtClean="0">
                  <a:solidFill>
                    <a:schemeClr val="bg1"/>
                  </a:solidFill>
                  <a:latin typeface="微软雅黑" panose="020B0503020204020204" pitchFamily="34" charset="-122"/>
                  <a:ea typeface="微软雅黑" panose="020B0503020204020204" pitchFamily="34" charset="-122"/>
                </a:rPr>
                <a:t>XXX</a:t>
              </a:r>
              <a:endParaRPr lang="en-US" altLang="zh-CN" sz="1600" b="1" dirty="0" smtClean="0">
                <a:solidFill>
                  <a:schemeClr val="bg1"/>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0" y="3721604"/>
            <a:ext cx="9144000" cy="72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Yanni - A Walk In The Rain - 雅尼.mp3">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609600" y="506937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2"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wipe(right)">
                                      <p:cBhvr>
                                        <p:cTn id="9" dur="750"/>
                                        <p:tgtEl>
                                          <p:spTgt spid="16"/>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750"/>
                                        <p:tgtEl>
                                          <p:spTgt spid="11"/>
                                        </p:tgtEl>
                                      </p:cBhvr>
                                    </p:animEffect>
                                  </p:childTnLst>
                                </p:cTn>
                              </p:par>
                            </p:childTnLst>
                          </p:cTn>
                        </p:par>
                        <p:par>
                          <p:cTn id="13" fill="hold">
                            <p:stCondLst>
                              <p:cond delay="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1600"/>
                            </p:stCondLst>
                            <p:childTnLst>
                              <p:par>
                                <p:cTn id="28" presetID="16" presetClass="entr" presetSubtype="37"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outVertical)">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31" repeatCount="indefinite" fill="hold" display="0">
                  <p:stCondLst>
                    <p:cond delay="indefinite"/>
                  </p:stCondLst>
                  <p:endCondLst>
                    <p:cond evt="onStopAudio" delay="0">
                      <p:tgtEl>
                        <p:sldTgt/>
                      </p:tgtEl>
                    </p:cond>
                  </p:endCondLst>
                </p:cTn>
                <p:tgtEl>
                  <p:spTgt spid="3"/>
                </p:tgtEl>
              </p:cMediaNode>
            </p:audio>
          </p:childTnLst>
        </p:cTn>
      </p:par>
    </p:tnLst>
    <p:bldLst>
      <p:bldP spid="11" grpId="0" animBg="1"/>
      <p:bldP spid="12" grpId="0"/>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3743908" y="1069715"/>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 name="等腰三角形 5"/>
          <p:cNvSpPr/>
          <p:nvPr/>
        </p:nvSpPr>
        <p:spPr>
          <a:xfrm>
            <a:off x="2915816" y="2497460"/>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 name="等腰三角形 6"/>
          <p:cNvSpPr/>
          <p:nvPr/>
        </p:nvSpPr>
        <p:spPr>
          <a:xfrm>
            <a:off x="4572000" y="2497361"/>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flipV="1">
            <a:off x="3743908" y="2497460"/>
            <a:ext cx="1656184" cy="1427745"/>
          </a:xfrm>
          <a:prstGeom prst="triangl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右大括号 8"/>
          <p:cNvSpPr/>
          <p:nvPr/>
        </p:nvSpPr>
        <p:spPr>
          <a:xfrm rot="-1800000">
            <a:off x="5439200" y="711753"/>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右大括号 9"/>
          <p:cNvSpPr/>
          <p:nvPr/>
        </p:nvSpPr>
        <p:spPr>
          <a:xfrm rot="1800000" flipH="1">
            <a:off x="3344760" y="711753"/>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右大括号 10"/>
          <p:cNvSpPr/>
          <p:nvPr/>
        </p:nvSpPr>
        <p:spPr>
          <a:xfrm rot="-5400000" flipH="1">
            <a:off x="4409546" y="2553758"/>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7"/>
          <p:cNvSpPr txBox="1">
            <a:spLocks noChangeArrowheads="1"/>
          </p:cNvSpPr>
          <p:nvPr/>
        </p:nvSpPr>
        <p:spPr bwMode="auto">
          <a:xfrm>
            <a:off x="548392" y="1478820"/>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3" name="文本框 7"/>
          <p:cNvSpPr txBox="1">
            <a:spLocks noChangeArrowheads="1"/>
          </p:cNvSpPr>
          <p:nvPr/>
        </p:nvSpPr>
        <p:spPr bwMode="auto">
          <a:xfrm>
            <a:off x="6084168" y="1478820"/>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4" name="文本框 7"/>
          <p:cNvSpPr txBox="1">
            <a:spLocks noChangeArrowheads="1"/>
          </p:cNvSpPr>
          <p:nvPr/>
        </p:nvSpPr>
        <p:spPr bwMode="auto">
          <a:xfrm>
            <a:off x="2589520" y="4405671"/>
            <a:ext cx="3926696" cy="9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5" name="文本框 7"/>
          <p:cNvSpPr txBox="1">
            <a:spLocks noChangeArrowheads="1"/>
          </p:cNvSpPr>
          <p:nvPr/>
        </p:nvSpPr>
        <p:spPr bwMode="auto">
          <a:xfrm>
            <a:off x="4031067" y="2767392"/>
            <a:ext cx="1116998"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600" b="1" dirty="0" smtClean="0">
                <a:solidFill>
                  <a:schemeClr val="bg1"/>
                </a:solidFill>
                <a:latin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3" presetClass="entr" presetSubtype="3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ppt_w"/>
                                          </p:val>
                                        </p:tav>
                                        <p:tav tm="100000">
                                          <p:val>
                                            <p:strVal val="#ppt_w"/>
                                          </p:val>
                                        </p:tav>
                                      </p:tavLst>
                                    </p:anim>
                                    <p:anim calcmode="lin" valueType="num">
                                      <p:cBhvr>
                                        <p:cTn id="16" dur="500" fill="hold"/>
                                        <p:tgtEl>
                                          <p:spTgt spid="8"/>
                                        </p:tgtEl>
                                        <p:attrNameLst>
                                          <p:attrName>ppt_h</p:attrName>
                                        </p:attrNameLst>
                                      </p:cBhvr>
                                      <p:tavLst>
                                        <p:tav tm="0">
                                          <p:val>
                                            <p:strVal val="4*#ppt_h"/>
                                          </p:val>
                                        </p:tav>
                                        <p:tav tm="100000">
                                          <p:val>
                                            <p:strVal val="#ppt_h"/>
                                          </p:val>
                                        </p:tav>
                                      </p:tavLst>
                                    </p:anim>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outVertical)">
                                      <p:cBhvr>
                                        <p:cTn id="20" dur="500"/>
                                        <p:tgtEl>
                                          <p:spTgt spid="15"/>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16" presetClass="entr" presetSubtype="37"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outVertical)">
                                      <p:cBhvr>
                                        <p:cTn id="37" dur="500"/>
                                        <p:tgtEl>
                                          <p:spTgt spid="10"/>
                                        </p:tgtEl>
                                      </p:cBhvr>
                                    </p:animEffect>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arn(outVertical)">
                                      <p:cBhvr>
                                        <p:cTn id="45" dur="500"/>
                                        <p:tgtEl>
                                          <p:spTgt spid="9"/>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4500"/>
                            </p:stCondLst>
                            <p:childTnLst>
                              <p:par>
                                <p:cTn id="51" presetID="16" presetClass="entr" presetSubtype="37"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arn(outVertical)">
                                      <p:cBhvr>
                                        <p:cTn id="53" dur="500"/>
                                        <p:tgtEl>
                                          <p:spTgt spid="11"/>
                                        </p:tgtEl>
                                      </p:cBhvr>
                                    </p:animEffect>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24"/>
          <p:cNvSpPr>
            <a:spLocks noChangeArrowheads="1"/>
          </p:cNvSpPr>
          <p:nvPr/>
        </p:nvSpPr>
        <p:spPr bwMode="auto">
          <a:xfrm>
            <a:off x="2949048" y="1193750"/>
            <a:ext cx="3336099" cy="3336098"/>
          </a:xfrm>
          <a:prstGeom prst="ellipse">
            <a:avLst/>
          </a:prstGeom>
          <a:solidFill>
            <a:srgbClr val="006C31"/>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6" name="椭圆 16"/>
          <p:cNvSpPr>
            <a:spLocks noChangeArrowheads="1"/>
          </p:cNvSpPr>
          <p:nvPr/>
        </p:nvSpPr>
        <p:spPr bwMode="auto">
          <a:xfrm>
            <a:off x="3598923" y="2867003"/>
            <a:ext cx="1497487" cy="149748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28575">
            <a:solidFill>
              <a:schemeClr val="bg1"/>
            </a:solidFill>
            <a:round/>
          </a:ln>
        </p:spPr>
        <p:txBody>
          <a:bodyPr/>
          <a:lstStyle/>
          <a:p>
            <a:pPr eaLnBrk="1" hangingPunct="1">
              <a:buFont typeface="Arial" panose="020B0604020202020204" pitchFamily="34" charset="0"/>
              <a:buNone/>
            </a:pPr>
            <a:endParaRPr lang="zh-CN" altLang="zh-CN">
              <a:latin typeface="微软雅黑" panose="020B0503020204020204" pitchFamily="34" charset="-122"/>
              <a:ea typeface="微软雅黑" panose="020B0503020204020204" pitchFamily="34" charset="-122"/>
            </a:endParaRPr>
          </a:p>
        </p:txBody>
      </p:sp>
      <p:grpSp>
        <p:nvGrpSpPr>
          <p:cNvPr id="7" name="组合 6"/>
          <p:cNvGrpSpPr/>
          <p:nvPr/>
        </p:nvGrpSpPr>
        <p:grpSpPr>
          <a:xfrm>
            <a:off x="6372472" y="2894885"/>
            <a:ext cx="2448000" cy="1987253"/>
            <a:chOff x="6372472" y="3246511"/>
            <a:chExt cx="2448000" cy="1987253"/>
          </a:xfrm>
        </p:grpSpPr>
        <p:sp>
          <p:nvSpPr>
            <p:cNvPr id="8" name="TextBox 15"/>
            <p:cNvSpPr txBox="1">
              <a:spLocks noChangeArrowheads="1"/>
            </p:cNvSpPr>
            <p:nvPr/>
          </p:nvSpPr>
          <p:spPr bwMode="auto">
            <a:xfrm>
              <a:off x="6475910" y="3246511"/>
              <a:ext cx="2241124" cy="410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buFont typeface="Arial" panose="020B0604020202020204" pitchFamily="34" charset="0"/>
                <a:buNone/>
              </a:pPr>
              <a:r>
                <a:rPr lang="zh-CN" sz="2400" dirty="0">
                  <a:solidFill>
                    <a:schemeClr val="tx1">
                      <a:lumMod val="75000"/>
                      <a:lumOff val="25000"/>
                    </a:schemeClr>
                  </a:solidFill>
                  <a:latin typeface="微软雅黑" panose="020B0503020204020204" pitchFamily="34" charset="-122"/>
                </a:rPr>
                <a:t>模板使用技巧</a:t>
              </a:r>
              <a:endParaRPr lang="zh-CN" sz="2400" dirty="0">
                <a:solidFill>
                  <a:schemeClr val="tx1">
                    <a:lumMod val="75000"/>
                    <a:lumOff val="25000"/>
                  </a:schemeClr>
                </a:solidFill>
                <a:latin typeface="微软雅黑" panose="020B0503020204020204" pitchFamily="34" charset="-122"/>
              </a:endParaRPr>
            </a:p>
          </p:txBody>
        </p:sp>
        <p:sp>
          <p:nvSpPr>
            <p:cNvPr id="9" name="矩形 17"/>
            <p:cNvSpPr>
              <a:spLocks noChangeArrowheads="1"/>
            </p:cNvSpPr>
            <p:nvPr/>
          </p:nvSpPr>
          <p:spPr bwMode="auto">
            <a:xfrm>
              <a:off x="6372472" y="3906263"/>
              <a:ext cx="2448000" cy="1327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50000"/>
                </a:lnSpc>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a:t>
              </a:r>
              <a:r>
                <a:rPr lang="zh-CN" altLang="en-US" sz="14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请输入文本</a:t>
              </a:r>
              <a:r>
                <a:rPr lang="zh-CN" altLang="en-US" sz="14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椭圆 1"/>
          <p:cNvSpPr>
            <a:spLocks noChangeArrowheads="1"/>
          </p:cNvSpPr>
          <p:nvPr/>
        </p:nvSpPr>
        <p:spPr bwMode="auto">
          <a:xfrm>
            <a:off x="1761467" y="1272383"/>
            <a:ext cx="2375164" cy="2375163"/>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28575">
            <a:solidFill>
              <a:schemeClr val="bg1"/>
            </a:solidFill>
            <a:round/>
          </a:ln>
        </p:spPr>
        <p:txBody>
          <a:bodyPr/>
          <a:lstStyle/>
          <a:p>
            <a:pPr eaLnBrk="1" hangingPunct="1">
              <a:buFont typeface="Arial" panose="020B0604020202020204" pitchFamily="34" charset="0"/>
              <a:buNone/>
            </a:pPr>
            <a:endParaRPr lang="zh-CN" altLang="zh-CN">
              <a:latin typeface="微软雅黑" panose="020B0503020204020204" pitchFamily="34" charset="-122"/>
              <a:ea typeface="微软雅黑" panose="020B0503020204020204" pitchFamily="34" charset="-122"/>
            </a:endParaRPr>
          </a:p>
        </p:txBody>
      </p:sp>
      <p:sp>
        <p:nvSpPr>
          <p:cNvPr id="11" name="椭圆 15"/>
          <p:cNvSpPr>
            <a:spLocks noChangeArrowheads="1"/>
          </p:cNvSpPr>
          <p:nvPr/>
        </p:nvSpPr>
        <p:spPr bwMode="auto">
          <a:xfrm>
            <a:off x="4707872" y="1057300"/>
            <a:ext cx="1894118" cy="189411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round/>
          </a:ln>
        </p:spPr>
        <p:txBody>
          <a:bodyPr/>
          <a:lstStyle/>
          <a:p>
            <a:pPr eaLnBrk="1" hangingPunct="1">
              <a:buFont typeface="Arial" panose="020B0604020202020204" pitchFamily="34" charset="0"/>
              <a:buNone/>
            </a:pPr>
            <a:endParaRPr lang="zh-CN" altLang="zh-CN">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11560" y="3585994"/>
            <a:ext cx="2112232" cy="1358884"/>
            <a:chOff x="611560" y="2708920"/>
            <a:chExt cx="1944000" cy="1725569"/>
          </a:xfrm>
        </p:grpSpPr>
        <p:sp>
          <p:nvSpPr>
            <p:cNvPr id="13" name="TextBox 12"/>
            <p:cNvSpPr txBox="1"/>
            <p:nvPr/>
          </p:nvSpPr>
          <p:spPr>
            <a:xfrm>
              <a:off x="935488" y="2708920"/>
              <a:ext cx="1296143" cy="582741"/>
            </a:xfrm>
            <a:prstGeom prst="rect">
              <a:avLst/>
            </a:prstGeom>
            <a:noFill/>
          </p:spPr>
          <p:txBody>
            <a:bodyPr wrap="square" rtlCol="0">
              <a:spAutoFit/>
            </a:bodyPr>
            <a:lstStyle/>
            <a:p>
              <a:pPr algn="ctr">
                <a:lnSpc>
                  <a:spcPct val="150000"/>
                </a:lnSpc>
              </a:pPr>
              <a:r>
                <a:rPr lang="zh-CN" altLang="en-US" b="1" spc="1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b="1" spc="100" dirty="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b="1" spc="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11560" y="3174070"/>
              <a:ext cx="1944000" cy="1260419"/>
            </a:xfrm>
            <a:prstGeom prst="rect">
              <a:avLst/>
            </a:prstGeom>
          </p:spPr>
          <p:txBody>
            <a:bodyPr wrap="square">
              <a:spAutoFit/>
            </a:bodyPr>
            <a:lstStyle/>
            <a:p>
              <a:pPr algn="ctr">
                <a:lnSpc>
                  <a:spcPct val="150000"/>
                </a:lnSpc>
              </a:pP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a:t>
              </a:r>
              <a:r>
                <a:rPr lang="zh-CN" altLang="en-US" sz="1300" spc="100" dirty="0">
                  <a:solidFill>
                    <a:schemeClr val="tx1">
                      <a:lumMod val="85000"/>
                      <a:lumOff val="15000"/>
                    </a:schemeClr>
                  </a:solidFill>
                  <a:latin typeface="微软雅黑" panose="020B0503020204020204" pitchFamily="34" charset="-122"/>
                  <a:ea typeface="微软雅黑" panose="020B0503020204020204" pitchFamily="34" charset="-122"/>
                </a:rPr>
                <a:t>内容请输入文本</a:t>
              </a: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750"/>
                                        <p:tgtEl>
                                          <p:spTgt spid="4"/>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750"/>
                                        <p:tgtEl>
                                          <p:spTgt spid="10"/>
                                        </p:tgtEl>
                                      </p:cBhvr>
                                    </p:animEffect>
                                  </p:childTnLst>
                                </p:cTn>
                              </p:par>
                              <p:par>
                                <p:cTn id="20" presetID="21" presetClass="entr" presetSubtype="1" fill="hold" grpId="0"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750"/>
                                        <p:tgtEl>
                                          <p:spTgt spid="6"/>
                                        </p:tgtEl>
                                      </p:cBhvr>
                                    </p:animEffect>
                                  </p:childTnLst>
                                </p:cTn>
                              </p:par>
                              <p:par>
                                <p:cTn id="23" presetID="21" presetClass="entr" presetSubtype="1" fill="hold" grpId="0" nodeType="withEffect">
                                  <p:stCondLst>
                                    <p:cond delay="80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750"/>
                                        <p:tgtEl>
                                          <p:spTgt spid="11"/>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4" name="图表 3"/>
          <p:cNvGraphicFramePr/>
          <p:nvPr/>
        </p:nvGraphicFramePr>
        <p:xfrm>
          <a:off x="179994" y="1311225"/>
          <a:ext cx="4404679" cy="3385883"/>
        </p:xfrm>
        <a:graphic>
          <a:graphicData uri="http://schemas.openxmlformats.org/drawingml/2006/chart">
            <c:chart xmlns:c="http://schemas.openxmlformats.org/drawingml/2006/chart" xmlns:r="http://schemas.openxmlformats.org/officeDocument/2006/relationships" r:id="rId1"/>
          </a:graphicData>
        </a:graphic>
      </p:graphicFrame>
      <p:sp>
        <p:nvSpPr>
          <p:cNvPr id="6" name="TextBox 5"/>
          <p:cNvSpPr txBox="1"/>
          <p:nvPr/>
        </p:nvSpPr>
        <p:spPr bwMode="auto">
          <a:xfrm>
            <a:off x="4572000" y="1129308"/>
            <a:ext cx="4055843" cy="3767484"/>
          </a:xfrm>
          <a:prstGeom prst="rect">
            <a:avLst/>
          </a:prstGeom>
          <a:noFill/>
          <a:ln w="9525">
            <a:noFill/>
            <a:miter lim="800000"/>
          </a:ln>
          <a:effectLst>
            <a:glow rad="101600">
              <a:schemeClr val="accent4">
                <a:satMod val="175000"/>
                <a:alpha val="40000"/>
              </a:schemeClr>
            </a:glow>
          </a:effectLst>
        </p:spPr>
        <p:txBody>
          <a:bodyPr wrap="square" lIns="76179" tIns="38089" rIns="76179" bIns="38089" rtlCol="0">
            <a:spAutoFit/>
          </a:bodyPr>
          <a:lstStyle/>
          <a:p>
            <a:pPr>
              <a:lnSpc>
                <a:spcPct val="150000"/>
              </a:lnSpc>
              <a:buClr>
                <a:srgbClr val="FF0000"/>
              </a:buCl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物流是指为了满足客户的需求，以最低的成本，通过运输、保管、配送等方式，实现原材料、半成品、成品或相关信息进行由商品的产地到商品的消费地的计划、实施和管理的全过程。物流是一个控制原材料、制成品、产成品和信息的系统，从供应开始经各种中间环节的转让及拥有而到达最终消费者手中的实物运动，以此实现组织的明确目标。</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4" grpId="0">
        <p:bldAsOne/>
      </p:bldGraphic>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18" name="六边形 17"/>
          <p:cNvSpPr/>
          <p:nvPr/>
        </p:nvSpPr>
        <p:spPr>
          <a:xfrm rot="16200000">
            <a:off x="1024113" y="1748243"/>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01</a:t>
            </a:r>
            <a:endParaRPr lang="zh-CN" altLang="en-US" b="1" dirty="0"/>
          </a:p>
        </p:txBody>
      </p:sp>
      <p:sp>
        <p:nvSpPr>
          <p:cNvPr id="19" name="文本框 7"/>
          <p:cNvSpPr txBox="1">
            <a:spLocks noChangeArrowheads="1"/>
          </p:cNvSpPr>
          <p:nvPr/>
        </p:nvSpPr>
        <p:spPr bwMode="auto">
          <a:xfrm>
            <a:off x="1786966" y="141734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a:t>
            </a:r>
            <a:r>
              <a:rPr lang="zh-CN" altLang="en-US" sz="1200" dirty="0" smtClean="0">
                <a:solidFill>
                  <a:schemeClr val="tx1">
                    <a:lumMod val="75000"/>
                    <a:lumOff val="25000"/>
                  </a:schemeClr>
                </a:solidFill>
                <a:latin typeface="微软雅黑" panose="020B0503020204020204" pitchFamily="34" charset="-122"/>
              </a:rPr>
              <a:t>文字单击</a:t>
            </a:r>
            <a:r>
              <a:rPr lang="zh-CN" altLang="en-US" sz="1200" dirty="0">
                <a:solidFill>
                  <a:schemeClr val="tx1">
                    <a:lumMod val="75000"/>
                    <a:lumOff val="25000"/>
                  </a:schemeClr>
                </a:solidFill>
                <a:latin typeface="微软雅黑" panose="020B0503020204020204" pitchFamily="34" charset="-122"/>
              </a:rPr>
              <a:t>此处添加说明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单击此处添加说明文字单击</a:t>
            </a:r>
            <a:r>
              <a:rPr lang="zh-CN" altLang="en-US" sz="1200" dirty="0" smtClean="0">
                <a:solidFill>
                  <a:schemeClr val="tx1">
                    <a:lumMod val="75000"/>
                    <a:lumOff val="25000"/>
                  </a:schemeClr>
                </a:solidFill>
                <a:latin typeface="微软雅黑" panose="020B0503020204020204" pitchFamily="34" charset="-122"/>
              </a:rPr>
              <a:t>此处</a:t>
            </a:r>
            <a:endParaRPr lang="zh-CN" altLang="en-US" sz="1200" dirty="0">
              <a:solidFill>
                <a:schemeClr val="tx1">
                  <a:lumMod val="75000"/>
                  <a:lumOff val="25000"/>
                </a:schemeClr>
              </a:solidFill>
              <a:latin typeface="微软雅黑" panose="020B0503020204020204" pitchFamily="34" charset="-122"/>
            </a:endParaRPr>
          </a:p>
        </p:txBody>
      </p:sp>
      <p:sp>
        <p:nvSpPr>
          <p:cNvPr id="20" name="六边形 19"/>
          <p:cNvSpPr/>
          <p:nvPr/>
        </p:nvSpPr>
        <p:spPr>
          <a:xfrm rot="16200000">
            <a:off x="997437" y="360565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03</a:t>
            </a:r>
            <a:endParaRPr lang="zh-CN" altLang="en-US" b="1" dirty="0"/>
          </a:p>
        </p:txBody>
      </p:sp>
      <p:sp>
        <p:nvSpPr>
          <p:cNvPr id="21" name="文本框 7"/>
          <p:cNvSpPr txBox="1">
            <a:spLocks noChangeArrowheads="1"/>
          </p:cNvSpPr>
          <p:nvPr/>
        </p:nvSpPr>
        <p:spPr bwMode="auto">
          <a:xfrm>
            <a:off x="1760291" y="327475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单击此处添加说明文字单击此处添加说明文字单击此处添加说明文字单击此处添加说明文字单击此处</a:t>
            </a:r>
            <a:endParaRPr lang="zh-CN" altLang="en-US" sz="1200" dirty="0">
              <a:solidFill>
                <a:schemeClr val="tx1">
                  <a:lumMod val="75000"/>
                  <a:lumOff val="25000"/>
                </a:schemeClr>
              </a:solidFill>
              <a:latin typeface="微软雅黑" panose="020B0503020204020204" pitchFamily="34" charset="-122"/>
            </a:endParaRPr>
          </a:p>
        </p:txBody>
      </p:sp>
      <p:sp>
        <p:nvSpPr>
          <p:cNvPr id="22" name="六边形 21"/>
          <p:cNvSpPr/>
          <p:nvPr/>
        </p:nvSpPr>
        <p:spPr>
          <a:xfrm rot="16200000">
            <a:off x="4789154" y="174824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02</a:t>
            </a:r>
            <a:endParaRPr lang="zh-CN" altLang="en-US" b="1" dirty="0"/>
          </a:p>
        </p:txBody>
      </p:sp>
      <p:sp>
        <p:nvSpPr>
          <p:cNvPr id="23" name="文本框 7"/>
          <p:cNvSpPr txBox="1">
            <a:spLocks noChangeArrowheads="1"/>
          </p:cNvSpPr>
          <p:nvPr/>
        </p:nvSpPr>
        <p:spPr bwMode="auto">
          <a:xfrm>
            <a:off x="5552008" y="141734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单击此处添加说明文字单击此处添加说明文字单击此处添加说明文字单击此处添加说明文字单击此处</a:t>
            </a:r>
            <a:endParaRPr lang="zh-CN" altLang="en-US" sz="1200" dirty="0">
              <a:solidFill>
                <a:schemeClr val="tx1">
                  <a:lumMod val="75000"/>
                  <a:lumOff val="25000"/>
                </a:schemeClr>
              </a:solidFill>
              <a:latin typeface="微软雅黑" panose="020B0503020204020204" pitchFamily="34" charset="-122"/>
            </a:endParaRPr>
          </a:p>
        </p:txBody>
      </p:sp>
      <p:sp>
        <p:nvSpPr>
          <p:cNvPr id="24" name="六边形 23"/>
          <p:cNvSpPr/>
          <p:nvPr/>
        </p:nvSpPr>
        <p:spPr>
          <a:xfrm rot="16200000">
            <a:off x="4774583" y="360565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04</a:t>
            </a:r>
            <a:endParaRPr lang="zh-CN" altLang="en-US" b="1" dirty="0"/>
          </a:p>
        </p:txBody>
      </p:sp>
      <p:sp>
        <p:nvSpPr>
          <p:cNvPr id="25" name="文本框 7"/>
          <p:cNvSpPr txBox="1">
            <a:spLocks noChangeArrowheads="1"/>
          </p:cNvSpPr>
          <p:nvPr/>
        </p:nvSpPr>
        <p:spPr bwMode="auto">
          <a:xfrm>
            <a:off x="5537437" y="327475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单击此处添加说明文字单击此处添加说明文字单击此处添加说明文字单击此处添加说明文字单击此处</a:t>
            </a:r>
            <a:endParaRPr lang="zh-CN" altLang="en-US" sz="12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8" grpId="0" animBg="1"/>
      <p:bldP spid="19" grpId="0"/>
      <p:bldP spid="20" grpId="0" animBg="1"/>
      <p:bldP spid="21" grpId="0"/>
      <p:bldP spid="22" grpId="0" animBg="1"/>
      <p:bldP spid="23" grpId="0"/>
      <p:bldP spid="24" grpId="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矩形 2"/>
          <p:cNvSpPr>
            <a:spLocks noChangeArrowheads="1"/>
          </p:cNvSpPr>
          <p:nvPr/>
        </p:nvSpPr>
        <p:spPr bwMode="auto">
          <a:xfrm>
            <a:off x="2674942" y="1417343"/>
            <a:ext cx="1829756" cy="1667045"/>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sp>
        <p:nvSpPr>
          <p:cNvPr id="6" name="矩形 4"/>
          <p:cNvSpPr>
            <a:spLocks noChangeArrowheads="1"/>
          </p:cNvSpPr>
          <p:nvPr/>
        </p:nvSpPr>
        <p:spPr bwMode="auto">
          <a:xfrm>
            <a:off x="755577" y="3177767"/>
            <a:ext cx="1829756" cy="1668576"/>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sp>
        <p:nvSpPr>
          <p:cNvPr id="7" name="矩形 2"/>
          <p:cNvSpPr>
            <a:spLocks noChangeArrowheads="1"/>
          </p:cNvSpPr>
          <p:nvPr/>
        </p:nvSpPr>
        <p:spPr bwMode="auto">
          <a:xfrm>
            <a:off x="6513674" y="1417343"/>
            <a:ext cx="1829756" cy="1667045"/>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sp>
        <p:nvSpPr>
          <p:cNvPr id="8" name="矩形 7"/>
          <p:cNvSpPr>
            <a:spLocks noChangeArrowheads="1"/>
          </p:cNvSpPr>
          <p:nvPr/>
        </p:nvSpPr>
        <p:spPr bwMode="auto">
          <a:xfrm>
            <a:off x="4594309" y="3177767"/>
            <a:ext cx="1829756" cy="1668576"/>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1417343"/>
            <a:ext cx="1828311" cy="1667044"/>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2863" y="1417340"/>
            <a:ext cx="1828311" cy="1667048"/>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2397" y="3179298"/>
            <a:ext cx="1823336" cy="1667046"/>
          </a:xfrm>
          <a:custGeom>
            <a:avLst/>
            <a:gdLst>
              <a:gd name="connsiteX0" fmla="*/ 0 w 2431114"/>
              <a:gd name="connsiteY0" fmla="*/ 0 h 2222727"/>
              <a:gd name="connsiteX1" fmla="*/ 2431114 w 2431114"/>
              <a:gd name="connsiteY1" fmla="*/ 0 h 2222727"/>
              <a:gd name="connsiteX2" fmla="*/ 2431114 w 2431114"/>
              <a:gd name="connsiteY2" fmla="*/ 2222727 h 2222727"/>
              <a:gd name="connsiteX3" fmla="*/ 0 w 2431114"/>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1114" h="2222727">
                <a:moveTo>
                  <a:pt x="0" y="0"/>
                </a:moveTo>
                <a:lnTo>
                  <a:pt x="2431114" y="0"/>
                </a:lnTo>
                <a:lnTo>
                  <a:pt x="2431114" y="2222727"/>
                </a:lnTo>
                <a:lnTo>
                  <a:pt x="0" y="2222727"/>
                </a:lnTo>
                <a:close/>
              </a:path>
            </a:pathLst>
          </a:cu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5119" y="3176236"/>
            <a:ext cx="1828311" cy="1670108"/>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1"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3"/>
          <p:cNvSpPr>
            <a:spLocks noChangeAspect="1"/>
          </p:cNvSpPr>
          <p:nvPr/>
        </p:nvSpPr>
        <p:spPr>
          <a:xfrm>
            <a:off x="611560" y="2460080"/>
            <a:ext cx="1566168" cy="15661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添加文本标题</a:t>
            </a:r>
            <a:endParaRPr lang="zh-CN" altLang="en-US" sz="1600" dirty="0">
              <a:latin typeface="微软雅黑" panose="020B0503020204020204" pitchFamily="34" charset="-122"/>
              <a:ea typeface="微软雅黑" panose="020B0503020204020204" pitchFamily="34" charset="-122"/>
            </a:endParaRPr>
          </a:p>
        </p:txBody>
      </p:sp>
      <p:sp>
        <p:nvSpPr>
          <p:cNvPr id="6" name="椭圆 5"/>
          <p:cNvSpPr>
            <a:spLocks noChangeAspect="1"/>
          </p:cNvSpPr>
          <p:nvPr/>
        </p:nvSpPr>
        <p:spPr>
          <a:xfrm>
            <a:off x="1786186" y="2460080"/>
            <a:ext cx="1957710" cy="195771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添加文本标题</a:t>
            </a:r>
            <a:endParaRPr lang="zh-CN" altLang="en-US" sz="1600" dirty="0">
              <a:latin typeface="微软雅黑" panose="020B0503020204020204" pitchFamily="34" charset="-122"/>
              <a:ea typeface="微软雅黑" panose="020B0503020204020204" pitchFamily="34" charset="-122"/>
            </a:endParaRPr>
          </a:p>
        </p:txBody>
      </p:sp>
      <p:sp>
        <p:nvSpPr>
          <p:cNvPr id="7" name="椭圆 6"/>
          <p:cNvSpPr>
            <a:spLocks noChangeAspect="1"/>
          </p:cNvSpPr>
          <p:nvPr/>
        </p:nvSpPr>
        <p:spPr>
          <a:xfrm>
            <a:off x="1198873" y="3438935"/>
            <a:ext cx="1566168" cy="156616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添加文本标题</a:t>
            </a:r>
            <a:endParaRPr lang="zh-CN" altLang="en-US" sz="1600" dirty="0">
              <a:latin typeface="微软雅黑" panose="020B0503020204020204" pitchFamily="34" charset="-122"/>
              <a:ea typeface="微软雅黑" panose="020B0503020204020204" pitchFamily="34" charset="-122"/>
            </a:endParaRPr>
          </a:p>
        </p:txBody>
      </p:sp>
      <p:sp>
        <p:nvSpPr>
          <p:cNvPr id="8" name="文本框 7"/>
          <p:cNvSpPr txBox="1">
            <a:spLocks noChangeArrowheads="1"/>
          </p:cNvSpPr>
          <p:nvPr/>
        </p:nvSpPr>
        <p:spPr bwMode="auto">
          <a:xfrm>
            <a:off x="755577" y="1345332"/>
            <a:ext cx="2988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600" dirty="0" smtClean="0">
                <a:solidFill>
                  <a:schemeClr val="tx1">
                    <a:lumMod val="85000"/>
                    <a:lumOff val="15000"/>
                  </a:schemeClr>
                </a:solidFill>
                <a:latin typeface="微软雅黑" panose="020B0503020204020204" pitchFamily="34" charset="-122"/>
              </a:rPr>
              <a:t>添加文本</a:t>
            </a:r>
            <a:endParaRPr lang="en-US" altLang="zh-CN" sz="16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9" name="空心弧 8"/>
          <p:cNvSpPr/>
          <p:nvPr/>
        </p:nvSpPr>
        <p:spPr>
          <a:xfrm rot="21178733" flipH="1" flipV="1">
            <a:off x="4349632" y="2107219"/>
            <a:ext cx="1126056" cy="1126057"/>
          </a:xfrm>
          <a:prstGeom prst="blockArc">
            <a:avLst>
              <a:gd name="adj1" fmla="val 5391729"/>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TextBox 9"/>
          <p:cNvSpPr txBox="1"/>
          <p:nvPr/>
        </p:nvSpPr>
        <p:spPr>
          <a:xfrm>
            <a:off x="4546692" y="2513825"/>
            <a:ext cx="731937" cy="312845"/>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rPr>
              <a:t>7</a:t>
            </a:r>
            <a:r>
              <a:rPr lang="en-US" altLang="zh-CN" sz="2000" b="1" dirty="0" smtClean="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rPr>
              <a:t>5%</a:t>
            </a:r>
            <a:endParaRPr lang="zh-CN" altLang="en-US" sz="2000" b="1" dirty="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endParaRPr>
          </a:p>
        </p:txBody>
      </p:sp>
      <p:sp>
        <p:nvSpPr>
          <p:cNvPr id="11" name="空心弧 10"/>
          <p:cNvSpPr/>
          <p:nvPr/>
        </p:nvSpPr>
        <p:spPr>
          <a:xfrm rot="2100000" flipH="1" flipV="1">
            <a:off x="5887857" y="2107219"/>
            <a:ext cx="1126056" cy="1126057"/>
          </a:xfrm>
          <a:prstGeom prst="blockArc">
            <a:avLst>
              <a:gd name="adj1" fmla="val 2976016"/>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TextBox 11"/>
          <p:cNvSpPr txBox="1"/>
          <p:nvPr/>
        </p:nvSpPr>
        <p:spPr>
          <a:xfrm>
            <a:off x="6084917" y="2513825"/>
            <a:ext cx="731937" cy="312845"/>
          </a:xfrm>
          <a:prstGeom prst="rect">
            <a:avLst/>
          </a:prstGeom>
          <a:noFill/>
        </p:spPr>
        <p:txBody>
          <a:bodyPr wrap="square" rtlCol="0">
            <a:spAutoFit/>
          </a:bodyPr>
          <a:lstStyle/>
          <a:p>
            <a:pPr algn="ctr"/>
            <a:r>
              <a:rPr lang="en-US" altLang="zh-CN" sz="2000" b="1" dirty="0" smtClean="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rPr>
              <a:t>90%</a:t>
            </a:r>
            <a:endParaRPr lang="zh-CN" altLang="en-US" sz="2000" b="1" dirty="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endParaRPr>
          </a:p>
        </p:txBody>
      </p:sp>
      <p:sp>
        <p:nvSpPr>
          <p:cNvPr id="13" name="空心弧 12"/>
          <p:cNvSpPr/>
          <p:nvPr/>
        </p:nvSpPr>
        <p:spPr>
          <a:xfrm rot="19484061" flipH="1" flipV="1">
            <a:off x="7328649" y="2107219"/>
            <a:ext cx="1126056" cy="1126057"/>
          </a:xfrm>
          <a:prstGeom prst="blockArc">
            <a:avLst>
              <a:gd name="adj1" fmla="val 7276855"/>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13"/>
          <p:cNvSpPr txBox="1"/>
          <p:nvPr/>
        </p:nvSpPr>
        <p:spPr>
          <a:xfrm>
            <a:off x="7525709" y="2513825"/>
            <a:ext cx="731937" cy="312845"/>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rPr>
              <a:t>6</a:t>
            </a:r>
            <a:r>
              <a:rPr lang="en-US" altLang="zh-CN" sz="2000" b="1" dirty="0" smtClean="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rPr>
              <a:t>5%</a:t>
            </a:r>
            <a:endParaRPr lang="zh-CN" altLang="en-US" sz="2000" b="1" dirty="0">
              <a:solidFill>
                <a:schemeClr val="tx1">
                  <a:lumMod val="85000"/>
                  <a:lumOff val="15000"/>
                </a:schemeClr>
              </a:solidFill>
              <a:latin typeface="Arial Unicode MS" panose="020B0604020202020204" charset="-122"/>
              <a:ea typeface="Arial Unicode MS" panose="020B0604020202020204" charset="-122"/>
              <a:cs typeface="Arial Unicode MS" panose="020B0604020202020204" charset="-122"/>
            </a:endParaRPr>
          </a:p>
        </p:txBody>
      </p:sp>
      <p:sp>
        <p:nvSpPr>
          <p:cNvPr id="15" name="文本框 7"/>
          <p:cNvSpPr txBox="1">
            <a:spLocks noChangeArrowheads="1"/>
          </p:cNvSpPr>
          <p:nvPr/>
        </p:nvSpPr>
        <p:spPr bwMode="auto">
          <a:xfrm>
            <a:off x="4066660" y="3372957"/>
            <a:ext cx="1692000"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a:t>
            </a:r>
            <a:r>
              <a:rPr lang="zh-CN" altLang="en-US" sz="1100" dirty="0" smtClean="0">
                <a:solidFill>
                  <a:schemeClr val="tx1">
                    <a:lumMod val="85000"/>
                    <a:lumOff val="15000"/>
                  </a:schemeClr>
                </a:solidFill>
                <a:latin typeface="微软雅黑" panose="020B0503020204020204" pitchFamily="34" charset="-122"/>
              </a:rPr>
              <a:t>添加说明文字添加</a:t>
            </a:r>
            <a:r>
              <a:rPr lang="zh-CN" altLang="en-US" sz="1100" dirty="0">
                <a:solidFill>
                  <a:schemeClr val="tx1">
                    <a:lumMod val="85000"/>
                    <a:lumOff val="15000"/>
                  </a:schemeClr>
                </a:solidFill>
                <a:latin typeface="微软雅黑" panose="020B0503020204020204" pitchFamily="34" charset="-122"/>
              </a:rPr>
              <a:t>说明文字添加说明</a:t>
            </a:r>
            <a:r>
              <a:rPr lang="zh-CN" altLang="en-US" sz="1100" dirty="0" smtClean="0">
                <a:solidFill>
                  <a:schemeClr val="tx1">
                    <a:lumMod val="85000"/>
                    <a:lumOff val="15000"/>
                  </a:schemeClr>
                </a:solidFill>
                <a:latin typeface="微软雅黑" panose="020B0503020204020204" pitchFamily="34" charset="-122"/>
              </a:rPr>
              <a:t>文字</a:t>
            </a:r>
            <a:endParaRPr lang="zh-CN" altLang="en-US" sz="1100" dirty="0">
              <a:solidFill>
                <a:schemeClr val="tx1">
                  <a:lumMod val="85000"/>
                  <a:lumOff val="15000"/>
                </a:schemeClr>
              </a:solidFill>
              <a:latin typeface="微软雅黑" panose="020B0503020204020204" pitchFamily="34" charset="-122"/>
            </a:endParaRPr>
          </a:p>
        </p:txBody>
      </p:sp>
      <p:sp>
        <p:nvSpPr>
          <p:cNvPr id="16" name="文本框 7"/>
          <p:cNvSpPr txBox="1">
            <a:spLocks noChangeArrowheads="1"/>
          </p:cNvSpPr>
          <p:nvPr/>
        </p:nvSpPr>
        <p:spPr bwMode="auto">
          <a:xfrm>
            <a:off x="5666106" y="3372957"/>
            <a:ext cx="1569558"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00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000" dirty="0">
              <a:solidFill>
                <a:schemeClr val="tx1">
                  <a:lumMod val="85000"/>
                  <a:lumOff val="15000"/>
                </a:schemeClr>
              </a:solidFill>
              <a:latin typeface="微软雅黑" panose="020B0503020204020204" pitchFamily="34" charset="-122"/>
            </a:endParaRPr>
          </a:p>
        </p:txBody>
      </p:sp>
      <p:sp>
        <p:nvSpPr>
          <p:cNvPr id="17" name="文本框 7"/>
          <p:cNvSpPr txBox="1">
            <a:spLocks noChangeArrowheads="1"/>
          </p:cNvSpPr>
          <p:nvPr/>
        </p:nvSpPr>
        <p:spPr bwMode="auto">
          <a:xfrm>
            <a:off x="7106898" y="3372957"/>
            <a:ext cx="1569558"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00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0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750"/>
                                        <p:tgtEl>
                                          <p:spTgt spid="8"/>
                                        </p:tgtEl>
                                      </p:cBhvr>
                                    </p:animEffect>
                                  </p:childTnLst>
                                </p:cTn>
                              </p:par>
                            </p:childTnLst>
                          </p:cTn>
                        </p:par>
                        <p:par>
                          <p:cTn id="16" fill="hold">
                            <p:stCondLst>
                              <p:cond delay="2000"/>
                            </p:stCondLst>
                            <p:childTnLst>
                              <p:par>
                                <p:cTn id="17" presetID="23" presetClass="entr" presetSubtype="3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400" fill="hold"/>
                                        <p:tgtEl>
                                          <p:spTgt spid="4"/>
                                        </p:tgtEl>
                                        <p:attrNameLst>
                                          <p:attrName>ppt_w</p:attrName>
                                        </p:attrNameLst>
                                      </p:cBhvr>
                                      <p:tavLst>
                                        <p:tav tm="0">
                                          <p:val>
                                            <p:strVal val="4*#ppt_w"/>
                                          </p:val>
                                        </p:tav>
                                        <p:tav tm="100000">
                                          <p:val>
                                            <p:strVal val="#ppt_w"/>
                                          </p:val>
                                        </p:tav>
                                      </p:tavLst>
                                    </p:anim>
                                    <p:anim calcmode="lin" valueType="num">
                                      <p:cBhvr>
                                        <p:cTn id="20" dur="400" fill="hold"/>
                                        <p:tgtEl>
                                          <p:spTgt spid="4"/>
                                        </p:tgtEl>
                                        <p:attrNameLst>
                                          <p:attrName>ppt_h</p:attrName>
                                        </p:attrNameLst>
                                      </p:cBhvr>
                                      <p:tavLst>
                                        <p:tav tm="0">
                                          <p:val>
                                            <p:strVal val="4*#ppt_h"/>
                                          </p:val>
                                        </p:tav>
                                        <p:tav tm="100000">
                                          <p:val>
                                            <p:strVal val="#ppt_h"/>
                                          </p:val>
                                        </p:tav>
                                      </p:tavLst>
                                    </p:anim>
                                  </p:childTnLst>
                                </p:cTn>
                              </p:par>
                            </p:childTnLst>
                          </p:cTn>
                        </p:par>
                        <p:par>
                          <p:cTn id="21" fill="hold">
                            <p:stCondLst>
                              <p:cond delay="2500"/>
                            </p:stCondLst>
                            <p:childTnLst>
                              <p:par>
                                <p:cTn id="22" presetID="23" presetClass="entr" presetSubtype="3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400" fill="hold"/>
                                        <p:tgtEl>
                                          <p:spTgt spid="6"/>
                                        </p:tgtEl>
                                        <p:attrNameLst>
                                          <p:attrName>ppt_w</p:attrName>
                                        </p:attrNameLst>
                                      </p:cBhvr>
                                      <p:tavLst>
                                        <p:tav tm="0">
                                          <p:val>
                                            <p:strVal val="4*#ppt_w"/>
                                          </p:val>
                                        </p:tav>
                                        <p:tav tm="100000">
                                          <p:val>
                                            <p:strVal val="#ppt_w"/>
                                          </p:val>
                                        </p:tav>
                                      </p:tavLst>
                                    </p:anim>
                                    <p:anim calcmode="lin" valueType="num">
                                      <p:cBhvr>
                                        <p:cTn id="25" dur="400" fill="hold"/>
                                        <p:tgtEl>
                                          <p:spTgt spid="6"/>
                                        </p:tgtEl>
                                        <p:attrNameLst>
                                          <p:attrName>ppt_h</p:attrName>
                                        </p:attrNameLst>
                                      </p:cBhvr>
                                      <p:tavLst>
                                        <p:tav tm="0">
                                          <p:val>
                                            <p:strVal val="4*#ppt_h"/>
                                          </p:val>
                                        </p:tav>
                                        <p:tav tm="100000">
                                          <p:val>
                                            <p:strVal val="#ppt_h"/>
                                          </p:val>
                                        </p:tav>
                                      </p:tavLst>
                                    </p:anim>
                                  </p:childTnLst>
                                </p:cTn>
                              </p:par>
                            </p:childTnLst>
                          </p:cTn>
                        </p:par>
                        <p:par>
                          <p:cTn id="26" fill="hold">
                            <p:stCondLst>
                              <p:cond delay="3000"/>
                            </p:stCondLst>
                            <p:childTnLst>
                              <p:par>
                                <p:cTn id="27" presetID="23" presetClass="entr" presetSubtype="3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400" fill="hold"/>
                                        <p:tgtEl>
                                          <p:spTgt spid="7"/>
                                        </p:tgtEl>
                                        <p:attrNameLst>
                                          <p:attrName>ppt_w</p:attrName>
                                        </p:attrNameLst>
                                      </p:cBhvr>
                                      <p:tavLst>
                                        <p:tav tm="0">
                                          <p:val>
                                            <p:strVal val="4*#ppt_w"/>
                                          </p:val>
                                        </p:tav>
                                        <p:tav tm="100000">
                                          <p:val>
                                            <p:strVal val="#ppt_w"/>
                                          </p:val>
                                        </p:tav>
                                      </p:tavLst>
                                    </p:anim>
                                    <p:anim calcmode="lin" valueType="num">
                                      <p:cBhvr>
                                        <p:cTn id="30" dur="400" fill="hold"/>
                                        <p:tgtEl>
                                          <p:spTgt spid="7"/>
                                        </p:tgtEl>
                                        <p:attrNameLst>
                                          <p:attrName>ppt_h</p:attrName>
                                        </p:attrNameLst>
                                      </p:cBhvr>
                                      <p:tavLst>
                                        <p:tav tm="0">
                                          <p:val>
                                            <p:strVal val="4*#ppt_h"/>
                                          </p:val>
                                        </p:tav>
                                        <p:tav tm="100000">
                                          <p:val>
                                            <p:strVal val="#ppt_h"/>
                                          </p:val>
                                        </p:tav>
                                      </p:tavLst>
                                    </p:anim>
                                  </p:childTnLst>
                                </p:cTn>
                              </p:par>
                            </p:childTnLst>
                          </p:cTn>
                        </p:par>
                        <p:par>
                          <p:cTn id="31" fill="hold">
                            <p:stCondLst>
                              <p:cond delay="3500"/>
                            </p:stCondLst>
                            <p:childTnLst>
                              <p:par>
                                <p:cTn id="32" presetID="45"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ppt_w</p:attrName>
                                        </p:attrNameLst>
                                      </p:cBhvr>
                                      <p:tavLst>
                                        <p:tav tm="0" fmla="#ppt_w*sin(2.5*pi*$)">
                                          <p:val>
                                            <p:fltVal val="0"/>
                                          </p:val>
                                        </p:tav>
                                        <p:tav tm="100000">
                                          <p:val>
                                            <p:fltVal val="1"/>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4000"/>
                            </p:stCondLst>
                            <p:childTnLst>
                              <p:par>
                                <p:cTn id="38" presetID="16" presetClass="entr" presetSubtype="37"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outVertical)">
                                      <p:cBhvr>
                                        <p:cTn id="40" dur="500"/>
                                        <p:tgtEl>
                                          <p:spTgt spid="10"/>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500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childTnLst>
                          </p:cTn>
                        </p:par>
                        <p:par>
                          <p:cTn id="51" fill="hold">
                            <p:stCondLst>
                              <p:cond delay="5500"/>
                            </p:stCondLst>
                            <p:childTnLst>
                              <p:par>
                                <p:cTn id="52" presetID="16" presetClass="entr" presetSubtype="37"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outVertical)">
                                      <p:cBhvr>
                                        <p:cTn id="54" dur="500"/>
                                        <p:tgtEl>
                                          <p:spTgt spid="12"/>
                                        </p:tgtEl>
                                      </p:cBhvr>
                                    </p:animEffect>
                                  </p:childTnLst>
                                </p:cTn>
                              </p:par>
                            </p:childTnLst>
                          </p:cTn>
                        </p:par>
                        <p:par>
                          <p:cTn id="55" fill="hold">
                            <p:stCondLst>
                              <p:cond delay="6000"/>
                            </p:stCondLst>
                            <p:childTnLst>
                              <p:par>
                                <p:cTn id="56" presetID="22" presetClass="entr" presetSubtype="1"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childTnLst>
                          </p:cTn>
                        </p:par>
                        <p:par>
                          <p:cTn id="59" fill="hold">
                            <p:stCondLst>
                              <p:cond delay="6500"/>
                            </p:stCondLst>
                            <p:childTnLst>
                              <p:par>
                                <p:cTn id="60" presetID="45"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ppt_w</p:attrName>
                                        </p:attrNameLst>
                                      </p:cBhvr>
                                      <p:tavLst>
                                        <p:tav tm="0" fmla="#ppt_w*sin(2.5*pi*$)">
                                          <p:val>
                                            <p:fltVal val="0"/>
                                          </p:val>
                                        </p:tav>
                                        <p:tav tm="100000">
                                          <p:val>
                                            <p:fltVal val="1"/>
                                          </p:val>
                                        </p:tav>
                                      </p:tavLst>
                                    </p:anim>
                                    <p:anim calcmode="lin" valueType="num">
                                      <p:cBhvr>
                                        <p:cTn id="64" dur="500" fill="hold"/>
                                        <p:tgtEl>
                                          <p:spTgt spid="13"/>
                                        </p:tgtEl>
                                        <p:attrNameLst>
                                          <p:attrName>ppt_h</p:attrName>
                                        </p:attrNameLst>
                                      </p:cBhvr>
                                      <p:tavLst>
                                        <p:tav tm="0">
                                          <p:val>
                                            <p:strVal val="#ppt_h"/>
                                          </p:val>
                                        </p:tav>
                                        <p:tav tm="100000">
                                          <p:val>
                                            <p:strVal val="#ppt_h"/>
                                          </p:val>
                                        </p:tav>
                                      </p:tavLst>
                                    </p:anim>
                                  </p:childTnLst>
                                </p:cTn>
                              </p:par>
                            </p:childTnLst>
                          </p:cTn>
                        </p:par>
                        <p:par>
                          <p:cTn id="65" fill="hold">
                            <p:stCondLst>
                              <p:cond delay="7000"/>
                            </p:stCondLst>
                            <p:childTnLst>
                              <p:par>
                                <p:cTn id="66" presetID="16" presetClass="entr" presetSubtype="37"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barn(outVertical)">
                                      <p:cBhvr>
                                        <p:cTn id="68" dur="500"/>
                                        <p:tgtEl>
                                          <p:spTgt spid="14"/>
                                        </p:tgtEl>
                                      </p:cBhvr>
                                    </p:animEffect>
                                  </p:childTnLst>
                                </p:cTn>
                              </p:par>
                            </p:childTnLst>
                          </p:cTn>
                        </p:par>
                        <p:par>
                          <p:cTn id="69" fill="hold">
                            <p:stCondLst>
                              <p:cond delay="7500"/>
                            </p:stCondLst>
                            <p:childTnLst>
                              <p:par>
                                <p:cTn id="70" presetID="22" presetClass="entr" presetSubtype="1"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p:bldP spid="9" grpId="0" animBg="1"/>
      <p:bldP spid="10" grpId="0"/>
      <p:bldP spid="11" grpId="0" animBg="1"/>
      <p:bldP spid="12" grpId="0"/>
      <p:bldP spid="13" grpId="0" animBg="1"/>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22" name="图表 21"/>
          <p:cNvGraphicFramePr/>
          <p:nvPr/>
        </p:nvGraphicFramePr>
        <p:xfrm>
          <a:off x="323528" y="2033860"/>
          <a:ext cx="5400600" cy="2911872"/>
        </p:xfrm>
        <a:graphic>
          <a:graphicData uri="http://schemas.openxmlformats.org/drawingml/2006/chart">
            <c:chart xmlns:c="http://schemas.openxmlformats.org/drawingml/2006/chart" xmlns:r="http://schemas.openxmlformats.org/officeDocument/2006/relationships" r:id="rId1"/>
          </a:graphicData>
        </a:graphic>
      </p:graphicFrame>
      <p:sp>
        <p:nvSpPr>
          <p:cNvPr id="23" name="文本框 7"/>
          <p:cNvSpPr txBox="1">
            <a:spLocks noChangeArrowheads="1"/>
          </p:cNvSpPr>
          <p:nvPr/>
        </p:nvSpPr>
        <p:spPr bwMode="auto">
          <a:xfrm>
            <a:off x="395536" y="1025748"/>
            <a:ext cx="5400600"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600" dirty="0" smtClean="0">
                <a:solidFill>
                  <a:schemeClr val="tx1">
                    <a:lumMod val="65000"/>
                    <a:lumOff val="35000"/>
                  </a:schemeClr>
                </a:solidFill>
                <a:latin typeface="微软雅黑" panose="020B0503020204020204" pitchFamily="34" charset="-122"/>
              </a:rPr>
              <a:t>添加文本信息</a:t>
            </a:r>
            <a:endParaRPr lang="en-US" altLang="zh-CN" sz="1600" dirty="0" smtClean="0">
              <a:solidFill>
                <a:schemeClr val="tx1">
                  <a:lumMod val="65000"/>
                  <a:lumOff val="3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65000"/>
                    <a:lumOff val="35000"/>
                  </a:schemeClr>
                </a:solidFill>
                <a:latin typeface="微软雅黑" panose="020B0503020204020204" pitchFamily="34" charset="-122"/>
              </a:rPr>
              <a:t>单击此处添加说明文字单击此处添加说明文字单击此处添加说明文字单击此处添加说明文字单击此处单击此处添加说明</a:t>
            </a:r>
            <a:r>
              <a:rPr lang="zh-CN" altLang="en-US" sz="1200" dirty="0" smtClean="0">
                <a:solidFill>
                  <a:schemeClr val="tx1">
                    <a:lumMod val="65000"/>
                    <a:lumOff val="35000"/>
                  </a:schemeClr>
                </a:solidFill>
                <a:latin typeface="微软雅黑" panose="020B0503020204020204" pitchFamily="34" charset="-122"/>
              </a:rPr>
              <a:t>文字。</a:t>
            </a:r>
            <a:endParaRPr lang="zh-CN" altLang="en-US" sz="1200" dirty="0">
              <a:solidFill>
                <a:schemeClr val="tx1">
                  <a:lumMod val="65000"/>
                  <a:lumOff val="35000"/>
                </a:schemeClr>
              </a:solidFill>
              <a:latin typeface="微软雅黑" panose="020B0503020204020204" pitchFamily="34" charset="-122"/>
            </a:endParaRPr>
          </a:p>
        </p:txBody>
      </p:sp>
      <p:sp>
        <p:nvSpPr>
          <p:cNvPr id="24" name="椭圆 23"/>
          <p:cNvSpPr/>
          <p:nvPr/>
        </p:nvSpPr>
        <p:spPr>
          <a:xfrm>
            <a:off x="6084168" y="1891967"/>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endParaRPr lang="zh-CN" altLang="en-US" dirty="0"/>
          </a:p>
        </p:txBody>
      </p:sp>
      <p:sp>
        <p:nvSpPr>
          <p:cNvPr id="25" name="文本框 7"/>
          <p:cNvSpPr txBox="1">
            <a:spLocks noChangeArrowheads="1"/>
          </p:cNvSpPr>
          <p:nvPr/>
        </p:nvSpPr>
        <p:spPr bwMode="auto">
          <a:xfrm>
            <a:off x="6372200" y="1633364"/>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anose="020B0503020204020204" pitchFamily="34" charset="-122"/>
              </a:rPr>
              <a:t>添加</a:t>
            </a:r>
            <a:r>
              <a:rPr lang="zh-CN" altLang="en-US" sz="1400" b="1" dirty="0">
                <a:solidFill>
                  <a:schemeClr val="tx1">
                    <a:lumMod val="85000"/>
                    <a:lumOff val="15000"/>
                  </a:schemeClr>
                </a:solidFill>
                <a:latin typeface="微软雅黑" panose="020B0503020204020204" pitchFamily="34" charset="-122"/>
              </a:rPr>
              <a:t>标题</a:t>
            </a:r>
            <a:endParaRPr lang="en-US" altLang="zh-CN" sz="14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6" name="椭圆 25"/>
          <p:cNvSpPr/>
          <p:nvPr/>
        </p:nvSpPr>
        <p:spPr>
          <a:xfrm>
            <a:off x="6085284" y="3085721"/>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endParaRPr lang="zh-CN" altLang="en-US" dirty="0"/>
          </a:p>
        </p:txBody>
      </p:sp>
      <p:sp>
        <p:nvSpPr>
          <p:cNvPr id="27" name="文本框 7"/>
          <p:cNvSpPr txBox="1">
            <a:spLocks noChangeArrowheads="1"/>
          </p:cNvSpPr>
          <p:nvPr/>
        </p:nvSpPr>
        <p:spPr bwMode="auto">
          <a:xfrm>
            <a:off x="6373316" y="2827118"/>
            <a:ext cx="2519164"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anose="020B0503020204020204" pitchFamily="34" charset="-122"/>
              </a:rPr>
              <a:t>添加</a:t>
            </a:r>
            <a:r>
              <a:rPr lang="zh-CN" altLang="en-US" sz="1400" b="1" dirty="0">
                <a:solidFill>
                  <a:schemeClr val="tx1">
                    <a:lumMod val="85000"/>
                    <a:lumOff val="15000"/>
                  </a:schemeClr>
                </a:solidFill>
                <a:latin typeface="微软雅黑" panose="020B0503020204020204" pitchFamily="34" charset="-122"/>
              </a:rPr>
              <a:t>标题</a:t>
            </a:r>
            <a:endParaRPr lang="en-US" altLang="zh-CN" sz="14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8" name="椭圆 27"/>
          <p:cNvSpPr/>
          <p:nvPr/>
        </p:nvSpPr>
        <p:spPr>
          <a:xfrm>
            <a:off x="6086400" y="4196223"/>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endParaRPr lang="zh-CN" altLang="en-US" dirty="0"/>
          </a:p>
        </p:txBody>
      </p:sp>
      <p:sp>
        <p:nvSpPr>
          <p:cNvPr id="29" name="文本框 7"/>
          <p:cNvSpPr txBox="1">
            <a:spLocks noChangeArrowheads="1"/>
          </p:cNvSpPr>
          <p:nvPr/>
        </p:nvSpPr>
        <p:spPr bwMode="auto">
          <a:xfrm>
            <a:off x="6374432" y="3937620"/>
            <a:ext cx="2518048"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anose="020B0503020204020204" pitchFamily="34" charset="-122"/>
              </a:rPr>
              <a:t>添加</a:t>
            </a:r>
            <a:r>
              <a:rPr lang="zh-CN" altLang="en-US" sz="1400" b="1" dirty="0">
                <a:solidFill>
                  <a:schemeClr val="tx1">
                    <a:lumMod val="85000"/>
                    <a:lumOff val="15000"/>
                  </a:schemeClr>
                </a:solidFill>
                <a:latin typeface="微软雅黑" panose="020B0503020204020204" pitchFamily="34" charset="-122"/>
              </a:rPr>
              <a:t>标题</a:t>
            </a:r>
            <a:endParaRPr lang="en-US" altLang="zh-CN" sz="14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1000"/>
                                        <p:tgtEl>
                                          <p:spTgt spid="22"/>
                                        </p:tgtEl>
                                      </p:cBhvr>
                                    </p:animEffect>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par>
                          <p:cTn id="29" fill="hold">
                            <p:stCondLst>
                              <p:cond delay="3500"/>
                            </p:stCondLst>
                            <p:childTnLst>
                              <p:par>
                                <p:cTn id="30" presetID="23" presetClass="entr" presetSubtype="3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strVal val="4*#ppt_w"/>
                                          </p:val>
                                        </p:tav>
                                        <p:tav tm="100000">
                                          <p:val>
                                            <p:strVal val="#ppt_w"/>
                                          </p:val>
                                        </p:tav>
                                      </p:tavLst>
                                    </p:anim>
                                    <p:anim calcmode="lin" valueType="num">
                                      <p:cBhvr>
                                        <p:cTn id="33" dur="500" fill="hold"/>
                                        <p:tgtEl>
                                          <p:spTgt spid="26"/>
                                        </p:tgtEl>
                                        <p:attrNameLst>
                                          <p:attrName>ppt_h</p:attrName>
                                        </p:attrNameLst>
                                      </p:cBhvr>
                                      <p:tavLst>
                                        <p:tav tm="0">
                                          <p:val>
                                            <p:strVal val="4*#ppt_h"/>
                                          </p:val>
                                        </p:tav>
                                        <p:tav tm="100000">
                                          <p:val>
                                            <p:strVal val="#ppt_h"/>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500"/>
                            </p:stCondLst>
                            <p:childTnLst>
                              <p:par>
                                <p:cTn id="39" presetID="23" presetClass="entr" presetSubtype="32"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strVal val="4*#ppt_w"/>
                                          </p:val>
                                        </p:tav>
                                        <p:tav tm="100000">
                                          <p:val>
                                            <p:strVal val="#ppt_w"/>
                                          </p:val>
                                        </p:tav>
                                      </p:tavLst>
                                    </p:anim>
                                    <p:anim calcmode="lin" valueType="num">
                                      <p:cBhvr>
                                        <p:cTn id="42" dur="500" fill="hold"/>
                                        <p:tgtEl>
                                          <p:spTgt spid="28"/>
                                        </p:tgtEl>
                                        <p:attrNameLst>
                                          <p:attrName>ppt_h</p:attrName>
                                        </p:attrNameLst>
                                      </p:cBhvr>
                                      <p:tavLst>
                                        <p:tav tm="0">
                                          <p:val>
                                            <p:strVal val="4*#ppt_h"/>
                                          </p:val>
                                        </p:tav>
                                        <p:tav tm="100000">
                                          <p:val>
                                            <p:strVal val="#ppt_h"/>
                                          </p:val>
                                        </p:tav>
                                      </p:tavLst>
                                    </p:anim>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22" grpId="0">
        <p:bldAsOne/>
      </p:bldGraphic>
      <p:bldP spid="23" grpId="0"/>
      <p:bldP spid="24" grpId="0" animBg="1"/>
      <p:bldP spid="25" grpId="0"/>
      <p:bldP spid="26" grpId="0" animBg="1"/>
      <p:bldP spid="27" grpId="0"/>
      <p:bldP spid="28" grpId="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056718" y="2448107"/>
            <a:ext cx="1566157" cy="1570813"/>
            <a:chOff x="3056718" y="2081057"/>
            <a:chExt cx="1566157" cy="1570813"/>
          </a:xfrm>
        </p:grpSpPr>
        <p:sp>
          <p:nvSpPr>
            <p:cNvPr id="6" name="Freeform 71"/>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06C31"/>
            </a:solidFill>
            <a:ln>
              <a:noFill/>
            </a:ln>
          </p:spPr>
          <p:txBody>
            <a:bodyPr vert="horz" wrap="square" lIns="91440" tIns="45720" rIns="91440" bIns="45720" numCol="1" anchor="t" anchorCtr="0" compatLnSpc="1"/>
            <a:lstStyle/>
            <a:p>
              <a:endParaRPr lang="zh-CN" altLang="en-US"/>
            </a:p>
          </p:txBody>
        </p:sp>
        <p:sp>
          <p:nvSpPr>
            <p:cNvPr id="7" name="TextBox 6"/>
            <p:cNvSpPr txBox="1"/>
            <p:nvPr/>
          </p:nvSpPr>
          <p:spPr>
            <a:xfrm>
              <a:off x="3537896" y="2671699"/>
              <a:ext cx="1074113" cy="692139"/>
            </a:xfrm>
            <a:prstGeom prst="rect">
              <a:avLst/>
            </a:prstGeom>
            <a:noFill/>
          </p:spPr>
          <p:txBody>
            <a:bodyPr wrap="square" rtlCol="0">
              <a:spAutoFit/>
            </a:bodyPr>
            <a:lstStyle/>
            <a:p>
              <a:r>
                <a:rPr lang="en-US" altLang="zh-CN" sz="4000" b="1" dirty="0" smtClean="0">
                  <a:solidFill>
                    <a:schemeClr val="bg1"/>
                  </a:solidFill>
                </a:rPr>
                <a:t>39%</a:t>
              </a:r>
              <a:endParaRPr lang="zh-CN" altLang="en-US" sz="4000" b="1" dirty="0">
                <a:solidFill>
                  <a:schemeClr val="bg1"/>
                </a:solidFill>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71600" y="1777380"/>
            <a:ext cx="2160240" cy="369332"/>
          </a:xfrm>
          <a:prstGeom prst="rect">
            <a:avLst/>
          </a:prstGeom>
          <a:noFill/>
        </p:spPr>
        <p:txBody>
          <a:bodyPr wrap="square" rtlCol="0">
            <a:spAutoFit/>
          </a:bodyPr>
          <a:lstStyle/>
          <a:p>
            <a:r>
              <a:rPr lang="zh-CN" altLang="en-US" b="1" dirty="0" smtClean="0">
                <a:solidFill>
                  <a:srgbClr val="006D46"/>
                </a:solidFill>
                <a:latin typeface="微软雅黑" panose="020B0503020204020204" pitchFamily="34" charset="-122"/>
                <a:ea typeface="微软雅黑" panose="020B0503020204020204" pitchFamily="34" charset="-122"/>
              </a:rPr>
              <a:t>单击此处添加标题</a:t>
            </a:r>
            <a:endParaRPr lang="zh-CN" altLang="en-US" b="1" dirty="0">
              <a:solidFill>
                <a:srgbClr val="006D46"/>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5220072" y="2133352"/>
            <a:ext cx="3240360" cy="2308324"/>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物流是指为了满足客户的需求，以最低的成本，通过运输、保管、配送等方式，实现原材料、半成品、成品或相关信息进行由商品的产地到商品的消费地的计划、实施和管理的全过程</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L 形 10"/>
          <p:cNvSpPr/>
          <p:nvPr/>
        </p:nvSpPr>
        <p:spPr>
          <a:xfrm rot="5400000">
            <a:off x="5051817" y="2101768"/>
            <a:ext cx="343914" cy="295436"/>
          </a:xfrm>
          <a:prstGeom prst="corner">
            <a:avLst>
              <a:gd name="adj1" fmla="val 25014"/>
              <a:gd name="adj2" fmla="val 23544"/>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p:cNvSpPr/>
          <p:nvPr/>
        </p:nvSpPr>
        <p:spPr>
          <a:xfrm rot="16200000">
            <a:off x="8140757" y="4122001"/>
            <a:ext cx="343914" cy="295436"/>
          </a:xfrm>
          <a:prstGeom prst="corner">
            <a:avLst>
              <a:gd name="adj1" fmla="val 25014"/>
              <a:gd name="adj2" fmla="val 23544"/>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856877" y="2448107"/>
            <a:ext cx="1572366" cy="1570813"/>
            <a:chOff x="1856877" y="2081057"/>
            <a:chExt cx="1572366" cy="1570813"/>
          </a:xfrm>
        </p:grpSpPr>
        <p:sp>
          <p:nvSpPr>
            <p:cNvPr id="14" name="Freeform 72"/>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06C31"/>
            </a:solidFill>
            <a:ln>
              <a:solidFill>
                <a:schemeClr val="bg1"/>
              </a:solidFill>
            </a:ln>
          </p:spPr>
          <p:txBody>
            <a:bodyPr vert="horz" wrap="square" lIns="91440" tIns="45720" rIns="91440" bIns="45720" numCol="1" anchor="t" anchorCtr="0" compatLnSpc="1"/>
            <a:lstStyle/>
            <a:p>
              <a:endParaRPr lang="zh-CN" altLang="en-US"/>
            </a:p>
          </p:txBody>
        </p:sp>
        <p:sp>
          <p:nvSpPr>
            <p:cNvPr id="15" name="TextBox 14"/>
            <p:cNvSpPr txBox="1"/>
            <p:nvPr/>
          </p:nvSpPr>
          <p:spPr>
            <a:xfrm>
              <a:off x="2271311" y="2671699"/>
              <a:ext cx="1074113" cy="692139"/>
            </a:xfrm>
            <a:prstGeom prst="rect">
              <a:avLst/>
            </a:prstGeom>
            <a:noFill/>
          </p:spPr>
          <p:txBody>
            <a:bodyPr wrap="square" rtlCol="0">
              <a:spAutoFit/>
            </a:bodyPr>
            <a:lstStyle/>
            <a:p>
              <a:r>
                <a:rPr lang="en-US" altLang="zh-CN" sz="4000" b="1" dirty="0" smtClean="0">
                  <a:solidFill>
                    <a:schemeClr val="bg1"/>
                  </a:solidFill>
                </a:rPr>
                <a:t>34%</a:t>
              </a:r>
              <a:endParaRPr lang="zh-CN" altLang="en-US" sz="4000" b="1" dirty="0">
                <a:solidFill>
                  <a:schemeClr val="bg1"/>
                </a:solidFill>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1845" y="2448107"/>
            <a:ext cx="1566157" cy="1570813"/>
            <a:chOff x="591845" y="2081057"/>
            <a:chExt cx="1566157" cy="1570813"/>
          </a:xfrm>
        </p:grpSpPr>
        <p:sp>
          <p:nvSpPr>
            <p:cNvPr id="18" name="Freeform 73"/>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06C31"/>
            </a:solidFill>
            <a:ln>
              <a:solidFill>
                <a:schemeClr val="bg1"/>
              </a:solidFill>
            </a:ln>
          </p:spPr>
          <p:txBody>
            <a:bodyPr vert="horz" wrap="square" lIns="91440" tIns="45720" rIns="91440" bIns="45720" numCol="1" anchor="t" anchorCtr="0" compatLnSpc="1"/>
            <a:lstStyle/>
            <a:p>
              <a:endParaRPr lang="zh-CN" altLang="en-US"/>
            </a:p>
          </p:txBody>
        </p:sp>
        <p:sp>
          <p:nvSpPr>
            <p:cNvPr id="19" name="TextBox 18"/>
            <p:cNvSpPr txBox="1"/>
            <p:nvPr/>
          </p:nvSpPr>
          <p:spPr>
            <a:xfrm>
              <a:off x="906938" y="2671699"/>
              <a:ext cx="1074113" cy="692139"/>
            </a:xfrm>
            <a:prstGeom prst="rect">
              <a:avLst/>
            </a:prstGeom>
            <a:noFill/>
          </p:spPr>
          <p:txBody>
            <a:bodyPr wrap="square" rtlCol="0">
              <a:spAutoFit/>
            </a:bodyPr>
            <a:lstStyle/>
            <a:p>
              <a:r>
                <a:rPr lang="en-US" altLang="zh-CN" sz="4000" b="1" dirty="0" smtClean="0">
                  <a:solidFill>
                    <a:schemeClr val="bg1"/>
                  </a:solidFill>
                </a:rPr>
                <a:t>27%</a:t>
              </a:r>
              <a:endParaRPr lang="zh-CN" altLang="en-US" sz="4000" b="1" dirty="0">
                <a:solidFill>
                  <a:schemeClr val="bg1"/>
                </a:solidFill>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900" decel="100000" fill="hold"/>
                                        <p:tgtEl>
                                          <p:spTgt spid="1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900" decel="100000" fill="hold"/>
                                        <p:tgtEl>
                                          <p:spTgt spid="13"/>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10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900" decel="100000" fill="hold"/>
                                        <p:tgtEl>
                                          <p:spTgt spid="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6" fill="hold">
                            <p:stCondLst>
                              <p:cond delay="2500"/>
                            </p:stCondLst>
                            <p:childTnLst>
                              <p:par>
                                <p:cTn id="37" presetID="2" presetClass="entr" presetSubtype="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17" presetClass="entr" presetSubtype="1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p:bldP spid="10"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上弧形箭头 3"/>
          <p:cNvSpPr/>
          <p:nvPr/>
        </p:nvSpPr>
        <p:spPr>
          <a:xfrm>
            <a:off x="807716" y="1463725"/>
            <a:ext cx="2513012" cy="1511300"/>
          </a:xfrm>
          <a:prstGeom prst="curvedDownArrow">
            <a:avLst>
              <a:gd name="adj1" fmla="val 46521"/>
              <a:gd name="adj2" fmla="val 83125"/>
              <a:gd name="adj3" fmla="val 21641"/>
            </a:avLst>
          </a:prstGeom>
          <a:solidFill>
            <a:srgbClr val="006C31"/>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上弧形箭头 5"/>
          <p:cNvSpPr/>
          <p:nvPr/>
        </p:nvSpPr>
        <p:spPr>
          <a:xfrm flipH="1" flipV="1">
            <a:off x="683568" y="3009900"/>
            <a:ext cx="2261444" cy="1359768"/>
          </a:xfrm>
          <a:prstGeom prst="curvedDownArrow">
            <a:avLst>
              <a:gd name="adj1" fmla="val 46521"/>
              <a:gd name="adj2" fmla="val 83125"/>
              <a:gd name="adj3" fmla="val 21641"/>
            </a:avLst>
          </a:prstGeom>
          <a:solidFill>
            <a:srgbClr val="006C31"/>
          </a:solidFill>
          <a:ln>
            <a:noFill/>
          </a:ln>
          <a:effectLst>
            <a:outerShdw blurRad="40000" dist="23000" dir="5400000" rotWithShape="0">
              <a:srgbClr val="000000">
                <a:alpha val="35000"/>
              </a:srgbClr>
            </a:outerShdw>
            <a:reflection blurRad="6350" stA="50000" endA="300" endPos="55500" dist="101600" dir="5400000" sy="-100000" algn="bl" rotWithShape="0"/>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7" name="直接连接符 6"/>
          <p:cNvCxnSpPr/>
          <p:nvPr/>
        </p:nvCxnSpPr>
        <p:spPr>
          <a:xfrm>
            <a:off x="2665113" y="4009628"/>
            <a:ext cx="720000"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65113" y="1777380"/>
            <a:ext cx="720000"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文本框 7"/>
          <p:cNvSpPr txBox="1">
            <a:spLocks noChangeArrowheads="1"/>
          </p:cNvSpPr>
          <p:nvPr/>
        </p:nvSpPr>
        <p:spPr bwMode="auto">
          <a:xfrm>
            <a:off x="3470972" y="3646336"/>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10" name="文本框 7"/>
          <p:cNvSpPr txBox="1">
            <a:spLocks noChangeArrowheads="1"/>
          </p:cNvSpPr>
          <p:nvPr/>
        </p:nvSpPr>
        <p:spPr bwMode="auto">
          <a:xfrm>
            <a:off x="3470972" y="1417340"/>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11" name="右大括号 10"/>
          <p:cNvSpPr/>
          <p:nvPr/>
        </p:nvSpPr>
        <p:spPr>
          <a:xfrm>
            <a:off x="5657839" y="1777380"/>
            <a:ext cx="210305" cy="2526488"/>
          </a:xfrm>
          <a:prstGeom prst="rightBrace">
            <a:avLst>
              <a:gd name="adj1" fmla="val 22826"/>
              <a:gd name="adj2" fmla="val 50000"/>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7"/>
          <p:cNvSpPr txBox="1">
            <a:spLocks noChangeArrowheads="1"/>
          </p:cNvSpPr>
          <p:nvPr/>
        </p:nvSpPr>
        <p:spPr bwMode="auto">
          <a:xfrm>
            <a:off x="6100199" y="1639572"/>
            <a:ext cx="2360233" cy="70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200" b="1" i="1" dirty="0" smtClean="0">
                <a:solidFill>
                  <a:srgbClr val="006D46"/>
                </a:solidFill>
                <a:latin typeface="微软雅黑" panose="020B0503020204020204" pitchFamily="34" charset="-122"/>
              </a:rPr>
              <a:t>什么是模板？模板就是设计者制作的易于客户修改的通用作品集</a:t>
            </a:r>
            <a:endParaRPr lang="en-US" altLang="zh-CN" sz="1200" b="1" i="1" dirty="0" smtClean="0">
              <a:solidFill>
                <a:srgbClr val="006D46"/>
              </a:solidFill>
              <a:latin typeface="微软雅黑" panose="020B0503020204020204" pitchFamily="34" charset="-122"/>
            </a:endParaRPr>
          </a:p>
        </p:txBody>
      </p:sp>
      <p:cxnSp>
        <p:nvCxnSpPr>
          <p:cNvPr id="13" name="直接连接符 12"/>
          <p:cNvCxnSpPr/>
          <p:nvPr/>
        </p:nvCxnSpPr>
        <p:spPr>
          <a:xfrm flipV="1">
            <a:off x="6079568" y="2347383"/>
            <a:ext cx="2401494"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6028191" y="2347383"/>
            <a:ext cx="2504249" cy="20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单击</a:t>
            </a:r>
            <a:r>
              <a:rPr lang="zh-CN" altLang="en-US" sz="1100" dirty="0">
                <a:solidFill>
                  <a:schemeClr val="tx1">
                    <a:lumMod val="85000"/>
                    <a:lumOff val="15000"/>
                  </a:schemeClr>
                </a:solidFill>
                <a:latin typeface="微软雅黑" panose="020B0503020204020204" pitchFamily="34" charset="-122"/>
              </a:rPr>
              <a:t>此处</a:t>
            </a:r>
            <a:r>
              <a:rPr lang="zh-CN" altLang="en-US" sz="1100" dirty="0" smtClean="0">
                <a:solidFill>
                  <a:schemeClr val="tx1">
                    <a:lumMod val="85000"/>
                    <a:lumOff val="15000"/>
                  </a:schemeClr>
                </a:solidFill>
                <a:latin typeface="微软雅黑" panose="020B0503020204020204" pitchFamily="34" charset="-122"/>
              </a:rPr>
              <a:t>添加</a:t>
            </a:r>
            <a:r>
              <a:rPr lang="zh-CN" altLang="en-US" sz="1100" dirty="0">
                <a:solidFill>
                  <a:schemeClr val="tx1">
                    <a:lumMod val="85000"/>
                    <a:lumOff val="15000"/>
                  </a:schemeClr>
                </a:solidFill>
                <a:latin typeface="微软雅黑" panose="020B0503020204020204" pitchFamily="34" charset="-122"/>
              </a:rPr>
              <a:t>说明文字单击此处添加说明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endParaRPr lang="zh-CN" altLang="en-US" sz="11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1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500"/>
                            </p:stCondLst>
                            <p:childTnLst>
                              <p:par>
                                <p:cTn id="36" presetID="16" presetClass="entr" presetSubtype="42"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outHorizontal)">
                                      <p:cBhvr>
                                        <p:cTn id="38" dur="750"/>
                                        <p:tgtEl>
                                          <p:spTgt spid="11"/>
                                        </p:tgtEl>
                                      </p:cBhvr>
                                    </p:animEffect>
                                  </p:childTnLst>
                                </p:cTn>
                              </p:par>
                              <p:par>
                                <p:cTn id="39" presetID="22" presetClass="entr" presetSubtype="8" fill="hold" nodeType="withEffect">
                                  <p:stCondLst>
                                    <p:cond delay="7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9" grpId="0"/>
      <p:bldP spid="10" grpId="0"/>
      <p:bldP spid="11" grpId="0" animBg="1"/>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3588" y="4500550"/>
            <a:ext cx="7344000" cy="8514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63588" y="1638706"/>
            <a:ext cx="7344000" cy="2874978"/>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4" name="矩形 3"/>
          <p:cNvSpPr/>
          <p:nvPr/>
        </p:nvSpPr>
        <p:spPr>
          <a:xfrm>
            <a:off x="1063992" y="2339443"/>
            <a:ext cx="6948000" cy="1938974"/>
          </a:xfrm>
          <a:prstGeom prst="rect">
            <a:avLst/>
          </a:prstGeom>
        </p:spPr>
        <p:txBody>
          <a:bodyPr wrap="square" lIns="91424" tIns="45711" rIns="91424" bIns="45711">
            <a:spAutoFit/>
          </a:bodyPr>
          <a:lstStyle/>
          <a:p>
            <a:pPr indent="45720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物流是指为了满足客户的需求，以最低的成本，通过运输、保管、配送等方式，实现原材料、半成品、成品或相关信息进行由商品的产地到商品的消费地的计划、实施和管理的全过程。物流是一个控制原材料、制成品、产成品和信息的系统，从供应开始经各种中间环节的转让及拥有而到达最终消费者手中的实物运动，以此实现组织的明确目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 name="11 Rectángulo"/>
          <p:cNvSpPr/>
          <p:nvPr/>
        </p:nvSpPr>
        <p:spPr>
          <a:xfrm>
            <a:off x="1295816" y="1273324"/>
            <a:ext cx="1620000" cy="792088"/>
          </a:xfrm>
          <a:prstGeom prst="parallelogram">
            <a:avLst/>
          </a:prstGeom>
          <a:solidFill>
            <a:srgbClr val="006C31"/>
          </a:solidFill>
          <a:ln w="38100">
            <a:solidFill>
              <a:schemeClr val="bg1"/>
            </a:solidFill>
          </a:ln>
          <a:effectLst/>
        </p:spPr>
        <p:style>
          <a:lnRef idx="3">
            <a:schemeClr val="lt1"/>
          </a:lnRef>
          <a:fillRef idx="1">
            <a:schemeClr val="accent4"/>
          </a:fillRef>
          <a:effectRef idx="1">
            <a:schemeClr val="accent4"/>
          </a:effectRef>
          <a:fontRef idx="minor">
            <a:schemeClr val="lt1"/>
          </a:fontRef>
        </p:style>
        <p:txBody>
          <a:bodyPr anchor="ctr"/>
          <a:lstStyle/>
          <a:p>
            <a:pPr algn="ctr">
              <a:defRPr/>
            </a:pPr>
            <a:endParaRPr lang="es-ES" dirty="0">
              <a:solidFill>
                <a:schemeClr val="bg1">
                  <a:lumMod val="65000"/>
                </a:schemeClr>
              </a:solidFill>
            </a:endParaRPr>
          </a:p>
        </p:txBody>
      </p:sp>
      <p:sp>
        <p:nvSpPr>
          <p:cNvPr id="6" name="TextBox 5"/>
          <p:cNvSpPr txBox="1"/>
          <p:nvPr/>
        </p:nvSpPr>
        <p:spPr>
          <a:xfrm>
            <a:off x="1474478" y="1327368"/>
            <a:ext cx="1297322" cy="684000"/>
          </a:xfrm>
          <a:prstGeom prst="rect">
            <a:avLst/>
          </a:prstGeom>
          <a:noFill/>
          <a:ln>
            <a:noFill/>
          </a:ln>
        </p:spPr>
        <p:txBody>
          <a:bodyPr wrap="square" rtlCol="0">
            <a:no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前 言</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rPr>
              <a:t>Introduction</a:t>
            </a:r>
            <a:endParaRPr lang="zh-CN" altLang="en-US" sz="1600" dirty="0">
              <a:solidFill>
                <a:schemeClr val="bg1"/>
              </a:solidFill>
            </a:endParaRPr>
          </a:p>
          <a:p>
            <a:pPr algn="ct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8905" t="-327" r="15195" b="327"/>
          <a:stretch>
            <a:fillRect/>
          </a:stretch>
        </p:blipFill>
        <p:spPr>
          <a:xfrm>
            <a:off x="5940152" y="1129292"/>
            <a:ext cx="936120" cy="936120"/>
          </a:xfrm>
          <a:prstGeom prst="ellipse">
            <a:avLst/>
          </a:prstGeom>
          <a:ln w="57150">
            <a:solidFill>
              <a:schemeClr val="bg1"/>
            </a:solidFill>
          </a:ln>
        </p:spPr>
      </p:pic>
      <p:pic>
        <p:nvPicPr>
          <p:cNvPr id="8" name="图片 7"/>
          <p:cNvPicPr/>
          <p:nvPr/>
        </p:nvPicPr>
        <p:blipFill>
          <a:blip r:embed="rId2" cstate="print">
            <a:extLst>
              <a:ext uri="{28A0092B-C50C-407E-A947-70E740481C1C}">
                <a14:useLocalDpi xmlns:a14="http://schemas.microsoft.com/office/drawing/2010/main" val="0"/>
              </a:ext>
            </a:extLst>
          </a:blip>
          <a:stretch>
            <a:fillRect/>
          </a:stretch>
        </p:blipFill>
        <p:spPr>
          <a:xfrm>
            <a:off x="7092303" y="1129313"/>
            <a:ext cx="936081" cy="936083"/>
          </a:xfrm>
          <a:prstGeom prst="ellipse">
            <a:avLst/>
          </a:prstGeom>
          <a:ln w="76200">
            <a:solidFill>
              <a:schemeClr val="bg1"/>
            </a:solid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750" decel="50000" fill="hold">
                                              <p:stCondLst>
                                                <p:cond delay="0"/>
                                              </p:stCondLst>
                                            </p:cTn>
                                            <p:tgtEl>
                                              <p:spTgt spid="8"/>
                                            </p:tgtEl>
                                            <p:attrNameLst>
                                              <p:attrName>ppt_x</p:attrName>
                                              <p:attrName>ppt_y</p:attrName>
                                            </p:attrNameLst>
                                          </p:cBhvr>
                                        </p:animMotion>
                                        <p:animEffect transition="in" filter="fade">
                                          <p:cBhvr>
                                            <p:cTn id="28" dur="750"/>
                                            <p:tgtEl>
                                              <p:spTgt spid="8"/>
                                            </p:tgtEl>
                                          </p:cBhvr>
                                        </p:animEffect>
                                      </p:childTnLst>
                                    </p:cTn>
                                  </p:par>
                                  <p:par>
                                    <p:cTn id="29" presetID="52" presetClass="entr" presetSubtype="0" fill="hold" nodeType="withEffect">
                                      <p:stCondLst>
                                        <p:cond delay="250"/>
                                      </p:stCondLst>
                                      <p:childTnLst>
                                        <p:set>
                                          <p:cBhvr>
                                            <p:cTn id="30" dur="1" fill="hold">
                                              <p:stCondLst>
                                                <p:cond delay="0"/>
                                              </p:stCondLst>
                                            </p:cTn>
                                            <p:tgtEl>
                                              <p:spTgt spid="7"/>
                                            </p:tgtEl>
                                            <p:attrNameLst>
                                              <p:attrName>style.visibility</p:attrName>
                                            </p:attrNameLst>
                                          </p:cBhvr>
                                          <p:to>
                                            <p:strVal val="visible"/>
                                          </p:to>
                                        </p:set>
                                        <p:animScale>
                                          <p:cBhvr>
                                            <p:cTn id="3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750" decel="50000" fill="hold">
                                              <p:stCondLst>
                                                <p:cond delay="0"/>
                                              </p:stCondLst>
                                            </p:cTn>
                                            <p:tgtEl>
                                              <p:spTgt spid="7"/>
                                            </p:tgtEl>
                                            <p:attrNameLst>
                                              <p:attrName>ppt_x</p:attrName>
                                              <p:attrName>ppt_y</p:attrName>
                                            </p:attrNameLst>
                                          </p:cBhvr>
                                        </p:animMotion>
                                        <p:animEffect transition="in" filter="fade">
                                          <p:cBhvr>
                                            <p:cTn id="33" dur="750"/>
                                            <p:tgtEl>
                                              <p:spTgt spid="7"/>
                                            </p:tgtEl>
                                          </p:cBhvr>
                                        </p:animEffect>
                                      </p:childTnLst>
                                    </p:cTn>
                                  </p:par>
                                </p:childTnLst>
                              </p:cTn>
                            </p:par>
                            <p:par>
                              <p:cTn id="34" fill="hold">
                                <p:stCondLst>
                                  <p:cond delay="3000"/>
                                </p:stCondLst>
                                <p:childTnLst>
                                  <p:par>
                                    <p:cTn id="35" presetID="2" presetClass="entr" presetSubtype="4" accel="2000" fill="hold" grpId="0" nodeType="afterEffect" p14:presetBounceEnd="6000">
                                      <p:stCondLst>
                                        <p:cond delay="0"/>
                                      </p:stCondLst>
                                      <p:iterate type="lt">
                                        <p:tmPct val="25000"/>
                                      </p:iterate>
                                      <p:childTnLst>
                                        <p:set>
                                          <p:cBhvr>
                                            <p:cTn id="36" dur="1" fill="hold">
                                              <p:stCondLst>
                                                <p:cond delay="0"/>
                                              </p:stCondLst>
                                            </p:cTn>
                                            <p:tgtEl>
                                              <p:spTgt spid="4"/>
                                            </p:tgtEl>
                                            <p:attrNameLst>
                                              <p:attrName>style.visibility</p:attrName>
                                            </p:attrNameLst>
                                          </p:cBhvr>
                                          <p:to>
                                            <p:strVal val="visible"/>
                                          </p:to>
                                        </p:set>
                                        <p:anim calcmode="lin" valueType="num" p14:bounceEnd="6000">
                                          <p:cBhvr additive="base">
                                            <p:cTn id="37" dur="300" fill="hold"/>
                                            <p:tgtEl>
                                              <p:spTgt spid="4"/>
                                            </p:tgtEl>
                                            <p:attrNameLst>
                                              <p:attrName>ppt_x</p:attrName>
                                            </p:attrNameLst>
                                          </p:cBhvr>
                                          <p:tavLst>
                                            <p:tav tm="0">
                                              <p:val>
                                                <p:strVal val="#ppt_x"/>
                                              </p:val>
                                            </p:tav>
                                            <p:tav tm="100000">
                                              <p:val>
                                                <p:strVal val="#ppt_x"/>
                                              </p:val>
                                            </p:tav>
                                          </p:tavLst>
                                        </p:anim>
                                        <p:anim calcmode="lin" valueType="num" p14:bounceEnd="6000">
                                          <p:cBhvr additive="base">
                                            <p:cTn id="38" dur="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750" decel="50000" fill="hold">
                                              <p:stCondLst>
                                                <p:cond delay="0"/>
                                              </p:stCondLst>
                                            </p:cTn>
                                            <p:tgtEl>
                                              <p:spTgt spid="8"/>
                                            </p:tgtEl>
                                            <p:attrNameLst>
                                              <p:attrName>ppt_x</p:attrName>
                                              <p:attrName>ppt_y</p:attrName>
                                            </p:attrNameLst>
                                          </p:cBhvr>
                                        </p:animMotion>
                                        <p:animEffect transition="in" filter="fade">
                                          <p:cBhvr>
                                            <p:cTn id="28" dur="750"/>
                                            <p:tgtEl>
                                              <p:spTgt spid="8"/>
                                            </p:tgtEl>
                                          </p:cBhvr>
                                        </p:animEffect>
                                      </p:childTnLst>
                                    </p:cTn>
                                  </p:par>
                                  <p:par>
                                    <p:cTn id="29" presetID="52" presetClass="entr" presetSubtype="0" fill="hold" nodeType="withEffect">
                                      <p:stCondLst>
                                        <p:cond delay="250"/>
                                      </p:stCondLst>
                                      <p:childTnLst>
                                        <p:set>
                                          <p:cBhvr>
                                            <p:cTn id="30" dur="1" fill="hold">
                                              <p:stCondLst>
                                                <p:cond delay="0"/>
                                              </p:stCondLst>
                                            </p:cTn>
                                            <p:tgtEl>
                                              <p:spTgt spid="7"/>
                                            </p:tgtEl>
                                            <p:attrNameLst>
                                              <p:attrName>style.visibility</p:attrName>
                                            </p:attrNameLst>
                                          </p:cBhvr>
                                          <p:to>
                                            <p:strVal val="visible"/>
                                          </p:to>
                                        </p:set>
                                        <p:animScale>
                                          <p:cBhvr>
                                            <p:cTn id="3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750" decel="50000" fill="hold">
                                              <p:stCondLst>
                                                <p:cond delay="0"/>
                                              </p:stCondLst>
                                            </p:cTn>
                                            <p:tgtEl>
                                              <p:spTgt spid="7"/>
                                            </p:tgtEl>
                                            <p:attrNameLst>
                                              <p:attrName>ppt_x</p:attrName>
                                              <p:attrName>ppt_y</p:attrName>
                                            </p:attrNameLst>
                                          </p:cBhvr>
                                        </p:animMotion>
                                        <p:animEffect transition="in" filter="fade">
                                          <p:cBhvr>
                                            <p:cTn id="33" dur="750"/>
                                            <p:tgtEl>
                                              <p:spTgt spid="7"/>
                                            </p:tgtEl>
                                          </p:cBhvr>
                                        </p:animEffect>
                                      </p:childTnLst>
                                    </p:cTn>
                                  </p:par>
                                </p:childTnLst>
                              </p:cTn>
                            </p:par>
                            <p:par>
                              <p:cTn id="34" fill="hold">
                                <p:stCondLst>
                                  <p:cond delay="3000"/>
                                </p:stCondLst>
                                <p:childTnLst>
                                  <p:par>
                                    <p:cTn id="35" presetID="2" presetClass="entr" presetSubtype="4" accel="2000" fill="hold" grpId="0" nodeType="afterEffect">
                                      <p:stCondLst>
                                        <p:cond delay="0"/>
                                      </p:stCondLst>
                                      <p:iterate type="lt">
                                        <p:tmPct val="25000"/>
                                      </p:iterate>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fill="hold"/>
                                            <p:tgtEl>
                                              <p:spTgt spid="4"/>
                                            </p:tgtEl>
                                            <p:attrNameLst>
                                              <p:attrName>ppt_x</p:attrName>
                                            </p:attrNameLst>
                                          </p:cBhvr>
                                          <p:tavLst>
                                            <p:tav tm="0">
                                              <p:val>
                                                <p:strVal val="#ppt_x"/>
                                              </p:val>
                                            </p:tav>
                                            <p:tav tm="100000">
                                              <p:val>
                                                <p:strVal val="#ppt_x"/>
                                              </p:val>
                                            </p:tav>
                                          </p:tavLst>
                                        </p:anim>
                                        <p:anim calcmode="lin" valueType="num">
                                          <p:cBhvr additive="base">
                                            <p:cTn id="38" dur="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右箭头 3"/>
          <p:cNvSpPr/>
          <p:nvPr/>
        </p:nvSpPr>
        <p:spPr>
          <a:xfrm rot="5400000" flipH="1">
            <a:off x="3510121" y="1714209"/>
            <a:ext cx="1134357" cy="916115"/>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6" name="右箭头 5"/>
          <p:cNvSpPr/>
          <p:nvPr/>
        </p:nvSpPr>
        <p:spPr>
          <a:xfrm rot="16200000" flipH="1" flipV="1">
            <a:off x="3503382" y="3503003"/>
            <a:ext cx="1134357" cy="916115"/>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7" name="右箭头 6"/>
          <p:cNvSpPr/>
          <p:nvPr/>
        </p:nvSpPr>
        <p:spPr>
          <a:xfrm flipH="1">
            <a:off x="2615878" y="2608558"/>
            <a:ext cx="1134238" cy="916212"/>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8" name="右箭头 7"/>
          <p:cNvSpPr/>
          <p:nvPr/>
        </p:nvSpPr>
        <p:spPr>
          <a:xfrm>
            <a:off x="4404484" y="2615903"/>
            <a:ext cx="3645240" cy="916212"/>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9" name="TextBox 17"/>
          <p:cNvSpPr txBox="1"/>
          <p:nvPr/>
        </p:nvSpPr>
        <p:spPr>
          <a:xfrm>
            <a:off x="2963725" y="913284"/>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 name="TextBox 17"/>
          <p:cNvSpPr txBox="1"/>
          <p:nvPr/>
        </p:nvSpPr>
        <p:spPr>
          <a:xfrm>
            <a:off x="2888381" y="4558873"/>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TextBox 17"/>
          <p:cNvSpPr txBox="1"/>
          <p:nvPr/>
        </p:nvSpPr>
        <p:spPr>
          <a:xfrm>
            <a:off x="251520" y="2695682"/>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2" name="TextBox 17"/>
          <p:cNvSpPr txBox="1"/>
          <p:nvPr/>
        </p:nvSpPr>
        <p:spPr>
          <a:xfrm>
            <a:off x="5325326" y="3590078"/>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500"/>
                                        <p:tgtEl>
                                          <p:spTgt spid="11"/>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14"/>
          <p:cNvSpPr/>
          <p:nvPr/>
        </p:nvSpPr>
        <p:spPr>
          <a:xfrm rot="20884470" flipH="1">
            <a:off x="2415196" y="1323907"/>
            <a:ext cx="1462650" cy="2643743"/>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endParaRPr lang="zh-CN" altLang="en-US" sz="1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3207942" y="3825142"/>
            <a:ext cx="1236618" cy="363638"/>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145701" y="1528656"/>
            <a:ext cx="1298859" cy="619166"/>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sp>
        <p:nvSpPr>
          <p:cNvPr id="8" name="椭圆 14"/>
          <p:cNvSpPr/>
          <p:nvPr/>
        </p:nvSpPr>
        <p:spPr>
          <a:xfrm rot="19574601">
            <a:off x="1366937" y="2041353"/>
            <a:ext cx="1461011" cy="2643743"/>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endParaRPr lang="zh-CN" altLang="en-US" sz="1400" dirty="0">
              <a:latin typeface="微软雅黑" panose="020B0503020204020204" pitchFamily="34" charset="-122"/>
              <a:ea typeface="微软雅黑" panose="020B0503020204020204" pitchFamily="34" charset="-122"/>
            </a:endParaRPr>
          </a:p>
        </p:txBody>
      </p:sp>
      <p:sp>
        <p:nvSpPr>
          <p:cNvPr id="9" name="椭圆 8"/>
          <p:cNvSpPr/>
          <p:nvPr/>
        </p:nvSpPr>
        <p:spPr>
          <a:xfrm>
            <a:off x="1601159" y="1980743"/>
            <a:ext cx="2006433" cy="2006559"/>
          </a:xfrm>
          <a:prstGeom prst="ellipse">
            <a:avLst/>
          </a:prstGeom>
          <a:solidFill>
            <a:srgbClr val="006C3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100" dirty="0">
                <a:latin typeface="微软雅黑" panose="020B0503020204020204" pitchFamily="34" charset="-122"/>
                <a:ea typeface="微软雅黑" panose="020B0503020204020204" pitchFamily="34" charset="-122"/>
              </a:rPr>
              <a:t>标题</a:t>
            </a:r>
            <a:endParaRPr lang="zh-CN" altLang="en-US" sz="4100" dirty="0">
              <a:latin typeface="微软雅黑" panose="020B0503020204020204" pitchFamily="34" charset="-122"/>
              <a:ea typeface="微软雅黑" panose="020B0503020204020204" pitchFamily="34" charset="-122"/>
            </a:endParaRPr>
          </a:p>
        </p:txBody>
      </p:sp>
      <p:sp>
        <p:nvSpPr>
          <p:cNvPr id="10" name="矩形 8"/>
          <p:cNvSpPr/>
          <p:nvPr/>
        </p:nvSpPr>
        <p:spPr>
          <a:xfrm>
            <a:off x="4254566" y="1307525"/>
            <a:ext cx="2229187" cy="378379"/>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1" fmla="*/ 275771 w 2880320"/>
              <a:gd name="connsiteY0-2" fmla="*/ 14514 h 504056"/>
              <a:gd name="connsiteX1-3" fmla="*/ 2880320 w 2880320"/>
              <a:gd name="connsiteY1-4" fmla="*/ 0 h 504056"/>
              <a:gd name="connsiteX2-5" fmla="*/ 2880320 w 2880320"/>
              <a:gd name="connsiteY2-6" fmla="*/ 504056 h 504056"/>
              <a:gd name="connsiteX3-7" fmla="*/ 0 w 2880320"/>
              <a:gd name="connsiteY3-8" fmla="*/ 504056 h 504056"/>
              <a:gd name="connsiteX4-9" fmla="*/ 275771 w 2880320"/>
              <a:gd name="connsiteY4-10" fmla="*/ 14514 h 504056"/>
              <a:gd name="connsiteX0-11" fmla="*/ 275771 w 2880320"/>
              <a:gd name="connsiteY0-12" fmla="*/ 14514 h 504056"/>
              <a:gd name="connsiteX1-13" fmla="*/ 2546492 w 2880320"/>
              <a:gd name="connsiteY1-14" fmla="*/ 0 h 504056"/>
              <a:gd name="connsiteX2-15" fmla="*/ 2880320 w 2880320"/>
              <a:gd name="connsiteY2-16" fmla="*/ 504056 h 504056"/>
              <a:gd name="connsiteX3-17" fmla="*/ 0 w 2880320"/>
              <a:gd name="connsiteY3-18" fmla="*/ 504056 h 504056"/>
              <a:gd name="connsiteX4-19" fmla="*/ 275771 w 2880320"/>
              <a:gd name="connsiteY4-20" fmla="*/ 14514 h 504056"/>
              <a:gd name="connsiteX0-21" fmla="*/ 275771 w 2880320"/>
              <a:gd name="connsiteY0-22" fmla="*/ 0 h 489542"/>
              <a:gd name="connsiteX1-23" fmla="*/ 2677120 w 2880320"/>
              <a:gd name="connsiteY1-24" fmla="*/ 1 h 489542"/>
              <a:gd name="connsiteX2-25" fmla="*/ 2880320 w 2880320"/>
              <a:gd name="connsiteY2-26" fmla="*/ 489542 h 489542"/>
              <a:gd name="connsiteX3-27" fmla="*/ 0 w 2880320"/>
              <a:gd name="connsiteY3-28" fmla="*/ 489542 h 489542"/>
              <a:gd name="connsiteX4-29" fmla="*/ 275771 w 2880320"/>
              <a:gd name="connsiteY4-30" fmla="*/ 0 h 4895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latin typeface="微软雅黑" panose="020B0503020204020204" pitchFamily="34" charset="-122"/>
                <a:ea typeface="微软雅黑" panose="020B0503020204020204" pitchFamily="34" charset="-122"/>
              </a:rPr>
              <a:t>此处输入文本</a:t>
            </a:r>
            <a:endParaRPr lang="zh-CN" altLang="en-US" sz="1500" b="1" dirty="0">
              <a:latin typeface="微软雅黑" panose="020B0503020204020204" pitchFamily="34" charset="-122"/>
              <a:ea typeface="微软雅黑" panose="020B0503020204020204" pitchFamily="34" charset="-122"/>
            </a:endParaRPr>
          </a:p>
        </p:txBody>
      </p:sp>
      <p:sp>
        <p:nvSpPr>
          <p:cNvPr id="11" name="矩形 10"/>
          <p:cNvSpPr/>
          <p:nvPr/>
        </p:nvSpPr>
        <p:spPr>
          <a:xfrm>
            <a:off x="4266028" y="1685905"/>
            <a:ext cx="3398654"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请在此处输入您的文本，或者复制您的文字粘贴到此处</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8"/>
          <p:cNvSpPr/>
          <p:nvPr/>
        </p:nvSpPr>
        <p:spPr>
          <a:xfrm>
            <a:off x="4433096" y="2644139"/>
            <a:ext cx="2229190" cy="380017"/>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1" fmla="*/ 275771 w 2880320"/>
              <a:gd name="connsiteY0-2" fmla="*/ 14514 h 504056"/>
              <a:gd name="connsiteX1-3" fmla="*/ 2880320 w 2880320"/>
              <a:gd name="connsiteY1-4" fmla="*/ 0 h 504056"/>
              <a:gd name="connsiteX2-5" fmla="*/ 2880320 w 2880320"/>
              <a:gd name="connsiteY2-6" fmla="*/ 504056 h 504056"/>
              <a:gd name="connsiteX3-7" fmla="*/ 0 w 2880320"/>
              <a:gd name="connsiteY3-8" fmla="*/ 504056 h 504056"/>
              <a:gd name="connsiteX4-9" fmla="*/ 275771 w 2880320"/>
              <a:gd name="connsiteY4-10" fmla="*/ 14514 h 504056"/>
              <a:gd name="connsiteX0-11" fmla="*/ 275771 w 2880320"/>
              <a:gd name="connsiteY0-12" fmla="*/ 14514 h 504056"/>
              <a:gd name="connsiteX1-13" fmla="*/ 2546492 w 2880320"/>
              <a:gd name="connsiteY1-14" fmla="*/ 0 h 504056"/>
              <a:gd name="connsiteX2-15" fmla="*/ 2880320 w 2880320"/>
              <a:gd name="connsiteY2-16" fmla="*/ 504056 h 504056"/>
              <a:gd name="connsiteX3-17" fmla="*/ 0 w 2880320"/>
              <a:gd name="connsiteY3-18" fmla="*/ 504056 h 504056"/>
              <a:gd name="connsiteX4-19" fmla="*/ 275771 w 2880320"/>
              <a:gd name="connsiteY4-20" fmla="*/ 14514 h 504056"/>
              <a:gd name="connsiteX0-21" fmla="*/ 275771 w 2880320"/>
              <a:gd name="connsiteY0-22" fmla="*/ 0 h 489542"/>
              <a:gd name="connsiteX1-23" fmla="*/ 2677120 w 2880320"/>
              <a:gd name="connsiteY1-24" fmla="*/ 1 h 489542"/>
              <a:gd name="connsiteX2-25" fmla="*/ 2880320 w 2880320"/>
              <a:gd name="connsiteY2-26" fmla="*/ 489542 h 489542"/>
              <a:gd name="connsiteX3-27" fmla="*/ 0 w 2880320"/>
              <a:gd name="connsiteY3-28" fmla="*/ 489542 h 489542"/>
              <a:gd name="connsiteX4-29" fmla="*/ 275771 w 2880320"/>
              <a:gd name="connsiteY4-30" fmla="*/ 0 h 4895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solidFill>
                  <a:prstClr val="white"/>
                </a:solidFill>
                <a:latin typeface="微软雅黑" panose="020B0503020204020204" pitchFamily="34" charset="-122"/>
                <a:ea typeface="微软雅黑" panose="020B0503020204020204" pitchFamily="34" charset="-122"/>
              </a:rPr>
              <a:t>此处输入文本</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13" name="矩形 12"/>
          <p:cNvSpPr/>
          <p:nvPr/>
        </p:nvSpPr>
        <p:spPr>
          <a:xfrm>
            <a:off x="4444562" y="3024157"/>
            <a:ext cx="3220121"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请在此处输入您的文本，或者复制您的文字粘贴到此处</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8"/>
          <p:cNvSpPr/>
          <p:nvPr/>
        </p:nvSpPr>
        <p:spPr>
          <a:xfrm>
            <a:off x="4154650" y="3938164"/>
            <a:ext cx="2229190" cy="378379"/>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1" fmla="*/ 275771 w 2880320"/>
              <a:gd name="connsiteY0-2" fmla="*/ 14514 h 504056"/>
              <a:gd name="connsiteX1-3" fmla="*/ 2880320 w 2880320"/>
              <a:gd name="connsiteY1-4" fmla="*/ 0 h 504056"/>
              <a:gd name="connsiteX2-5" fmla="*/ 2880320 w 2880320"/>
              <a:gd name="connsiteY2-6" fmla="*/ 504056 h 504056"/>
              <a:gd name="connsiteX3-7" fmla="*/ 0 w 2880320"/>
              <a:gd name="connsiteY3-8" fmla="*/ 504056 h 504056"/>
              <a:gd name="connsiteX4-9" fmla="*/ 275771 w 2880320"/>
              <a:gd name="connsiteY4-10" fmla="*/ 14514 h 504056"/>
              <a:gd name="connsiteX0-11" fmla="*/ 275771 w 2880320"/>
              <a:gd name="connsiteY0-12" fmla="*/ 14514 h 504056"/>
              <a:gd name="connsiteX1-13" fmla="*/ 2546492 w 2880320"/>
              <a:gd name="connsiteY1-14" fmla="*/ 0 h 504056"/>
              <a:gd name="connsiteX2-15" fmla="*/ 2880320 w 2880320"/>
              <a:gd name="connsiteY2-16" fmla="*/ 504056 h 504056"/>
              <a:gd name="connsiteX3-17" fmla="*/ 0 w 2880320"/>
              <a:gd name="connsiteY3-18" fmla="*/ 504056 h 504056"/>
              <a:gd name="connsiteX4-19" fmla="*/ 275771 w 2880320"/>
              <a:gd name="connsiteY4-20" fmla="*/ 14514 h 504056"/>
              <a:gd name="connsiteX0-21" fmla="*/ 275771 w 2880320"/>
              <a:gd name="connsiteY0-22" fmla="*/ 0 h 489542"/>
              <a:gd name="connsiteX1-23" fmla="*/ 2677120 w 2880320"/>
              <a:gd name="connsiteY1-24" fmla="*/ 1 h 489542"/>
              <a:gd name="connsiteX2-25" fmla="*/ 2880320 w 2880320"/>
              <a:gd name="connsiteY2-26" fmla="*/ 489542 h 489542"/>
              <a:gd name="connsiteX3-27" fmla="*/ 0 w 2880320"/>
              <a:gd name="connsiteY3-28" fmla="*/ 489542 h 489542"/>
              <a:gd name="connsiteX4-29" fmla="*/ 275771 w 2880320"/>
              <a:gd name="connsiteY4-30" fmla="*/ 0 h 4895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solidFill>
                  <a:prstClr val="white"/>
                </a:solidFill>
                <a:latin typeface="微软雅黑" panose="020B0503020204020204" pitchFamily="34" charset="-122"/>
                <a:ea typeface="微软雅黑" panose="020B0503020204020204" pitchFamily="34" charset="-122"/>
              </a:rPr>
              <a:t>此处输入文本</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4166118" y="4316544"/>
            <a:ext cx="3498565"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请在此处输入您的文本，或者复制您的文字粘贴到此处</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V="1">
            <a:off x="3607589" y="2917685"/>
            <a:ext cx="1113775" cy="11466"/>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750"/>
                                        <p:tgtEl>
                                          <p:spTgt spid="9"/>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流程图: 离页连接符 3"/>
          <p:cNvSpPr/>
          <p:nvPr/>
        </p:nvSpPr>
        <p:spPr>
          <a:xfrm>
            <a:off x="3563888" y="3721596"/>
            <a:ext cx="2016224" cy="1008112"/>
          </a:xfrm>
          <a:prstGeom prst="flowChartOffpageConnector">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流程图: 离页连接符 5"/>
          <p:cNvSpPr/>
          <p:nvPr/>
        </p:nvSpPr>
        <p:spPr>
          <a:xfrm flipV="1">
            <a:off x="3563888" y="1633364"/>
            <a:ext cx="2016224" cy="1823938"/>
          </a:xfrm>
          <a:prstGeom prst="flowChartOffpageConnector">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p>
        </p:txBody>
      </p:sp>
      <p:sp>
        <p:nvSpPr>
          <p:cNvPr id="7" name="矩形 6"/>
          <p:cNvSpPr/>
          <p:nvPr/>
        </p:nvSpPr>
        <p:spPr>
          <a:xfrm>
            <a:off x="3981934" y="1862162"/>
            <a:ext cx="1180131" cy="923330"/>
          </a:xfrm>
          <a:prstGeom prst="rect">
            <a:avLst/>
          </a:prstGeom>
        </p:spPr>
        <p:txBody>
          <a:bodyPr wrap="none">
            <a:spAutoFit/>
          </a:bodyPr>
          <a:lstStyle/>
          <a:p>
            <a:pPr lvl="0" algn="ctr"/>
            <a:r>
              <a:rPr lang="en-US" altLang="zh-CN" sz="5400" dirty="0" smtClean="0">
                <a:solidFill>
                  <a:prstClr val="white"/>
                </a:solidFill>
              </a:rPr>
              <a:t>72</a:t>
            </a:r>
            <a:r>
              <a:rPr lang="en-US" altLang="zh-CN" sz="3200" dirty="0" smtClean="0">
                <a:solidFill>
                  <a:prstClr val="white"/>
                </a:solidFill>
              </a:rPr>
              <a:t>%</a:t>
            </a:r>
            <a:endParaRPr lang="zh-CN" altLang="en-US" sz="3200" dirty="0">
              <a:solidFill>
                <a:prstClr val="white"/>
              </a:solidFill>
            </a:endParaRPr>
          </a:p>
        </p:txBody>
      </p:sp>
      <p:sp>
        <p:nvSpPr>
          <p:cNvPr id="8" name="文本框 7"/>
          <p:cNvSpPr txBox="1">
            <a:spLocks noChangeArrowheads="1"/>
          </p:cNvSpPr>
          <p:nvPr/>
        </p:nvSpPr>
        <p:spPr bwMode="auto">
          <a:xfrm>
            <a:off x="3703958" y="2713484"/>
            <a:ext cx="1736082" cy="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200" dirty="0" smtClean="0">
                <a:solidFill>
                  <a:schemeClr val="bg1"/>
                </a:solidFill>
                <a:latin typeface="微软雅黑" panose="020B0503020204020204" pitchFamily="34" charset="-122"/>
              </a:rPr>
              <a:t>添加文本</a:t>
            </a:r>
            <a:endParaRPr lang="en-US" altLang="zh-CN" sz="1200" dirty="0" smtClean="0">
              <a:solidFill>
                <a:schemeClr val="bg1"/>
              </a:solidFill>
              <a:latin typeface="微软雅黑" panose="020B0503020204020204" pitchFamily="34" charset="-122"/>
            </a:endParaRPr>
          </a:p>
          <a:p>
            <a:pPr algn="ctr">
              <a:lnSpc>
                <a:spcPct val="120000"/>
              </a:lnSpc>
              <a:spcBef>
                <a:spcPts val="300"/>
              </a:spcBef>
            </a:pPr>
            <a:r>
              <a:rPr lang="zh-CN" altLang="en-US" sz="1000" dirty="0" smtClean="0">
                <a:solidFill>
                  <a:schemeClr val="bg1"/>
                </a:solidFill>
                <a:latin typeface="微软雅黑" panose="020B0503020204020204" pitchFamily="34" charset="-122"/>
              </a:rPr>
              <a:t>单击此处添加说明文字单击此处添加说明文字</a:t>
            </a:r>
            <a:endParaRPr lang="zh-CN" altLang="en-US" sz="1000" dirty="0">
              <a:solidFill>
                <a:schemeClr val="bg1"/>
              </a:solidFill>
              <a:latin typeface="微软雅黑" panose="020B0503020204020204" pitchFamily="34" charset="-122"/>
            </a:endParaRPr>
          </a:p>
        </p:txBody>
      </p:sp>
      <p:sp>
        <p:nvSpPr>
          <p:cNvPr id="9" name="文本框 7"/>
          <p:cNvSpPr txBox="1">
            <a:spLocks noChangeArrowheads="1"/>
          </p:cNvSpPr>
          <p:nvPr/>
        </p:nvSpPr>
        <p:spPr bwMode="auto">
          <a:xfrm>
            <a:off x="395536" y="2585094"/>
            <a:ext cx="2736304" cy="177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rPr>
              <a:t>添加</a:t>
            </a:r>
            <a:r>
              <a:rPr lang="zh-CN" altLang="en-US" sz="1400" b="1" dirty="0" smtClean="0">
                <a:solidFill>
                  <a:prstClr val="black">
                    <a:lumMod val="85000"/>
                    <a:lumOff val="15000"/>
                  </a:prstClr>
                </a:solidFill>
                <a:latin typeface="微软雅黑" panose="020B0503020204020204" pitchFamily="34" charset="-122"/>
              </a:rPr>
              <a:t>文本</a:t>
            </a:r>
            <a:endParaRPr lang="en-US" altLang="zh-CN" sz="12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此处添加说明文字单击此处添加说明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单击此处添加说明文字</a:t>
            </a:r>
            <a:r>
              <a:rPr lang="zh-CN" altLang="en-US" sz="1200" dirty="0" smtClean="0">
                <a:solidFill>
                  <a:schemeClr val="tx1">
                    <a:lumMod val="85000"/>
                    <a:lumOff val="15000"/>
                  </a:schemeClr>
                </a:solidFill>
                <a:latin typeface="微软雅黑" panose="020B0503020204020204" pitchFamily="34" charset="-122"/>
              </a:rPr>
              <a:t>。</a:t>
            </a:r>
            <a:endParaRPr lang="zh-CN" altLang="en-US" sz="1200" dirty="0">
              <a:solidFill>
                <a:schemeClr val="tx1">
                  <a:lumMod val="85000"/>
                  <a:lumOff val="15000"/>
                </a:schemeClr>
              </a:solidFill>
              <a:latin typeface="微软雅黑" panose="020B0503020204020204" pitchFamily="34" charset="-122"/>
            </a:endParaRPr>
          </a:p>
        </p:txBody>
      </p:sp>
      <p:sp>
        <p:nvSpPr>
          <p:cNvPr id="10" name="下弧形箭头 9"/>
          <p:cNvSpPr/>
          <p:nvPr/>
        </p:nvSpPr>
        <p:spPr>
          <a:xfrm>
            <a:off x="5940152" y="3998188"/>
            <a:ext cx="1800200" cy="720000"/>
          </a:xfrm>
          <a:prstGeom prst="curvedUpArrow">
            <a:avLst/>
          </a:prstGeom>
          <a:solidFill>
            <a:srgbClr val="006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上弧形箭头 10"/>
          <p:cNvSpPr/>
          <p:nvPr/>
        </p:nvSpPr>
        <p:spPr>
          <a:xfrm flipH="1">
            <a:off x="846939" y="1633364"/>
            <a:ext cx="1800000" cy="756000"/>
          </a:xfrm>
          <a:prstGeom prst="curvedDownArrow">
            <a:avLst/>
          </a:prstGeom>
          <a:solidFill>
            <a:srgbClr val="006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7"/>
          <p:cNvSpPr txBox="1">
            <a:spLocks noChangeArrowheads="1"/>
          </p:cNvSpPr>
          <p:nvPr/>
        </p:nvSpPr>
        <p:spPr bwMode="auto">
          <a:xfrm>
            <a:off x="6012160" y="2112856"/>
            <a:ext cx="2736304" cy="160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rPr>
              <a:t>添加</a:t>
            </a:r>
            <a:r>
              <a:rPr lang="zh-CN" altLang="en-US" sz="1400" b="1" dirty="0" smtClean="0">
                <a:solidFill>
                  <a:prstClr val="black">
                    <a:lumMod val="85000"/>
                    <a:lumOff val="15000"/>
                  </a:prstClr>
                </a:solidFill>
                <a:latin typeface="微软雅黑" panose="020B0503020204020204" pitchFamily="34" charset="-122"/>
              </a:rPr>
              <a:t>文本</a:t>
            </a:r>
            <a:endParaRPr lang="en-US" altLang="zh-CN" sz="12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此处添加说明文字单击此处添加说明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13" name="矩形 12"/>
          <p:cNvSpPr/>
          <p:nvPr/>
        </p:nvSpPr>
        <p:spPr>
          <a:xfrm>
            <a:off x="3981933" y="3734370"/>
            <a:ext cx="1180131" cy="923330"/>
          </a:xfrm>
          <a:prstGeom prst="rect">
            <a:avLst/>
          </a:prstGeom>
        </p:spPr>
        <p:txBody>
          <a:bodyPr wrap="none">
            <a:spAutoFit/>
          </a:bodyPr>
          <a:lstStyle/>
          <a:p>
            <a:pPr lvl="0" algn="ctr"/>
            <a:r>
              <a:rPr lang="en-US" altLang="zh-CN" sz="5400" dirty="0" smtClean="0">
                <a:solidFill>
                  <a:prstClr val="white"/>
                </a:solidFill>
              </a:rPr>
              <a:t>28</a:t>
            </a:r>
            <a:r>
              <a:rPr lang="en-US" altLang="zh-CN" sz="3200" dirty="0" smtClean="0">
                <a:solidFill>
                  <a:prstClr val="white"/>
                </a:solidFill>
              </a:rPr>
              <a:t>%</a:t>
            </a:r>
            <a:endParaRPr lang="zh-CN" altLang="en-US" sz="3200" dirty="0">
              <a:solidFill>
                <a:prstClr val="white"/>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9" presetClass="entr" presetSubtype="0" fill="hold" grpId="1"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p:stCondLst>
                              <p:cond delay="2000"/>
                            </p:stCondLst>
                            <p:childTnLst>
                              <p:par>
                                <p:cTn id="35" presetID="22" presetClass="entr" presetSubtype="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1000"/>
                                        <p:tgtEl>
                                          <p:spTgt spid="9"/>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4" grpId="1" animBg="1"/>
      <p:bldP spid="6" grpId="0" animBg="1"/>
      <p:bldP spid="7" grpId="0"/>
      <p:bldP spid="8" grpId="0"/>
      <p:bldP spid="9" grpId="0"/>
      <p:bldP spid="10" grpId="0" animBg="1"/>
      <p:bldP spid="11" grpId="0" animBg="1"/>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0" y="1276347"/>
            <a:ext cx="2289558" cy="1784875"/>
          </a:xfrm>
          <a:custGeom>
            <a:avLst/>
            <a:gdLst>
              <a:gd name="connsiteX0" fmla="*/ 12039 w 2299544"/>
              <a:gd name="connsiteY0" fmla="*/ 0 h 4091715"/>
              <a:gd name="connsiteX1" fmla="*/ 2287503 w 2299544"/>
              <a:gd name="connsiteY1" fmla="*/ 506276 h 4091715"/>
              <a:gd name="connsiteX2" fmla="*/ 2299544 w 2299544"/>
              <a:gd name="connsiteY2" fmla="*/ 3626936 h 4091715"/>
              <a:gd name="connsiteX3" fmla="*/ 0 w 2299544"/>
              <a:gd name="connsiteY3" fmla="*/ 4091715 h 4091715"/>
              <a:gd name="connsiteX0-1" fmla="*/ 881 w 2303626"/>
              <a:gd name="connsiteY0-2" fmla="*/ 0 h 4091715"/>
              <a:gd name="connsiteX1-3" fmla="*/ 2291585 w 2303626"/>
              <a:gd name="connsiteY1-4" fmla="*/ 506276 h 4091715"/>
              <a:gd name="connsiteX2-5" fmla="*/ 2303626 w 2303626"/>
              <a:gd name="connsiteY2-6" fmla="*/ 3626936 h 4091715"/>
              <a:gd name="connsiteX3-7" fmla="*/ 4082 w 2303626"/>
              <a:gd name="connsiteY3-8" fmla="*/ 4091715 h 4091715"/>
              <a:gd name="connsiteX4" fmla="*/ 881 w 2303626"/>
              <a:gd name="connsiteY4" fmla="*/ 0 h 4091715"/>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2303626" h="4091715">
                <a:moveTo>
                  <a:pt x="881" y="0"/>
                </a:moveTo>
                <a:lnTo>
                  <a:pt x="2291585" y="506276"/>
                </a:lnTo>
                <a:cubicBezTo>
                  <a:pt x="2295599" y="1546496"/>
                  <a:pt x="2299612" y="2586716"/>
                  <a:pt x="2303626" y="3626936"/>
                </a:cubicBezTo>
                <a:lnTo>
                  <a:pt x="4082" y="4091715"/>
                </a:lnTo>
                <a:cubicBezTo>
                  <a:pt x="8095" y="2727810"/>
                  <a:pt x="-3132" y="1363905"/>
                  <a:pt x="881"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256652" y="1273324"/>
            <a:ext cx="2304383" cy="1786780"/>
          </a:xfrm>
          <a:custGeom>
            <a:avLst/>
            <a:gdLst>
              <a:gd name="connsiteX0" fmla="*/ 2300172 w 2318543"/>
              <a:gd name="connsiteY0" fmla="*/ 0 h 4096081"/>
              <a:gd name="connsiteX1" fmla="*/ 2318543 w 2318543"/>
              <a:gd name="connsiteY1" fmla="*/ 4096081 h 4096081"/>
              <a:gd name="connsiteX2" fmla="*/ 0 w 2318543"/>
              <a:gd name="connsiteY2" fmla="*/ 3631302 h 4096081"/>
              <a:gd name="connsiteX3" fmla="*/ 12040 w 2318543"/>
              <a:gd name="connsiteY3" fmla="*/ 510643 h 4096081"/>
            </a:gdLst>
            <a:ahLst/>
            <a:cxnLst>
              <a:cxn ang="0">
                <a:pos x="connsiteX0" y="connsiteY0"/>
              </a:cxn>
              <a:cxn ang="0">
                <a:pos x="connsiteX1" y="connsiteY1"/>
              </a:cxn>
              <a:cxn ang="0">
                <a:pos x="connsiteX2" y="connsiteY2"/>
              </a:cxn>
              <a:cxn ang="0">
                <a:pos x="connsiteX3" y="connsiteY3"/>
              </a:cxn>
            </a:cxnLst>
            <a:rect l="l" t="t" r="r" b="b"/>
            <a:pathLst>
              <a:path w="2318543" h="4096081">
                <a:moveTo>
                  <a:pt x="2300172" y="0"/>
                </a:moveTo>
                <a:lnTo>
                  <a:pt x="2318543" y="4096081"/>
                </a:lnTo>
                <a:lnTo>
                  <a:pt x="0" y="3631302"/>
                </a:lnTo>
                <a:lnTo>
                  <a:pt x="12040" y="510643"/>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528316" y="1273326"/>
            <a:ext cx="2311303" cy="1786780"/>
          </a:xfrm>
          <a:custGeom>
            <a:avLst/>
            <a:gdLst>
              <a:gd name="connsiteX0" fmla="*/ 0 w 2325505"/>
              <a:gd name="connsiteY0" fmla="*/ 0 h 4096081"/>
              <a:gd name="connsiteX1" fmla="*/ 2313465 w 2325505"/>
              <a:gd name="connsiteY1" fmla="*/ 510643 h 4096081"/>
              <a:gd name="connsiteX2" fmla="*/ 2325505 w 2325505"/>
              <a:gd name="connsiteY2" fmla="*/ 3631302 h 4096081"/>
              <a:gd name="connsiteX3" fmla="*/ 25961 w 2325505"/>
              <a:gd name="connsiteY3" fmla="*/ 4096081 h 4096081"/>
            </a:gdLst>
            <a:ahLst/>
            <a:cxnLst>
              <a:cxn ang="0">
                <a:pos x="connsiteX0" y="connsiteY0"/>
              </a:cxn>
              <a:cxn ang="0">
                <a:pos x="connsiteX1" y="connsiteY1"/>
              </a:cxn>
              <a:cxn ang="0">
                <a:pos x="connsiteX2" y="connsiteY2"/>
              </a:cxn>
              <a:cxn ang="0">
                <a:pos x="connsiteX3" y="connsiteY3"/>
              </a:cxn>
            </a:cxnLst>
            <a:rect l="l" t="t" r="r" b="b"/>
            <a:pathLst>
              <a:path w="2325505" h="4096081">
                <a:moveTo>
                  <a:pt x="0" y="0"/>
                </a:moveTo>
                <a:lnTo>
                  <a:pt x="2313465" y="510643"/>
                </a:lnTo>
                <a:lnTo>
                  <a:pt x="2325505" y="3631302"/>
                </a:lnTo>
                <a:lnTo>
                  <a:pt x="25961" y="409608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839619" y="1273324"/>
            <a:ext cx="2304383" cy="1786780"/>
          </a:xfrm>
          <a:custGeom>
            <a:avLst/>
            <a:gdLst>
              <a:gd name="connsiteX0" fmla="*/ 2300172 w 2318543"/>
              <a:gd name="connsiteY0" fmla="*/ 0 h 4096081"/>
              <a:gd name="connsiteX1" fmla="*/ 2318543 w 2318543"/>
              <a:gd name="connsiteY1" fmla="*/ 4096081 h 4096081"/>
              <a:gd name="connsiteX2" fmla="*/ 0 w 2318543"/>
              <a:gd name="connsiteY2" fmla="*/ 3631302 h 4096081"/>
              <a:gd name="connsiteX3" fmla="*/ 12040 w 2318543"/>
              <a:gd name="connsiteY3" fmla="*/ 510643 h 4096081"/>
            </a:gdLst>
            <a:ahLst/>
            <a:cxnLst>
              <a:cxn ang="0">
                <a:pos x="connsiteX0" y="connsiteY0"/>
              </a:cxn>
              <a:cxn ang="0">
                <a:pos x="connsiteX1" y="connsiteY1"/>
              </a:cxn>
              <a:cxn ang="0">
                <a:pos x="connsiteX2" y="connsiteY2"/>
              </a:cxn>
              <a:cxn ang="0">
                <a:pos x="connsiteX3" y="connsiteY3"/>
              </a:cxn>
            </a:cxnLst>
            <a:rect l="l" t="t" r="r" b="b"/>
            <a:pathLst>
              <a:path w="2318543" h="4096081">
                <a:moveTo>
                  <a:pt x="2300172" y="0"/>
                </a:moveTo>
                <a:lnTo>
                  <a:pt x="2318543" y="4096081"/>
                </a:lnTo>
                <a:lnTo>
                  <a:pt x="0" y="3631302"/>
                </a:lnTo>
                <a:lnTo>
                  <a:pt x="12040" y="510643"/>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17013" y="3289548"/>
            <a:ext cx="4622606" cy="596257"/>
          </a:xfrm>
          <a:prstGeom prst="rect">
            <a:avLst/>
          </a:prstGeom>
          <a:noFill/>
        </p:spPr>
        <p:txBody>
          <a:bodyPr vert="horz" wrap="none" rtlCol="0">
            <a:noAutofit/>
          </a:bodyPr>
          <a:lstStyle/>
          <a:p>
            <a:pPr algn="ctr"/>
            <a:r>
              <a:rPr lang="zh-CN" altLang="en-US" sz="3600" spc="300" dirty="0" smtClean="0">
                <a:solidFill>
                  <a:schemeClr val="tx1">
                    <a:lumMod val="65000"/>
                    <a:lumOff val="35000"/>
                  </a:schemeClr>
                </a:solidFill>
                <a:latin typeface="微软雅黑" panose="020B0503020204020204" pitchFamily="34" charset="-122"/>
                <a:ea typeface="微软雅黑" panose="020B0503020204020204" pitchFamily="34" charset="-122"/>
              </a:rPr>
              <a:t>模板使用技巧说明</a:t>
            </a:r>
            <a:endPar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921768" y="4073821"/>
            <a:ext cx="7394648" cy="1159943"/>
          </a:xfrm>
          <a:prstGeom prst="rect">
            <a:avLst/>
          </a:prstGeom>
        </p:spPr>
        <p:txBody>
          <a:bodyPr vert="horz">
            <a:noAutofit/>
          </a:bodyPr>
          <a:lstStyle/>
          <a:p>
            <a:pPr algn="ctr">
              <a:lnSpc>
                <a:spcPct val="150000"/>
              </a:lnSpc>
              <a:spcBef>
                <a:spcPts val="600"/>
              </a:spcBef>
              <a:spcAft>
                <a:spcPts val="600"/>
              </a:spcAft>
            </a:pP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图片：点中</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绘图工具</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格式</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填充</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选择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您需要展示的</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图片；增加</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图片：直接复制粘贴图片来增加图片数，复制后更改方法见</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图片色彩：点中</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图片工具</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格式</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色彩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（重新着色</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选择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您喜欢的色彩。</a:t>
            </a:r>
            <a:endPar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五边形 14"/>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151769"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3608"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67208" y="2326928"/>
            <a:ext cx="1569322" cy="984885"/>
          </a:xfrm>
          <a:prstGeom prst="rect">
            <a:avLst/>
          </a:prstGeom>
        </p:spPr>
        <p:txBody>
          <a:bodyPr wrap="square">
            <a:spAutoFit/>
          </a:bodyPr>
          <a:lstStyle/>
          <a:p>
            <a:pPr lvl="0" algn="ctr"/>
            <a:r>
              <a:rPr lang="zh-CN" altLang="en-US" sz="2400" b="1" dirty="0">
                <a:solidFill>
                  <a:schemeClr val="bg1"/>
                </a:solidFill>
                <a:latin typeface="微软雅黑" panose="020B0503020204020204" pitchFamily="34" charset="-122"/>
                <a:ea typeface="微软雅黑" panose="020B0503020204020204" pitchFamily="34" charset="-122"/>
              </a:rPr>
              <a:t>应用</a:t>
            </a:r>
            <a:r>
              <a:rPr lang="zh-CN" altLang="en-US" sz="2400" b="1" dirty="0" smtClean="0">
                <a:solidFill>
                  <a:schemeClr val="bg1"/>
                </a:solidFill>
                <a:latin typeface="微软雅黑" panose="020B0503020204020204" pitchFamily="34" charset="-122"/>
                <a:ea typeface="微软雅黑" panose="020B0503020204020204" pitchFamily="34" charset="-122"/>
              </a:rPr>
              <a:t>领域</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lvl="0" algn="ctr">
              <a:spcBef>
                <a:spcPts val="1200"/>
              </a:spcBef>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0" name="文本框 7"/>
          <p:cNvSpPr txBox="1">
            <a:spLocks noChangeArrowheads="1"/>
          </p:cNvSpPr>
          <p:nvPr/>
        </p:nvSpPr>
        <p:spPr bwMode="auto">
          <a:xfrm>
            <a:off x="1146128"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anose="020B0503020204020204" pitchFamily="34" charset="-122"/>
              </a:rPr>
              <a:t>添加</a:t>
            </a:r>
            <a:r>
              <a:rPr lang="zh-CN" altLang="en-US" sz="1200" dirty="0">
                <a:solidFill>
                  <a:schemeClr val="tx1">
                    <a:lumMod val="75000"/>
                    <a:lumOff val="25000"/>
                  </a:schemeClr>
                </a:solidFill>
                <a:latin typeface="微软雅黑" panose="020B0503020204020204" pitchFamily="34" charset="-122"/>
              </a:rPr>
              <a:t>对图片的说明</a:t>
            </a:r>
            <a:r>
              <a:rPr lang="zh-CN" altLang="en-US" sz="1200" dirty="0" smtClean="0">
                <a:solidFill>
                  <a:schemeClr val="tx1">
                    <a:lumMod val="75000"/>
                    <a:lumOff val="25000"/>
                  </a:schemeClr>
                </a:solidFill>
                <a:latin typeface="微软雅黑" panose="020B0503020204020204" pitchFamily="34" charset="-122"/>
              </a:rPr>
              <a:t>文字添加</a:t>
            </a:r>
            <a:r>
              <a:rPr lang="zh-CN" altLang="en-US" sz="1200" dirty="0">
                <a:solidFill>
                  <a:schemeClr val="tx1">
                    <a:lumMod val="75000"/>
                    <a:lumOff val="25000"/>
                  </a:schemeClr>
                </a:solidFill>
                <a:latin typeface="微软雅黑" panose="020B0503020204020204" pitchFamily="34" charset="-122"/>
              </a:rPr>
              <a:t>对图片的</a:t>
            </a:r>
            <a:r>
              <a:rPr lang="zh-CN" altLang="en-US" sz="1200" dirty="0" smtClean="0">
                <a:solidFill>
                  <a:schemeClr val="tx1">
                    <a:lumMod val="75000"/>
                    <a:lumOff val="25000"/>
                  </a:schemeClr>
                </a:solidFill>
                <a:latin typeface="微软雅黑" panose="020B0503020204020204" pitchFamily="34" charset="-122"/>
              </a:rPr>
              <a:t>说明文字</a:t>
            </a:r>
            <a:endParaRPr lang="zh-CN" altLang="en-US" sz="1200" dirty="0">
              <a:solidFill>
                <a:schemeClr val="tx1">
                  <a:lumMod val="75000"/>
                  <a:lumOff val="25000"/>
                </a:schemeClr>
              </a:solidFill>
              <a:latin typeface="微软雅黑" panose="020B0503020204020204" pitchFamily="34" charset="-122"/>
            </a:endParaRPr>
          </a:p>
        </p:txBody>
      </p:sp>
      <p:sp>
        <p:nvSpPr>
          <p:cNvPr id="21" name="椭圆 20"/>
          <p:cNvSpPr/>
          <p:nvPr/>
        </p:nvSpPr>
        <p:spPr>
          <a:xfrm>
            <a:off x="3624455"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516294"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739894" y="2326928"/>
            <a:ext cx="1569322" cy="984885"/>
          </a:xfrm>
          <a:prstGeom prst="rect">
            <a:avLst/>
          </a:prstGeom>
        </p:spPr>
        <p:txBody>
          <a:bodyPr wrap="square">
            <a:spAutoFit/>
          </a:bodyPr>
          <a:lstStyle/>
          <a:p>
            <a:pPr lvl="0" algn="ctr"/>
            <a:r>
              <a:rPr lang="zh-CN" altLang="en-US" sz="2400" b="1" dirty="0">
                <a:solidFill>
                  <a:schemeClr val="bg1"/>
                </a:solidFill>
                <a:latin typeface="微软雅黑" panose="020B0503020204020204" pitchFamily="34" charset="-122"/>
                <a:ea typeface="微软雅黑" panose="020B0503020204020204" pitchFamily="34" charset="-122"/>
              </a:rPr>
              <a:t>商务</a:t>
            </a:r>
            <a:r>
              <a:rPr lang="zh-CN" altLang="en-US" sz="2400" b="1" dirty="0" smtClean="0">
                <a:solidFill>
                  <a:schemeClr val="bg1"/>
                </a:solidFill>
                <a:latin typeface="微软雅黑" panose="020B0503020204020204" pitchFamily="34" charset="-122"/>
                <a:ea typeface="微软雅黑" panose="020B0503020204020204" pitchFamily="34" charset="-122"/>
              </a:rPr>
              <a:t>领域</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lvl="0" algn="ctr">
              <a:spcBef>
                <a:spcPts val="1200"/>
              </a:spcBef>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4" name="文本框 7"/>
          <p:cNvSpPr txBox="1">
            <a:spLocks noChangeArrowheads="1"/>
          </p:cNvSpPr>
          <p:nvPr/>
        </p:nvSpPr>
        <p:spPr bwMode="auto">
          <a:xfrm>
            <a:off x="3618814"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anose="020B0503020204020204" pitchFamily="34" charset="-122"/>
              </a:rPr>
              <a:t>添加</a:t>
            </a:r>
            <a:r>
              <a:rPr lang="zh-CN" altLang="en-US" sz="1200" dirty="0">
                <a:solidFill>
                  <a:schemeClr val="tx1">
                    <a:lumMod val="75000"/>
                    <a:lumOff val="25000"/>
                  </a:schemeClr>
                </a:solidFill>
                <a:latin typeface="微软雅黑" panose="020B0503020204020204" pitchFamily="34" charset="-122"/>
              </a:rPr>
              <a:t>对图片的说明</a:t>
            </a:r>
            <a:r>
              <a:rPr lang="zh-CN" altLang="en-US" sz="1200" dirty="0" smtClean="0">
                <a:solidFill>
                  <a:schemeClr val="tx1">
                    <a:lumMod val="75000"/>
                    <a:lumOff val="25000"/>
                  </a:schemeClr>
                </a:solidFill>
                <a:latin typeface="微软雅黑" panose="020B0503020204020204" pitchFamily="34" charset="-122"/>
              </a:rPr>
              <a:t>文字添加</a:t>
            </a:r>
            <a:r>
              <a:rPr lang="zh-CN" altLang="en-US" sz="1200" dirty="0">
                <a:solidFill>
                  <a:schemeClr val="tx1">
                    <a:lumMod val="75000"/>
                    <a:lumOff val="25000"/>
                  </a:schemeClr>
                </a:solidFill>
                <a:latin typeface="微软雅黑" panose="020B0503020204020204" pitchFamily="34" charset="-122"/>
              </a:rPr>
              <a:t>对图片的</a:t>
            </a:r>
            <a:r>
              <a:rPr lang="zh-CN" altLang="en-US" sz="1200" dirty="0" smtClean="0">
                <a:solidFill>
                  <a:schemeClr val="tx1">
                    <a:lumMod val="75000"/>
                    <a:lumOff val="25000"/>
                  </a:schemeClr>
                </a:solidFill>
                <a:latin typeface="微软雅黑" panose="020B0503020204020204" pitchFamily="34" charset="-122"/>
              </a:rPr>
              <a:t>说明文字</a:t>
            </a:r>
            <a:endParaRPr lang="zh-CN" altLang="en-US" sz="1200" dirty="0">
              <a:solidFill>
                <a:schemeClr val="tx1">
                  <a:lumMod val="75000"/>
                  <a:lumOff val="25000"/>
                </a:schemeClr>
              </a:solidFill>
              <a:latin typeface="微软雅黑" panose="020B0503020204020204" pitchFamily="34" charset="-122"/>
            </a:endParaRPr>
          </a:p>
        </p:txBody>
      </p:sp>
      <p:sp>
        <p:nvSpPr>
          <p:cNvPr id="25" name="椭圆 24"/>
          <p:cNvSpPr/>
          <p:nvPr/>
        </p:nvSpPr>
        <p:spPr>
          <a:xfrm>
            <a:off x="6048015"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39854"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163454" y="2326928"/>
            <a:ext cx="1569322" cy="984885"/>
          </a:xfrm>
          <a:prstGeom prst="rect">
            <a:avLst/>
          </a:prstGeom>
        </p:spPr>
        <p:txBody>
          <a:bodyPr wrap="square">
            <a:spAutoFit/>
          </a:bodyPr>
          <a:lstStyle/>
          <a:p>
            <a:pPr lvl="0" algn="ctr"/>
            <a:r>
              <a:rPr lang="zh-CN" altLang="en-US" sz="2400" b="1" dirty="0" smtClean="0">
                <a:solidFill>
                  <a:schemeClr val="bg1"/>
                </a:solidFill>
                <a:latin typeface="微软雅黑" panose="020B0503020204020204" pitchFamily="34" charset="-122"/>
                <a:ea typeface="微软雅黑" panose="020B0503020204020204" pitchFamily="34" charset="-122"/>
              </a:rPr>
              <a:t>服务领域</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lvl="0" algn="ctr">
              <a:spcBef>
                <a:spcPts val="1200"/>
              </a:spcBef>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8" name="文本框 7"/>
          <p:cNvSpPr txBox="1">
            <a:spLocks noChangeArrowheads="1"/>
          </p:cNvSpPr>
          <p:nvPr/>
        </p:nvSpPr>
        <p:spPr bwMode="auto">
          <a:xfrm>
            <a:off x="6042374"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anose="020B0503020204020204" pitchFamily="34" charset="-122"/>
              </a:rPr>
              <a:t>添加</a:t>
            </a:r>
            <a:r>
              <a:rPr lang="zh-CN" altLang="en-US" sz="1200" dirty="0">
                <a:solidFill>
                  <a:schemeClr val="tx1">
                    <a:lumMod val="75000"/>
                    <a:lumOff val="25000"/>
                  </a:schemeClr>
                </a:solidFill>
                <a:latin typeface="微软雅黑" panose="020B0503020204020204" pitchFamily="34" charset="-122"/>
              </a:rPr>
              <a:t>对图片的说明</a:t>
            </a:r>
            <a:r>
              <a:rPr lang="zh-CN" altLang="en-US" sz="1200" dirty="0" smtClean="0">
                <a:solidFill>
                  <a:schemeClr val="tx1">
                    <a:lumMod val="75000"/>
                    <a:lumOff val="25000"/>
                  </a:schemeClr>
                </a:solidFill>
                <a:latin typeface="微软雅黑" panose="020B0503020204020204" pitchFamily="34" charset="-122"/>
              </a:rPr>
              <a:t>文字添加</a:t>
            </a:r>
            <a:r>
              <a:rPr lang="zh-CN" altLang="en-US" sz="1200" dirty="0">
                <a:solidFill>
                  <a:schemeClr val="tx1">
                    <a:lumMod val="75000"/>
                    <a:lumOff val="25000"/>
                  </a:schemeClr>
                </a:solidFill>
                <a:latin typeface="微软雅黑" panose="020B0503020204020204" pitchFamily="34" charset="-122"/>
              </a:rPr>
              <a:t>对图片的</a:t>
            </a:r>
            <a:r>
              <a:rPr lang="zh-CN" altLang="en-US" sz="1200" dirty="0" smtClean="0">
                <a:solidFill>
                  <a:schemeClr val="tx1">
                    <a:lumMod val="75000"/>
                    <a:lumOff val="25000"/>
                  </a:schemeClr>
                </a:solidFill>
                <a:latin typeface="微软雅黑" panose="020B0503020204020204" pitchFamily="34" charset="-122"/>
              </a:rPr>
              <a:t>说明文字</a:t>
            </a:r>
            <a:endParaRPr lang="zh-CN" altLang="en-US" sz="12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heel(1)">
                                      <p:cBhvr>
                                        <p:cTn id="15" dur="1000"/>
                                        <p:tgtEl>
                                          <p:spTgt spid="1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3000"/>
                            </p:stCondLst>
                            <p:childTnLst>
                              <p:par>
                                <p:cTn id="30" presetID="21" presetClass="entr" presetSubtype="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heel(1)">
                                      <p:cBhvr>
                                        <p:cTn id="32" dur="1000"/>
                                        <p:tgtEl>
                                          <p:spTgt spid="22"/>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4500"/>
                            </p:stCondLst>
                            <p:childTnLst>
                              <p:par>
                                <p:cTn id="40" presetID="22" presetClass="entr" presetSubtype="4"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par>
                          <p:cTn id="46" fill="hold">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heel(1)">
                                      <p:cBhvr>
                                        <p:cTn id="49" dur="1000"/>
                                        <p:tgtEl>
                                          <p:spTgt spid="26"/>
                                        </p:tgtEl>
                                      </p:cBhvr>
                                    </p:animEffect>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down)">
                                      <p:cBhvr>
                                        <p:cTn id="59" dur="500"/>
                                        <p:tgtEl>
                                          <p:spTgt spid="27"/>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animBg="1"/>
      <p:bldP spid="19" grpId="0"/>
      <p:bldP spid="20" grpId="0"/>
      <p:bldP spid="21" grpId="0" animBg="1"/>
      <p:bldP spid="22" grpId="0" animBg="1"/>
      <p:bldP spid="23" grpId="0"/>
      <p:bldP spid="24" grpId="0"/>
      <p:bldP spid="25" grpId="0" animBg="1"/>
      <p:bldP spid="26" grpId="0" animBg="1"/>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 name="Group 8"/>
          <p:cNvGrpSpPr/>
          <p:nvPr/>
        </p:nvGrpSpPr>
        <p:grpSpPr bwMode="auto">
          <a:xfrm>
            <a:off x="531688" y="1273324"/>
            <a:ext cx="3368278" cy="3477691"/>
            <a:chOff x="0" y="0"/>
            <a:chExt cx="2087" cy="2155"/>
          </a:xfrm>
        </p:grpSpPr>
        <p:grpSp>
          <p:nvGrpSpPr>
            <p:cNvPr id="6" name="Group 9"/>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7" name="Group 13"/>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8" name="Group 17"/>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9" name="Group 21"/>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0" name="Group 25"/>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1" name="Group 29"/>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2" name="Group 33"/>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3" name="Group 37"/>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4" name="Group 41"/>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8" name="Freeform 43"/>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9" name="Freeform 44"/>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5" name="Group 45"/>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6" name="Group 49"/>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7" name="Group 53"/>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8" name="Group 57"/>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9" name="Group 61"/>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0" name="Group 65"/>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1" name="Group 69"/>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2" name="Group 73"/>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3" name="Group 77"/>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4" name="Group 81"/>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5" name="Group 85"/>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6" name="Group 89"/>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7" name="Group 93"/>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8" name="Group 97"/>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9" name="Group 101"/>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30" name="Group 105"/>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31" name="Group 109"/>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32" name="Group 113"/>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sp>
        <p:nvSpPr>
          <p:cNvPr id="114" name="Arc 117"/>
          <p:cNvSpPr/>
          <p:nvPr/>
        </p:nvSpPr>
        <p:spPr bwMode="auto">
          <a:xfrm>
            <a:off x="3988966" y="2406313"/>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tailEnd type="triangle" w="med" len="med"/>
          </a:ln>
          <a:effectLst/>
        </p:spPr>
        <p:txBody>
          <a:bodyPr wrap="none" lIns="78242" tIns="39121" rIns="78242" bIns="39121" anchor="ctr"/>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nvGrpSpPr>
          <p:cNvPr id="115" name="Group 118"/>
          <p:cNvGrpSpPr/>
          <p:nvPr/>
        </p:nvGrpSpPr>
        <p:grpSpPr bwMode="auto">
          <a:xfrm>
            <a:off x="4201195" y="3369223"/>
            <a:ext cx="1025203" cy="1061107"/>
            <a:chOff x="0" y="0"/>
            <a:chExt cx="2960" cy="2960"/>
          </a:xfrm>
          <a:solidFill>
            <a:srgbClr val="006C31"/>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sp>
        <p:nvSpPr>
          <p:cNvPr id="119" name="WordArt 123"/>
          <p:cNvSpPr>
            <a:spLocks noChangeArrowheads="1" noChangeShapeType="1" noTextEdit="1"/>
          </p:cNvSpPr>
          <p:nvPr/>
        </p:nvSpPr>
        <p:spPr bwMode="auto">
          <a:xfrm>
            <a:off x="4052505" y="4507961"/>
            <a:ext cx="1319772" cy="465785"/>
          </a:xfrm>
          <a:prstGeom prst="rect">
            <a:avLst/>
          </a:prstGeom>
        </p:spPr>
        <p:txBody>
          <a:bodyPr wrap="none" lIns="98581" tIns="49291" rIns="98581" bIns="49291" fromWordArt="1"/>
          <a:lstStyle/>
          <a:p>
            <a:pPr>
              <a:defRPr/>
            </a:pPr>
            <a:r>
              <a:rPr lang="zh-CN" altLang="en-US" sz="2200" b="1" kern="0" dirty="0">
                <a:ln w="9525">
                  <a:noFill/>
                  <a:round/>
                </a:ln>
                <a:solidFill>
                  <a:schemeClr val="tx1">
                    <a:lumMod val="85000"/>
                    <a:lumOff val="15000"/>
                  </a:schemeClr>
                </a:solidFill>
                <a:latin typeface="微软雅黑" panose="020B0503020204020204" pitchFamily="34" charset="-122"/>
                <a:ea typeface="微软雅黑" panose="020B0503020204020204" pitchFamily="34" charset="-122"/>
              </a:rPr>
              <a:t>填加文字</a:t>
            </a:r>
            <a:endParaRPr lang="zh-CN" altLang="en-US" sz="2200" b="1" kern="0" dirty="0">
              <a:ln w="9525">
                <a:noFill/>
                <a:round/>
              </a:l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0" name="Text Box 45"/>
          <p:cNvSpPr>
            <a:spLocks noChangeArrowheads="1"/>
          </p:cNvSpPr>
          <p:nvPr/>
        </p:nvSpPr>
        <p:spPr bwMode="auto">
          <a:xfrm>
            <a:off x="5686796" y="1201316"/>
            <a:ext cx="2845452" cy="1117752"/>
          </a:xfrm>
          <a:prstGeom prst="rect">
            <a:avLst/>
          </a:prstGeom>
          <a:noFill/>
          <a:ln w="9525">
            <a:noFill/>
            <a:miter lim="800000"/>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a:t>
            </a:r>
            <a:r>
              <a:rPr lang="zh-CN" altLang="en-US" sz="1500" kern="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文本点击</a:t>
            </a: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添加文本点击添加文本</a:t>
            </a:r>
            <a:endParaRPr 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Text Box 45"/>
          <p:cNvSpPr>
            <a:spLocks noChangeArrowheads="1"/>
          </p:cNvSpPr>
          <p:nvPr/>
        </p:nvSpPr>
        <p:spPr bwMode="auto">
          <a:xfrm>
            <a:off x="5688508" y="2513882"/>
            <a:ext cx="2843932" cy="1117752"/>
          </a:xfrm>
          <a:prstGeom prst="rect">
            <a:avLst/>
          </a:prstGeom>
          <a:noFill/>
          <a:ln w="9525">
            <a:noFill/>
            <a:miter lim="800000"/>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a:t>
            </a:r>
            <a:r>
              <a:rPr lang="zh-CN" altLang="en-US" sz="1500" kern="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文本点击</a:t>
            </a: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添加文本点击添加文本</a:t>
            </a:r>
            <a:endParaRPr 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Text Box 45"/>
          <p:cNvSpPr>
            <a:spLocks noChangeArrowheads="1"/>
          </p:cNvSpPr>
          <p:nvPr/>
        </p:nvSpPr>
        <p:spPr bwMode="auto">
          <a:xfrm>
            <a:off x="5686796" y="3940768"/>
            <a:ext cx="2845452" cy="1117752"/>
          </a:xfrm>
          <a:prstGeom prst="rect">
            <a:avLst/>
          </a:prstGeom>
          <a:noFill/>
          <a:ln w="9525">
            <a:noFill/>
            <a:miter lim="800000"/>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a:t>
            </a:r>
            <a:r>
              <a:rPr lang="zh-CN" altLang="en-US" sz="1500" kern="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文本点击</a:t>
            </a: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添加文本点击添加文本</a:t>
            </a:r>
            <a:endParaRPr 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1" presetClass="entr" presetSubtype="1"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heel(1)">
                                      <p:cBhvr>
                                        <p:cTn id="22" dur="1000"/>
                                        <p:tgtEl>
                                          <p:spTgt spid="114"/>
                                        </p:tgtEl>
                                      </p:cBhvr>
                                    </p:animEffect>
                                  </p:childTnLst>
                                </p:cTn>
                              </p:par>
                            </p:childTnLst>
                          </p:cTn>
                        </p:par>
                        <p:par>
                          <p:cTn id="23" fill="hold">
                            <p:stCondLst>
                              <p:cond delay="3000"/>
                            </p:stCondLst>
                            <p:childTnLst>
                              <p:par>
                                <p:cTn id="24" presetID="49" presetClass="entr" presetSubtype="0" decel="100000" fill="hold" nodeType="after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p:cTn id="26" dur="500" fill="hold"/>
                                        <p:tgtEl>
                                          <p:spTgt spid="115"/>
                                        </p:tgtEl>
                                        <p:attrNameLst>
                                          <p:attrName>ppt_w</p:attrName>
                                        </p:attrNameLst>
                                      </p:cBhvr>
                                      <p:tavLst>
                                        <p:tav tm="0">
                                          <p:val>
                                            <p:fltVal val="0"/>
                                          </p:val>
                                        </p:tav>
                                        <p:tav tm="100000">
                                          <p:val>
                                            <p:strVal val="#ppt_w"/>
                                          </p:val>
                                        </p:tav>
                                      </p:tavLst>
                                    </p:anim>
                                    <p:anim calcmode="lin" valueType="num">
                                      <p:cBhvr>
                                        <p:cTn id="27" dur="500" fill="hold"/>
                                        <p:tgtEl>
                                          <p:spTgt spid="115"/>
                                        </p:tgtEl>
                                        <p:attrNameLst>
                                          <p:attrName>ppt_h</p:attrName>
                                        </p:attrNameLst>
                                      </p:cBhvr>
                                      <p:tavLst>
                                        <p:tav tm="0">
                                          <p:val>
                                            <p:fltVal val="0"/>
                                          </p:val>
                                        </p:tav>
                                        <p:tav tm="100000">
                                          <p:val>
                                            <p:strVal val="#ppt_h"/>
                                          </p:val>
                                        </p:tav>
                                      </p:tavLst>
                                    </p:anim>
                                    <p:anim calcmode="lin" valueType="num">
                                      <p:cBhvr>
                                        <p:cTn id="28" dur="500" fill="hold"/>
                                        <p:tgtEl>
                                          <p:spTgt spid="115"/>
                                        </p:tgtEl>
                                        <p:attrNameLst>
                                          <p:attrName>style.rotation</p:attrName>
                                        </p:attrNameLst>
                                      </p:cBhvr>
                                      <p:tavLst>
                                        <p:tav tm="0">
                                          <p:val>
                                            <p:fltVal val="360"/>
                                          </p:val>
                                        </p:tav>
                                        <p:tav tm="100000">
                                          <p:val>
                                            <p:fltVal val="0"/>
                                          </p:val>
                                        </p:tav>
                                      </p:tavLst>
                                    </p:anim>
                                    <p:animEffect>
                                      <p:cBhvr>
                                        <p:cTn id="29" dur="500"/>
                                        <p:tgtEl>
                                          <p:spTgt spid="115"/>
                                        </p:tgtEl>
                                      </p:cBhvr>
                                    </p:animEffect>
                                  </p:childTnLst>
                                </p:cTn>
                              </p:par>
                            </p:childTnLst>
                          </p:cTn>
                        </p:par>
                        <p:par>
                          <p:cTn id="30" fill="hold">
                            <p:stCondLst>
                              <p:cond delay="3500"/>
                            </p:stCondLst>
                            <p:childTnLst>
                              <p:par>
                                <p:cTn id="31" presetID="49" presetClass="entr" presetSubtype="0" decel="100000" fill="hold" grpId="0" nodeType="afterEffect">
                                  <p:stCondLst>
                                    <p:cond delay="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500" fill="hold"/>
                                        <p:tgtEl>
                                          <p:spTgt spid="119"/>
                                        </p:tgtEl>
                                        <p:attrNameLst>
                                          <p:attrName>ppt_w</p:attrName>
                                        </p:attrNameLst>
                                      </p:cBhvr>
                                      <p:tavLst>
                                        <p:tav tm="0">
                                          <p:val>
                                            <p:fltVal val="0"/>
                                          </p:val>
                                        </p:tav>
                                        <p:tav tm="100000">
                                          <p:val>
                                            <p:strVal val="#ppt_w"/>
                                          </p:val>
                                        </p:tav>
                                      </p:tavLst>
                                    </p:anim>
                                    <p:anim calcmode="lin" valueType="num">
                                      <p:cBhvr>
                                        <p:cTn id="34" dur="500" fill="hold"/>
                                        <p:tgtEl>
                                          <p:spTgt spid="119"/>
                                        </p:tgtEl>
                                        <p:attrNameLst>
                                          <p:attrName>ppt_h</p:attrName>
                                        </p:attrNameLst>
                                      </p:cBhvr>
                                      <p:tavLst>
                                        <p:tav tm="0">
                                          <p:val>
                                            <p:fltVal val="0"/>
                                          </p:val>
                                        </p:tav>
                                        <p:tav tm="100000">
                                          <p:val>
                                            <p:strVal val="#ppt_h"/>
                                          </p:val>
                                        </p:tav>
                                      </p:tavLst>
                                    </p:anim>
                                    <p:anim calcmode="lin" valueType="num">
                                      <p:cBhvr>
                                        <p:cTn id="35" dur="500" fill="hold"/>
                                        <p:tgtEl>
                                          <p:spTgt spid="119"/>
                                        </p:tgtEl>
                                        <p:attrNameLst>
                                          <p:attrName>style.rotation</p:attrName>
                                        </p:attrNameLst>
                                      </p:cBhvr>
                                      <p:tavLst>
                                        <p:tav tm="0">
                                          <p:val>
                                            <p:fltVal val="360"/>
                                          </p:val>
                                        </p:tav>
                                        <p:tav tm="100000">
                                          <p:val>
                                            <p:fltVal val="0"/>
                                          </p:val>
                                        </p:tav>
                                      </p:tavLst>
                                    </p:anim>
                                    <p:animEffect>
                                      <p:cBhvr>
                                        <p:cTn id="36" dur="500"/>
                                        <p:tgtEl>
                                          <p:spTgt spid="1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wipe(left)">
                                      <p:cBhvr>
                                        <p:cTn id="40" dur="500"/>
                                        <p:tgtEl>
                                          <p:spTgt spid="12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left)">
                                      <p:cBhvr>
                                        <p:cTn id="44" dur="500"/>
                                        <p:tgtEl>
                                          <p:spTgt spid="121"/>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22"/>
                                        </p:tgtEl>
                                        <p:attrNameLst>
                                          <p:attrName>style.visibility</p:attrName>
                                        </p:attrNameLst>
                                      </p:cBhvr>
                                      <p:to>
                                        <p:strVal val="visible"/>
                                      </p:to>
                                    </p:set>
                                    <p:animEffect transition="in" filter="wipe(left)">
                                      <p:cBhvr>
                                        <p:cTn id="48"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14" grpId="0" animBg="1"/>
      <p:bldP spid="119" grpId="0"/>
      <p:bldP spid="120" grpId="0" bldLvl="0" autoUpdateAnimBg="0"/>
      <p:bldP spid="121" grpId="0" bldLvl="0" autoUpdateAnimBg="0"/>
      <p:bldP spid="12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4651148" y="1777380"/>
          <a:ext cx="4313340" cy="2956058"/>
        </p:xfrm>
        <a:graphic>
          <a:graphicData uri="http://schemas.openxmlformats.org/drawingml/2006/table">
            <a:tbl>
              <a:tblPr firstRow="1" lastCol="1" bandRow="1">
                <a:tableStyleId>{F5AB1C69-6EDB-4FF4-983F-18BD219EF322}</a:tableStyleId>
              </a:tblPr>
              <a:tblGrid>
                <a:gridCol w="1078335"/>
                <a:gridCol w="1078335"/>
                <a:gridCol w="1078335"/>
                <a:gridCol w="1078335"/>
              </a:tblGrid>
              <a:tr h="37047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费用名称</a:t>
                      </a:r>
                      <a:endParaRPr lang="zh-CN" altLang="en-US" sz="900" b="1" i="0" u="none" strike="noStrike" dirty="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c>
                  <a:txBody>
                    <a:bodyPr/>
                    <a:lstStyle/>
                    <a:p>
                      <a:pPr algn="ctr"/>
                      <a:r>
                        <a:rPr lang="zh-CN" altLang="en-US" sz="900" dirty="0" smtClean="0">
                          <a:solidFill>
                            <a:schemeClr val="bg1"/>
                          </a:solidFill>
                          <a:latin typeface="微软雅黑" panose="020B0503020204020204" pitchFamily="34" charset="-122"/>
                          <a:ea typeface="微软雅黑" panose="020B0503020204020204" pitchFamily="34" charset="-122"/>
                        </a:rPr>
                        <a:t>金额（元）</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c>
                  <a:txBody>
                    <a:bodyPr/>
                    <a:lstStyle/>
                    <a:p>
                      <a:pPr marL="0" marR="0" indent="0" algn="ctr" defTabSz="1097280" rtl="0" eaLnBrk="1" fontAlgn="ctr" latinLnBrk="0" hangingPunct="1">
                        <a:lnSpc>
                          <a:spcPct val="100000"/>
                        </a:lnSpc>
                        <a:spcBef>
                          <a:spcPts val="0"/>
                        </a:spcBef>
                        <a:spcAft>
                          <a:spcPts val="0"/>
                        </a:spcAft>
                        <a:buClrTx/>
                        <a:buSzTx/>
                        <a:buFontTx/>
                        <a:buNone/>
                        <a:defRPr/>
                      </a:pPr>
                      <a:r>
                        <a:rPr lang="zh-CN" altLang="en-US" sz="900" u="none" strike="noStrike" dirty="0" smtClean="0">
                          <a:latin typeface="微软雅黑" panose="020B0503020204020204" pitchFamily="34" charset="-122"/>
                          <a:ea typeface="微软雅黑" panose="020B0503020204020204" pitchFamily="34" charset="-122"/>
                        </a:rPr>
                        <a:t>费用名称</a:t>
                      </a:r>
                      <a:endParaRPr lang="zh-CN" altLang="en-US" sz="900" b="1" i="0" u="none" strike="noStrike" dirty="0" smtClean="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c>
                  <a:txBody>
                    <a:bodyPr/>
                    <a:lstStyle/>
                    <a:p>
                      <a:pPr marL="0" marR="0" indent="0" algn="ctr" defTabSz="1097280" rtl="0" eaLnBrk="1" fontAlgn="auto" latinLnBrk="0" hangingPunct="1">
                        <a:lnSpc>
                          <a:spcPct val="100000"/>
                        </a:lnSpc>
                        <a:spcBef>
                          <a:spcPts val="0"/>
                        </a:spcBef>
                        <a:spcAft>
                          <a:spcPts val="0"/>
                        </a:spcAft>
                        <a:buClrTx/>
                        <a:buSzTx/>
                        <a:buFontTx/>
                        <a:buNone/>
                        <a:defRPr/>
                      </a:pPr>
                      <a:r>
                        <a:rPr lang="zh-CN" altLang="en-US" sz="900" dirty="0" smtClean="0">
                          <a:latin typeface="微软雅黑" panose="020B0503020204020204" pitchFamily="34" charset="-122"/>
                          <a:ea typeface="微软雅黑" panose="020B0503020204020204" pitchFamily="34" charset="-122"/>
                        </a:rPr>
                        <a:t>金额（元）</a:t>
                      </a:r>
                      <a:endParaRPr lang="zh-CN" altLang="en-US" sz="900" dirty="0" smtClean="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工资费用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1234</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座机费用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1234</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差旅费用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2345</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水电费用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2345</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交通费用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3456</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物业费用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3456</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业务招待费用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4567</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维修费用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4567</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办公费用</a:t>
                      </a:r>
                      <a:endParaRPr lang="en-US" altLang="zh-CN" sz="900" b="0" i="0" u="none" strike="noStrike" dirty="0" smtClean="0">
                        <a:solidFill>
                          <a:srgbClr val="000000"/>
                        </a:solidFill>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5678</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餐饮费用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5678</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74063">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节日费用</a:t>
                      </a:r>
                      <a:endParaRPr lang="en-US" altLang="zh-CN" sz="900" b="0" i="0" u="none" strike="noStrike" dirty="0" smtClean="0">
                        <a:solidFill>
                          <a:srgbClr val="000000"/>
                        </a:solidFill>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6789</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税收费用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6789</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福利费用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7890</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推广费用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7890</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审计费用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8901</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研发费用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8901</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手机费用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9012</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活动费用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9012</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房租费用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10001</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技术保障费用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10001</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bl>
          </a:graphicData>
        </a:graphic>
      </p:graphicFrame>
      <p:graphicFrame>
        <p:nvGraphicFramePr>
          <p:cNvPr id="6" name="表格 5"/>
          <p:cNvGraphicFramePr>
            <a:graphicFrameLocks noGrp="1"/>
          </p:cNvGraphicFramePr>
          <p:nvPr/>
        </p:nvGraphicFramePr>
        <p:xfrm>
          <a:off x="186652" y="1777610"/>
          <a:ext cx="4312800" cy="2955598"/>
        </p:xfrm>
        <a:graphic>
          <a:graphicData uri="http://schemas.openxmlformats.org/drawingml/2006/table">
            <a:tbl>
              <a:tblPr firstRow="1" lastCol="1" bandRow="1">
                <a:tableStyleId>{9DCAF9ED-07DC-4A11-8D7F-57B35C25682E}</a:tableStyleId>
              </a:tblPr>
              <a:tblGrid>
                <a:gridCol w="1078200"/>
                <a:gridCol w="1078200"/>
                <a:gridCol w="1078200"/>
                <a:gridCol w="1078200"/>
              </a:tblGrid>
              <a:tr h="370419">
                <a:tc>
                  <a:txBody>
                    <a:bodyPr/>
                    <a:lstStyle/>
                    <a:p>
                      <a:pPr algn="ctr" rtl="0" fontAlgn="ctr"/>
                      <a:r>
                        <a:rPr lang="zh-CN" altLang="en-US" sz="900" b="1" i="0" u="none" strike="noStrike" dirty="0" smtClean="0">
                          <a:solidFill>
                            <a:schemeClr val="bg1"/>
                          </a:solidFill>
                          <a:latin typeface="微软雅黑" panose="020B0503020204020204" pitchFamily="34" charset="-122"/>
                          <a:ea typeface="微软雅黑" panose="020B0503020204020204" pitchFamily="34" charset="-122"/>
                        </a:rPr>
                        <a:t>费用名称</a:t>
                      </a:r>
                      <a:endParaRPr lang="zh-CN" altLang="en-US" sz="900" b="1" i="0" u="none" strike="noStrike" dirty="0">
                        <a:solidFill>
                          <a:schemeClr val="bg1"/>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algn="ctr"/>
                      <a:r>
                        <a:rPr lang="zh-CN" altLang="en-US" sz="900" dirty="0" smtClean="0">
                          <a:solidFill>
                            <a:schemeClr val="bg1"/>
                          </a:solidFill>
                          <a:latin typeface="微软雅黑" panose="020B0503020204020204" pitchFamily="34" charset="-122"/>
                          <a:ea typeface="微软雅黑" panose="020B0503020204020204" pitchFamily="34" charset="-122"/>
                        </a:rPr>
                        <a:t>金额（元）</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523" marR="4523" marT="4523" marB="0" anchor="ctr">
                    <a:lnL>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marL="0" marR="0" indent="0" algn="ctr" defTabSz="1097280" rtl="0" eaLnBrk="1" fontAlgn="ctr" latinLnBrk="0" hangingPunct="1">
                        <a:lnSpc>
                          <a:spcPct val="100000"/>
                        </a:lnSpc>
                        <a:spcBef>
                          <a:spcPts val="0"/>
                        </a:spcBef>
                        <a:spcAft>
                          <a:spcPts val="0"/>
                        </a:spcAft>
                        <a:buClrTx/>
                        <a:buSzTx/>
                        <a:buFontTx/>
                        <a:buNone/>
                        <a:defRPr/>
                      </a:pPr>
                      <a:r>
                        <a:rPr lang="zh-CN" altLang="en-US" sz="900" b="1" i="0" u="none" strike="noStrike" dirty="0" smtClean="0">
                          <a:solidFill>
                            <a:schemeClr val="bg1"/>
                          </a:solidFill>
                          <a:latin typeface="微软雅黑" panose="020B0503020204020204" pitchFamily="34" charset="-122"/>
                          <a:ea typeface="微软雅黑" panose="020B0503020204020204" pitchFamily="34" charset="-122"/>
                        </a:rPr>
                        <a:t>费用名称</a:t>
                      </a:r>
                      <a:endParaRPr lang="zh-CN" altLang="en-US" sz="900" b="1" i="0" u="none" strike="noStrike" dirty="0" smtClean="0">
                        <a:solidFill>
                          <a:schemeClr val="bg1"/>
                        </a:solidFill>
                        <a:latin typeface="微软雅黑" panose="020B0503020204020204" pitchFamily="34" charset="-122"/>
                        <a:ea typeface="微软雅黑" panose="020B0503020204020204" pitchFamily="34" charset="-122"/>
                      </a:endParaRPr>
                    </a:p>
                  </a:txBody>
                  <a:tcPr marL="4523" marR="4523" marT="4523" marB="0" anchor="ctr">
                    <a:lnL>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marL="0" marR="0" indent="0" algn="ctr" defTabSz="1097280" rtl="0" eaLnBrk="1" fontAlgn="auto" latinLnBrk="0" hangingPunct="1">
                        <a:lnSpc>
                          <a:spcPct val="100000"/>
                        </a:lnSpc>
                        <a:spcBef>
                          <a:spcPts val="0"/>
                        </a:spcBef>
                        <a:spcAft>
                          <a:spcPts val="0"/>
                        </a:spcAft>
                        <a:buClrTx/>
                        <a:buSzTx/>
                        <a:buFontTx/>
                        <a:buNone/>
                        <a:defRPr/>
                      </a:pPr>
                      <a:r>
                        <a:rPr lang="zh-CN" altLang="en-US" sz="900" dirty="0" smtClean="0">
                          <a:solidFill>
                            <a:schemeClr val="bg1"/>
                          </a:solidFill>
                          <a:latin typeface="微软雅黑" panose="020B0503020204020204" pitchFamily="34" charset="-122"/>
                          <a:ea typeface="微软雅黑" panose="020B0503020204020204" pitchFamily="34" charset="-122"/>
                        </a:rPr>
                        <a:t>金额（元）</a:t>
                      </a:r>
                      <a:endParaRPr lang="zh-CN" altLang="en-US" sz="900" dirty="0" smtClean="0">
                        <a:solidFill>
                          <a:schemeClr val="bg1"/>
                        </a:solidFill>
                        <a:latin typeface="微软雅黑" panose="020B0503020204020204" pitchFamily="34" charset="-122"/>
                        <a:ea typeface="微软雅黑" panose="020B0503020204020204" pitchFamily="34" charset="-122"/>
                      </a:endParaRPr>
                    </a:p>
                  </a:txBody>
                  <a:tcPr marL="4523" marR="4523" marT="4523" marB="0" anchor="ctr">
                    <a:lnL>
                      <a:noFill/>
                    </a:lnL>
                    <a:lnR w="12700" cmpd="sng">
                      <a:noFill/>
                    </a:lnR>
                    <a:lnT w="12700" cmpd="sng">
                      <a:noFill/>
                    </a:lnT>
                    <a:lnB w="12700" cmpd="sng">
                      <a:noFill/>
                    </a:lnB>
                    <a:lnTlToBr w="12700" cmpd="sng">
                      <a:noFill/>
                      <a:prstDash val="solid"/>
                    </a:lnTlToBr>
                    <a:lnBlToTr w="12700" cmpd="sng">
                      <a:noFill/>
                      <a:prstDash val="solid"/>
                    </a:lnBlToTr>
                    <a:solidFill>
                      <a:srgbClr val="006C31"/>
                    </a:solid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工资费用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1234</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座机费用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1234</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差旅费用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2345</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水电费用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2345</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交通费用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3456</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物业费用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3456</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业务招待费用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4567</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维修费用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4567</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65581">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办公费用</a:t>
                      </a:r>
                      <a:endParaRPr lang="en-US" altLang="zh-CN" sz="800" b="0" i="0" u="none" strike="noStrike" dirty="0" smtClean="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5678</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餐饮费用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5678</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74018">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节日费用</a:t>
                      </a:r>
                      <a:endParaRPr lang="en-US" altLang="zh-CN" sz="800" b="0" i="0" u="none" strike="noStrike" dirty="0" smtClean="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6789</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税收费用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6789</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福利费用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7890</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推广费用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7890</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审计费用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8901</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研发费用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8901</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手机费用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9012</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活动费用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9012</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房租费用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10001</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技术保障费用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10001</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对角圆角矩形 3"/>
          <p:cNvSpPr/>
          <p:nvPr/>
        </p:nvSpPr>
        <p:spPr>
          <a:xfrm>
            <a:off x="755576" y="1561356"/>
            <a:ext cx="1343546" cy="573340"/>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6" name="对角圆角矩形 5"/>
          <p:cNvSpPr/>
          <p:nvPr/>
        </p:nvSpPr>
        <p:spPr>
          <a:xfrm>
            <a:off x="1756819" y="2367454"/>
            <a:ext cx="1345257" cy="573342"/>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7" name="对角圆角矩形 6"/>
          <p:cNvSpPr/>
          <p:nvPr/>
        </p:nvSpPr>
        <p:spPr>
          <a:xfrm>
            <a:off x="2758059" y="3173553"/>
            <a:ext cx="1345257" cy="573340"/>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8" name="对角圆角矩形 7"/>
          <p:cNvSpPr/>
          <p:nvPr/>
        </p:nvSpPr>
        <p:spPr>
          <a:xfrm>
            <a:off x="3761011" y="3979651"/>
            <a:ext cx="1343546" cy="573342"/>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cxnSp>
        <p:nvCxnSpPr>
          <p:cNvPr id="9" name="直接箭头连接符 8"/>
          <p:cNvCxnSpPr/>
          <p:nvPr/>
        </p:nvCxnSpPr>
        <p:spPr>
          <a:xfrm>
            <a:off x="2251448" y="181652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065090" y="1561356"/>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 name="直接箭头连接符 12"/>
          <p:cNvCxnSpPr/>
          <p:nvPr/>
        </p:nvCxnSpPr>
        <p:spPr>
          <a:xfrm>
            <a:off x="3238997" y="263631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996693" y="2337664"/>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7" name="直接箭头连接符 16"/>
          <p:cNvCxnSpPr/>
          <p:nvPr/>
        </p:nvCxnSpPr>
        <p:spPr>
          <a:xfrm>
            <a:off x="4226546" y="345610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912867" y="3194813"/>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21" name="直接箭头连接符 20"/>
          <p:cNvCxnSpPr/>
          <p:nvPr/>
        </p:nvCxnSpPr>
        <p:spPr>
          <a:xfrm>
            <a:off x="5214095" y="427589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896993" y="3971120"/>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5" name="直角上箭头 24"/>
          <p:cNvSpPr/>
          <p:nvPr/>
        </p:nvSpPr>
        <p:spPr>
          <a:xfrm rot="5400000">
            <a:off x="1103026" y="2251090"/>
            <a:ext cx="580186" cy="569938"/>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6" name="直角上箭头 25"/>
          <p:cNvSpPr/>
          <p:nvPr/>
        </p:nvSpPr>
        <p:spPr>
          <a:xfrm rot="5400000">
            <a:off x="2116248" y="3046920"/>
            <a:ext cx="581897" cy="568226"/>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7" name="直角上箭头 26"/>
          <p:cNvSpPr/>
          <p:nvPr/>
        </p:nvSpPr>
        <p:spPr>
          <a:xfrm rot="5400000">
            <a:off x="3130326" y="3841895"/>
            <a:ext cx="581897" cy="569937"/>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500"/>
                            </p:stCondLst>
                            <p:childTnLst>
                              <p:par>
                                <p:cTn id="26" presetID="1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down)">
                                      <p:cBhvr>
                                        <p:cTn id="29" dur="500"/>
                                        <p:tgtEl>
                                          <p:spTgt spid="25"/>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500"/>
                            </p:stCondLst>
                            <p:childTnLst>
                              <p:par>
                                <p:cTn id="43" presetID="1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down)">
                                      <p:cBhvr>
                                        <p:cTn id="46" dur="500"/>
                                        <p:tgtEl>
                                          <p:spTgt spid="26"/>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par>
                          <p:cTn id="59" fill="hold">
                            <p:stCondLst>
                              <p:cond delay="6500"/>
                            </p:stCondLst>
                            <p:childTnLst>
                              <p:par>
                                <p:cTn id="60" presetID="1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ppt_y</p:attrName>
                                        </p:attrNameLst>
                                      </p:cBhvr>
                                      <p:tavLst>
                                        <p:tav tm="0">
                                          <p:val>
                                            <p:strVal val="#ppt_y-#ppt_h*1.125000"/>
                                          </p:val>
                                        </p:tav>
                                        <p:tav tm="100000">
                                          <p:val>
                                            <p:strVal val="#ppt_y"/>
                                          </p:val>
                                        </p:tav>
                                      </p:tavLst>
                                    </p:anim>
                                    <p:animEffect transition="in" filter="wipe(down)">
                                      <p:cBhvr>
                                        <p:cTn id="63" dur="500"/>
                                        <p:tgtEl>
                                          <p:spTgt spid="27"/>
                                        </p:tgtEl>
                                      </p:cBhvr>
                                    </p:animEffect>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25" grpId="0" animBg="1"/>
      <p:bldP spid="26" grpId="0" animBg="1"/>
      <p:bldP spid="2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4" name="图表 3"/>
          <p:cNvGraphicFramePr/>
          <p:nvPr/>
        </p:nvGraphicFramePr>
        <p:xfrm>
          <a:off x="674834" y="1273324"/>
          <a:ext cx="3204000" cy="275058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图表 5"/>
          <p:cNvGraphicFramePr/>
          <p:nvPr/>
        </p:nvGraphicFramePr>
        <p:xfrm>
          <a:off x="5265166" y="1273324"/>
          <a:ext cx="3204000" cy="2750585"/>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7"/>
          <p:cNvSpPr txBox="1">
            <a:spLocks noChangeArrowheads="1"/>
          </p:cNvSpPr>
          <p:nvPr/>
        </p:nvSpPr>
        <p:spPr bwMode="auto">
          <a:xfrm>
            <a:off x="1259632" y="4104258"/>
            <a:ext cx="219624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a:t>
            </a: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8" name="文本框 7"/>
          <p:cNvSpPr txBox="1">
            <a:spLocks noChangeArrowheads="1"/>
          </p:cNvSpPr>
          <p:nvPr/>
        </p:nvSpPr>
        <p:spPr bwMode="auto">
          <a:xfrm>
            <a:off x="5868144" y="4119016"/>
            <a:ext cx="229297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1000"/>
                                        <p:tgtEl>
                                          <p:spTgt spid="4"/>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1000"/>
                                        <p:tgtEl>
                                          <p:spTgt spid="7"/>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10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4" grpId="0">
        <p:bldAsOne/>
      </p:bldGraphic>
      <p:bldGraphic spid="6" grpId="0">
        <p:bldAsOne/>
      </p:bldGraphic>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3"/>
          <p:cNvSpPr/>
          <p:nvPr/>
        </p:nvSpPr>
        <p:spPr>
          <a:xfrm>
            <a:off x="3285278" y="163336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27" name="圆角矩形 1"/>
          <p:cNvSpPr/>
          <p:nvPr/>
        </p:nvSpPr>
        <p:spPr>
          <a:xfrm>
            <a:off x="2421182" y="163336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01</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圆角矩形 3"/>
          <p:cNvSpPr/>
          <p:nvPr/>
        </p:nvSpPr>
        <p:spPr>
          <a:xfrm>
            <a:off x="3285278" y="245178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30" name="圆角矩形 1"/>
          <p:cNvSpPr/>
          <p:nvPr/>
        </p:nvSpPr>
        <p:spPr>
          <a:xfrm>
            <a:off x="2421182" y="245178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02</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1" name="圆角矩形 3"/>
          <p:cNvSpPr/>
          <p:nvPr/>
        </p:nvSpPr>
        <p:spPr>
          <a:xfrm>
            <a:off x="3285278" y="327020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32" name="圆角矩形 1"/>
          <p:cNvSpPr/>
          <p:nvPr/>
        </p:nvSpPr>
        <p:spPr>
          <a:xfrm>
            <a:off x="2421182" y="327020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03</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3" name="圆角矩形 3"/>
          <p:cNvSpPr/>
          <p:nvPr/>
        </p:nvSpPr>
        <p:spPr>
          <a:xfrm>
            <a:off x="3285278" y="408862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34" name="圆角矩形 1"/>
          <p:cNvSpPr/>
          <p:nvPr/>
        </p:nvSpPr>
        <p:spPr>
          <a:xfrm>
            <a:off x="2421182" y="408862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04</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323528" y="351405"/>
            <a:ext cx="372660" cy="372659"/>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507136" y="551221"/>
            <a:ext cx="248440" cy="2484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TextBox 36"/>
          <p:cNvSpPr txBox="1"/>
          <p:nvPr/>
        </p:nvSpPr>
        <p:spPr>
          <a:xfrm>
            <a:off x="827584" y="379611"/>
            <a:ext cx="1584176" cy="461665"/>
          </a:xfrm>
          <a:prstGeom prst="rect">
            <a:avLst/>
          </a:prstGeom>
          <a:noFill/>
        </p:spPr>
        <p:txBody>
          <a:bodyPr wrap="square" rtlCol="0">
            <a:spAutoFit/>
          </a:bodyPr>
          <a:lstStyle/>
          <a:p>
            <a:r>
              <a:rPr lang="zh-CN" altLang="en-US" sz="2400" b="1" spc="300" dirty="0" smtClean="0">
                <a:solidFill>
                  <a:srgbClr val="006C31"/>
                </a:solidFill>
                <a:latin typeface="微软雅黑" panose="020B0503020204020204" pitchFamily="34" charset="-122"/>
                <a:ea typeface="微软雅黑" panose="020B0503020204020204" pitchFamily="34" charset="-122"/>
              </a:rPr>
              <a:t>目录页</a:t>
            </a:r>
            <a:endParaRPr lang="zh-CN" altLang="en-US" sz="2400" b="1" spc="300" dirty="0">
              <a:solidFill>
                <a:srgbClr val="006C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ox(out)">
                                      <p:cBhvr>
                                        <p:cTn id="7" dur="500"/>
                                        <p:tgtEl>
                                          <p:spTgt spid="35"/>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ox(out)">
                                      <p:cBhvr>
                                        <p:cTn id="10" dur="500"/>
                                        <p:tgtEl>
                                          <p:spTgt spid="3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500"/>
                                        <p:tgtEl>
                                          <p:spTgt spid="37"/>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7" grpId="0" animBg="1"/>
      <p:bldP spid="29" grpId="0" animBg="1"/>
      <p:bldP spid="30" grpId="0" animBg="1"/>
      <p:bldP spid="31" grpId="0" animBg="1"/>
      <p:bldP spid="32" grpId="0" animBg="1"/>
      <p:bldP spid="33" grpId="0" animBg="1"/>
      <p:bldP spid="34" grpId="0" animBg="1"/>
      <p:bldP spid="35" grpId="0" animBg="1"/>
      <p:bldP spid="36" grpId="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3"/>
          <p:cNvSpPr/>
          <p:nvPr/>
        </p:nvSpPr>
        <p:spPr>
          <a:xfrm>
            <a:off x="1423329"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en-US" altLang="zh-CN" sz="1300" kern="0" dirty="0">
              <a:solidFill>
                <a:schemeClr val="bg1">
                  <a:lumMod val="50000"/>
                </a:schemeClr>
              </a:solidFill>
              <a:latin typeface="幼圆" panose="02010509060101010101" pitchFamily="49" charset="-122"/>
              <a:ea typeface="幼圆" panose="02010509060101010101" pitchFamily="49" charset="-122"/>
            </a:endParaRPr>
          </a:p>
        </p:txBody>
      </p:sp>
      <p:grpSp>
        <p:nvGrpSpPr>
          <p:cNvPr id="6" name="组合 5"/>
          <p:cNvGrpSpPr/>
          <p:nvPr/>
        </p:nvGrpSpPr>
        <p:grpSpPr>
          <a:xfrm>
            <a:off x="2466566" y="3433698"/>
            <a:ext cx="319529" cy="363010"/>
            <a:chOff x="2466566" y="3003932"/>
            <a:chExt cx="319529" cy="363010"/>
          </a:xfrm>
          <a:solidFill>
            <a:srgbClr val="006C31"/>
          </a:solidFill>
        </p:grpSpPr>
        <p:sp>
          <p:nvSpPr>
            <p:cNvPr id="7" name="燕尾形 6"/>
            <p:cNvSpPr/>
            <p:nvPr/>
          </p:nvSpPr>
          <p:spPr>
            <a:xfrm rot="2072166">
              <a:off x="2466566" y="3003932"/>
              <a:ext cx="118511"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8" name="燕尾形 7"/>
            <p:cNvSpPr/>
            <p:nvPr/>
          </p:nvSpPr>
          <p:spPr>
            <a:xfrm rot="2072166">
              <a:off x="2568575" y="3074434"/>
              <a:ext cx="117010" cy="2235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9" name="燕尾形 8"/>
            <p:cNvSpPr/>
            <p:nvPr/>
          </p:nvSpPr>
          <p:spPr>
            <a:xfrm rot="2072166">
              <a:off x="2669085" y="3143436"/>
              <a:ext cx="117010" cy="2235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grpSp>
      <p:grpSp>
        <p:nvGrpSpPr>
          <p:cNvPr id="10" name="组合 9"/>
          <p:cNvGrpSpPr/>
          <p:nvPr/>
        </p:nvGrpSpPr>
        <p:grpSpPr>
          <a:xfrm>
            <a:off x="4446740" y="3399197"/>
            <a:ext cx="223521" cy="363010"/>
            <a:chOff x="4446740" y="2969431"/>
            <a:chExt cx="223521" cy="363010"/>
          </a:xfrm>
          <a:solidFill>
            <a:srgbClr val="006C31"/>
          </a:solidFill>
        </p:grpSpPr>
        <p:sp>
          <p:nvSpPr>
            <p:cNvPr id="11" name="燕尾形 10"/>
            <p:cNvSpPr/>
            <p:nvPr/>
          </p:nvSpPr>
          <p:spPr>
            <a:xfrm rot="5400000">
              <a:off x="4499999" y="2916172"/>
              <a:ext cx="117003"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2" name="燕尾形 11"/>
            <p:cNvSpPr/>
            <p:nvPr/>
          </p:nvSpPr>
          <p:spPr>
            <a:xfrm rot="5400000">
              <a:off x="4499999" y="3039176"/>
              <a:ext cx="117003"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3" name="燕尾形 12"/>
            <p:cNvSpPr/>
            <p:nvPr/>
          </p:nvSpPr>
          <p:spPr>
            <a:xfrm rot="5400000">
              <a:off x="4499249" y="3161428"/>
              <a:ext cx="118504"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grpSp>
      <p:sp>
        <p:nvSpPr>
          <p:cNvPr id="14" name="椭圆 13"/>
          <p:cNvSpPr/>
          <p:nvPr/>
        </p:nvSpPr>
        <p:spPr>
          <a:xfrm>
            <a:off x="3799408"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zh-CN" altLang="en-US" sz="1300" kern="0" dirty="0">
              <a:solidFill>
                <a:schemeClr val="bg1">
                  <a:lumMod val="50000"/>
                </a:schemeClr>
              </a:solidFill>
              <a:latin typeface="幼圆" panose="02010509060101010101" pitchFamily="49" charset="-122"/>
              <a:ea typeface="幼圆" panose="02010509060101010101" pitchFamily="49" charset="-122"/>
            </a:endParaRPr>
          </a:p>
        </p:txBody>
      </p:sp>
      <p:grpSp>
        <p:nvGrpSpPr>
          <p:cNvPr id="15" name="组合 14"/>
          <p:cNvGrpSpPr/>
          <p:nvPr/>
        </p:nvGrpSpPr>
        <p:grpSpPr>
          <a:xfrm>
            <a:off x="6405913" y="3429198"/>
            <a:ext cx="303027" cy="384010"/>
            <a:chOff x="6405913" y="2999432"/>
            <a:chExt cx="303027" cy="384010"/>
          </a:xfrm>
          <a:solidFill>
            <a:srgbClr val="006C31"/>
          </a:solidFill>
        </p:grpSpPr>
        <p:sp>
          <p:nvSpPr>
            <p:cNvPr id="16" name="燕尾形 15"/>
            <p:cNvSpPr/>
            <p:nvPr/>
          </p:nvSpPr>
          <p:spPr>
            <a:xfrm rot="8357800">
              <a:off x="6591930" y="2999432"/>
              <a:ext cx="117010"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7" name="燕尾形 16"/>
            <p:cNvSpPr/>
            <p:nvPr/>
          </p:nvSpPr>
          <p:spPr>
            <a:xfrm rot="8357800">
              <a:off x="6498922" y="3078934"/>
              <a:ext cx="117010"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8" name="燕尾形 17"/>
            <p:cNvSpPr/>
            <p:nvPr/>
          </p:nvSpPr>
          <p:spPr>
            <a:xfrm rot="8357800">
              <a:off x="6405913" y="3159935"/>
              <a:ext cx="117010" cy="223507"/>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grpSp>
      <p:sp>
        <p:nvSpPr>
          <p:cNvPr id="19" name="椭圆 18"/>
          <p:cNvSpPr/>
          <p:nvPr/>
        </p:nvSpPr>
        <p:spPr>
          <a:xfrm>
            <a:off x="6175489"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zh-CN" altLang="en-US" sz="1300" kern="0" dirty="0">
              <a:solidFill>
                <a:schemeClr val="bg1">
                  <a:lumMod val="50000"/>
                </a:schemeClr>
              </a:solidFill>
              <a:latin typeface="幼圆" panose="02010509060101010101" pitchFamily="49" charset="-122"/>
              <a:ea typeface="幼圆" panose="02010509060101010101" pitchFamily="49" charset="-122"/>
            </a:endParaRPr>
          </a:p>
        </p:txBody>
      </p:sp>
      <p:sp>
        <p:nvSpPr>
          <p:cNvPr id="20" name="圆角矩形 19"/>
          <p:cNvSpPr/>
          <p:nvPr/>
        </p:nvSpPr>
        <p:spPr>
          <a:xfrm>
            <a:off x="2048030" y="4153717"/>
            <a:ext cx="5079448" cy="864023"/>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a:solidFill>
                  <a:schemeClr val="bg1"/>
                </a:solidFill>
                <a:latin typeface="微软雅黑" panose="020B0503020204020204" pitchFamily="34" charset="-122"/>
                <a:ea typeface="微软雅黑" panose="020B0503020204020204" pitchFamily="34" charset="-122"/>
              </a:rPr>
              <a:t>人力资源的战术计划</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1514672" y="1797880"/>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anose="020B0503020204020204" pitchFamily="34" charset="-122"/>
                <a:ea typeface="微软雅黑" panose="020B0503020204020204" pitchFamily="34" charset="-122"/>
              </a:rPr>
              <a:t>企业招聘</a:t>
            </a:r>
            <a:endParaRPr lang="en-US" altLang="zh-CN" b="1" kern="0" dirty="0" smtClean="0">
              <a:solidFill>
                <a:srgbClr val="006D46"/>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300" kern="0" dirty="0" smtClean="0">
                <a:solidFill>
                  <a:schemeClr val="tx1">
                    <a:lumMod val="85000"/>
                    <a:lumOff val="15000"/>
                  </a:schemeClr>
                </a:solidFill>
                <a:latin typeface="微软雅黑" panose="020B0503020204020204" pitchFamily="34" charset="-122"/>
                <a:ea typeface="微软雅黑" panose="020B0503020204020204" pitchFamily="34" charset="-122"/>
              </a:rPr>
              <a:t>针对</a:t>
            </a:r>
            <a:r>
              <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rPr>
              <a:t>公司所需要的人才，制定招聘计划</a:t>
            </a:r>
            <a:endParaRPr lang="en-US" altLang="zh-CN" sz="13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3887182" y="1819794"/>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anose="020B0503020204020204" pitchFamily="34" charset="-122"/>
                <a:ea typeface="微软雅黑" panose="020B0503020204020204" pitchFamily="34" charset="-122"/>
              </a:rPr>
              <a:t>企业培训</a:t>
            </a:r>
            <a:endParaRPr lang="en-US" altLang="zh-CN" b="1" kern="0" dirty="0" smtClean="0">
              <a:solidFill>
                <a:srgbClr val="006D46"/>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rPr>
              <a:t>按照业务需要和战略目标制定计划</a:t>
            </a:r>
            <a:endPar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257348" y="1819794"/>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anose="020B0503020204020204" pitchFamily="34" charset="-122"/>
                <a:ea typeface="微软雅黑" panose="020B0503020204020204" pitchFamily="34" charset="-122"/>
              </a:rPr>
              <a:t>企业发展</a:t>
            </a:r>
            <a:endParaRPr lang="en-US" altLang="zh-CN" b="1" kern="0" dirty="0" smtClean="0">
              <a:solidFill>
                <a:srgbClr val="006D46"/>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rPr>
              <a:t>结合发展目标设计职业规划和发展通道</a:t>
            </a:r>
            <a:endPar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000"/>
                            </p:stCondLst>
                            <p:childTnLst>
                              <p:par>
                                <p:cTn id="43" presetID="2" presetClass="entr" presetSubtype="9"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0-#ppt_w/2"/>
                                          </p:val>
                                        </p:tav>
                                        <p:tav tm="100000">
                                          <p:val>
                                            <p:strVal val="#ppt_x"/>
                                          </p:val>
                                        </p:tav>
                                      </p:tavLst>
                                    </p:anim>
                                    <p:anim calcmode="lin" valueType="num">
                                      <p:cBhvr additive="base">
                                        <p:cTn id="46" dur="500" fill="hold"/>
                                        <p:tgtEl>
                                          <p:spTgt spid="6"/>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3"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0-#ppt_h/2"/>
                                          </p:val>
                                        </p:tav>
                                        <p:tav tm="100000">
                                          <p:val>
                                            <p:strVal val="#ppt_y"/>
                                          </p:val>
                                        </p:tav>
                                      </p:tavLst>
                                    </p:anim>
                                  </p:childTnLst>
                                </p:cTn>
                              </p:par>
                            </p:childTnLst>
                          </p:cTn>
                        </p:par>
                        <p:par>
                          <p:cTn id="55" fill="hold">
                            <p:stCondLst>
                              <p:cond delay="4500"/>
                            </p:stCondLst>
                            <p:childTnLst>
                              <p:par>
                                <p:cTn id="56" presetID="16" presetClass="entr" presetSubtype="37"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arn(outVertical)">
                                      <p:cBhvr>
                                        <p:cTn id="58"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14" grpId="0" animBg="1"/>
      <p:bldP spid="19" grpId="0" animBg="1"/>
      <p:bldP spid="20" grpId="0" animBg="1"/>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圆角矩形 3"/>
          <p:cNvSpPr/>
          <p:nvPr/>
        </p:nvSpPr>
        <p:spPr>
          <a:xfrm>
            <a:off x="3306416" y="206541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S</a:t>
            </a:r>
            <a:endParaRPr lang="zh-CN" altLang="en-US" sz="5400" b="1" dirty="0">
              <a:latin typeface="Adobe Myungjo Std M" panose="02020600000000000000" pitchFamily="18" charset="-128"/>
              <a:ea typeface="方正姚体" panose="02010601030101010101" pitchFamily="2" charset="-122"/>
            </a:endParaRPr>
          </a:p>
        </p:txBody>
      </p:sp>
      <p:sp>
        <p:nvSpPr>
          <p:cNvPr id="6" name="圆角矩形 5"/>
          <p:cNvSpPr/>
          <p:nvPr/>
        </p:nvSpPr>
        <p:spPr>
          <a:xfrm>
            <a:off x="4674568" y="206541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W</a:t>
            </a:r>
            <a:endParaRPr lang="zh-CN" altLang="en-US" sz="5400" b="1" dirty="0">
              <a:latin typeface="Adobe Myungjo Std M" panose="02020600000000000000" pitchFamily="18" charset="-128"/>
              <a:ea typeface="方正姚体" panose="02010601030101010101" pitchFamily="2" charset="-122"/>
            </a:endParaRPr>
          </a:p>
        </p:txBody>
      </p:sp>
      <p:sp>
        <p:nvSpPr>
          <p:cNvPr id="7" name="圆角矩形 6"/>
          <p:cNvSpPr/>
          <p:nvPr/>
        </p:nvSpPr>
        <p:spPr>
          <a:xfrm>
            <a:off x="3306416" y="350557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O</a:t>
            </a:r>
            <a:endParaRPr lang="zh-CN" altLang="en-US" sz="5400" b="1" dirty="0">
              <a:latin typeface="Adobe Myungjo Std M" panose="02020600000000000000" pitchFamily="18" charset="-128"/>
              <a:ea typeface="方正姚体" panose="02010601030101010101" pitchFamily="2" charset="-122"/>
            </a:endParaRPr>
          </a:p>
        </p:txBody>
      </p:sp>
      <p:sp>
        <p:nvSpPr>
          <p:cNvPr id="8" name="圆角矩形 7"/>
          <p:cNvSpPr/>
          <p:nvPr/>
        </p:nvSpPr>
        <p:spPr>
          <a:xfrm>
            <a:off x="4674568" y="350557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T</a:t>
            </a:r>
            <a:endParaRPr lang="zh-CN" altLang="en-US" sz="5400" b="1" dirty="0">
              <a:latin typeface="Adobe Myungjo Std M" panose="02020600000000000000" pitchFamily="18" charset="-128"/>
              <a:ea typeface="方正姚体" panose="02010601030101010101" pitchFamily="2" charset="-122"/>
            </a:endParaRPr>
          </a:p>
        </p:txBody>
      </p:sp>
      <p:sp>
        <p:nvSpPr>
          <p:cNvPr id="9" name="文本框 7"/>
          <p:cNvSpPr txBox="1">
            <a:spLocks noChangeArrowheads="1"/>
          </p:cNvSpPr>
          <p:nvPr/>
        </p:nvSpPr>
        <p:spPr bwMode="auto">
          <a:xfrm>
            <a:off x="6042720" y="1993404"/>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a:solidFill>
                  <a:srgbClr val="006D46"/>
                </a:solidFill>
                <a:latin typeface="微软雅黑" panose="020B0503020204020204" pitchFamily="34" charset="-122"/>
              </a:rPr>
              <a:t>W</a:t>
            </a:r>
            <a:r>
              <a:rPr lang="en-US" altLang="zh-CN" sz="2000" b="1" dirty="0" smtClean="0">
                <a:solidFill>
                  <a:schemeClr val="tx1">
                    <a:lumMod val="75000"/>
                    <a:lumOff val="25000"/>
                  </a:schemeClr>
                </a:solidFill>
                <a:latin typeface="微软雅黑" panose="020B0503020204020204" pitchFamily="34" charset="-122"/>
              </a:rPr>
              <a:t>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
        <p:nvSpPr>
          <p:cNvPr id="10" name="文本框 7"/>
          <p:cNvSpPr txBox="1">
            <a:spLocks noChangeArrowheads="1"/>
          </p:cNvSpPr>
          <p:nvPr/>
        </p:nvSpPr>
        <p:spPr bwMode="auto">
          <a:xfrm>
            <a:off x="6022876" y="3542952"/>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smtClean="0">
                <a:solidFill>
                  <a:srgbClr val="006D46"/>
                </a:solidFill>
                <a:latin typeface="微软雅黑" panose="020B0503020204020204" pitchFamily="34" charset="-122"/>
              </a:rPr>
              <a:t>T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
        <p:nvSpPr>
          <p:cNvPr id="11" name="文本框 7"/>
          <p:cNvSpPr txBox="1">
            <a:spLocks noChangeArrowheads="1"/>
          </p:cNvSpPr>
          <p:nvPr/>
        </p:nvSpPr>
        <p:spPr bwMode="auto">
          <a:xfrm>
            <a:off x="539552" y="3542952"/>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smtClean="0">
                <a:solidFill>
                  <a:srgbClr val="006D46"/>
                </a:solidFill>
                <a:latin typeface="微软雅黑" panose="020B0503020204020204" pitchFamily="34" charset="-122"/>
              </a:rPr>
              <a:t>O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
        <p:nvSpPr>
          <p:cNvPr id="12" name="文本框 7"/>
          <p:cNvSpPr txBox="1">
            <a:spLocks noChangeArrowheads="1"/>
          </p:cNvSpPr>
          <p:nvPr/>
        </p:nvSpPr>
        <p:spPr bwMode="auto">
          <a:xfrm>
            <a:off x="550268" y="1993404"/>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smtClean="0">
                <a:solidFill>
                  <a:srgbClr val="006D46"/>
                </a:solidFill>
                <a:latin typeface="微软雅黑" panose="020B0503020204020204" pitchFamily="34" charset="-122"/>
              </a:rPr>
              <a:t>S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grpId="0" nodeType="withEffect">
                                  <p:stCondLst>
                                    <p:cond delay="3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8"/>
                                        </p:tgtEl>
                                        <p:attrNameLst>
                                          <p:attrName>ppt_y</p:attrName>
                                        </p:attrNameLst>
                                      </p:cBhvr>
                                      <p:tavLst>
                                        <p:tav tm="0" fmla="#ppt_y+(sin(-2*pi*(1-$))*-#ppt_x+cos(-2*pi*(1-$))*(1-#ppt_y))*(1-$)">
                                          <p:val>
                                            <p:fltVal val="0"/>
                                          </p:val>
                                        </p:tav>
                                        <p:tav tm="100000">
                                          <p:val>
                                            <p:fltVal val="1"/>
                                          </p:val>
                                        </p:tav>
                                      </p:tavLst>
                                    </p:anim>
                                  </p:childTnLst>
                                </p:cTn>
                              </p:par>
                              <p:par>
                                <p:cTn id="25" presetID="52" presetClass="entr" presetSubtype="0" fill="hold" grpId="0" nodeType="withEffect">
                                  <p:stCondLst>
                                    <p:cond delay="600"/>
                                  </p:stCondLst>
                                  <p:childTnLst>
                                    <p:set>
                                      <p:cBhvr>
                                        <p:cTn id="26" dur="1" fill="hold">
                                          <p:stCondLst>
                                            <p:cond delay="0"/>
                                          </p:stCondLst>
                                        </p:cTn>
                                        <p:tgtEl>
                                          <p:spTgt spid="7"/>
                                        </p:tgtEl>
                                        <p:attrNameLst>
                                          <p:attrName>style.visibility</p:attrName>
                                        </p:attrNameLst>
                                      </p:cBhvr>
                                      <p:to>
                                        <p:strVal val="visible"/>
                                      </p:to>
                                    </p:set>
                                    <p:animScale>
                                      <p:cBhvr>
                                        <p:cTn id="2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7"/>
                                        </p:tgtEl>
                                        <p:attrNameLst>
                                          <p:attrName>ppt_x</p:attrName>
                                          <p:attrName>ppt_y</p:attrName>
                                        </p:attrNameLst>
                                      </p:cBhvr>
                                    </p:animMotion>
                                    <p:animEffect transition="in" filter="fade">
                                      <p:cBhvr>
                                        <p:cTn id="29" dur="1000"/>
                                        <p:tgtEl>
                                          <p:spTgt spid="7"/>
                                        </p:tgtEl>
                                      </p:cBhvr>
                                    </p:animEffect>
                                  </p:childTnLst>
                                </p:cTn>
                              </p:par>
                              <p:par>
                                <p:cTn id="30" presetID="52" presetClass="entr" presetSubtype="0" fill="hold" grpId="0" nodeType="withEffect">
                                  <p:stCondLst>
                                    <p:cond delay="900"/>
                                  </p:stCondLst>
                                  <p:childTnLst>
                                    <p:set>
                                      <p:cBhvr>
                                        <p:cTn id="31" dur="1" fill="hold">
                                          <p:stCondLst>
                                            <p:cond delay="0"/>
                                          </p:stCondLst>
                                        </p:cTn>
                                        <p:tgtEl>
                                          <p:spTgt spid="6"/>
                                        </p:tgtEl>
                                        <p:attrNameLst>
                                          <p:attrName>style.visibility</p:attrName>
                                        </p:attrNameLst>
                                      </p:cBhvr>
                                      <p:to>
                                        <p:strVal val="visible"/>
                                      </p:to>
                                    </p:set>
                                    <p:animScale>
                                      <p:cBhvr>
                                        <p:cTn id="3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6"/>
                                        </p:tgtEl>
                                        <p:attrNameLst>
                                          <p:attrName>ppt_x</p:attrName>
                                          <p:attrName>ppt_y</p:attrName>
                                        </p:attrNameLst>
                                      </p:cBhvr>
                                    </p:animMotion>
                                    <p:animEffect transition="in" filter="fade">
                                      <p:cBhvr>
                                        <p:cTn id="34" dur="1000"/>
                                        <p:tgtEl>
                                          <p:spTgt spid="6"/>
                                        </p:tgtEl>
                                      </p:cBhvr>
                                    </p:animEffect>
                                  </p:childTnLst>
                                </p:cTn>
                              </p:par>
                            </p:childTnLst>
                          </p:cTn>
                        </p:par>
                        <p:par>
                          <p:cTn id="35" fill="hold">
                            <p:stCondLst>
                              <p:cond delay="2000"/>
                            </p:stCondLst>
                            <p:childTnLst>
                              <p:par>
                                <p:cTn id="36" presetID="22" presetClass="entr" presetSubtype="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3000"/>
                            </p:stCondLst>
                            <p:childTnLst>
                              <p:par>
                                <p:cTn id="44" presetID="22" presetClass="entr" presetSubtype="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right)">
                                      <p:cBhvr>
                                        <p:cTn id="46" dur="500"/>
                                        <p:tgtEl>
                                          <p:spTgt spid="11"/>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KSO_GT1.1"/>
          <p:cNvSpPr txBox="1"/>
          <p:nvPr/>
        </p:nvSpPr>
        <p:spPr>
          <a:xfrm>
            <a:off x="759153" y="3619099"/>
            <a:ext cx="1866834"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4880720" y="1916494"/>
            <a:ext cx="1295743"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7" name="任意多边形 6"/>
          <p:cNvSpPr/>
          <p:nvPr/>
        </p:nvSpPr>
        <p:spPr>
          <a:xfrm>
            <a:off x="2958630" y="1916494"/>
            <a:ext cx="1295742"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8" name="任意多边形 7"/>
          <p:cNvSpPr/>
          <p:nvPr/>
        </p:nvSpPr>
        <p:spPr>
          <a:xfrm>
            <a:off x="1048410" y="1904620"/>
            <a:ext cx="1294259"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9" name="Freeform 4"/>
          <p:cNvSpPr/>
          <p:nvPr/>
        </p:nvSpPr>
        <p:spPr bwMode="auto">
          <a:xfrm>
            <a:off x="753047" y="1607739"/>
            <a:ext cx="3654202" cy="1907451"/>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6C31"/>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a:p>
        </p:txBody>
      </p:sp>
      <p:sp>
        <p:nvSpPr>
          <p:cNvPr id="10" name="任意多边形 9"/>
          <p:cNvSpPr/>
          <p:nvPr/>
        </p:nvSpPr>
        <p:spPr>
          <a:xfrm>
            <a:off x="1479539" y="2007041"/>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任意多边形 10"/>
          <p:cNvSpPr/>
          <p:nvPr/>
        </p:nvSpPr>
        <p:spPr>
          <a:xfrm>
            <a:off x="3390501"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任意多边形 11"/>
          <p:cNvSpPr/>
          <p:nvPr/>
        </p:nvSpPr>
        <p:spPr>
          <a:xfrm>
            <a:off x="5312591"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任意多边形 12"/>
          <p:cNvSpPr/>
          <p:nvPr/>
        </p:nvSpPr>
        <p:spPr>
          <a:xfrm>
            <a:off x="2813172" y="1603288"/>
            <a:ext cx="3507262" cy="1920810"/>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14" name="Freeform 5"/>
          <p:cNvSpPr/>
          <p:nvPr/>
        </p:nvSpPr>
        <p:spPr bwMode="auto">
          <a:xfrm flipH="1" flipV="1">
            <a:off x="4736751" y="1612193"/>
            <a:ext cx="3654202" cy="190893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6C31"/>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dirty="0"/>
          </a:p>
        </p:txBody>
      </p:sp>
      <p:sp>
        <p:nvSpPr>
          <p:cNvPr id="15" name="任意多边形 14"/>
          <p:cNvSpPr/>
          <p:nvPr/>
        </p:nvSpPr>
        <p:spPr>
          <a:xfrm>
            <a:off x="6814689" y="1916494"/>
            <a:ext cx="1295742"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16" name="任意多边形 15"/>
          <p:cNvSpPr/>
          <p:nvPr/>
        </p:nvSpPr>
        <p:spPr>
          <a:xfrm>
            <a:off x="7246560"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KSO_GT1.1"/>
          <p:cNvSpPr txBox="1"/>
          <p:nvPr/>
        </p:nvSpPr>
        <p:spPr>
          <a:xfrm>
            <a:off x="2672170" y="3619099"/>
            <a:ext cx="1868662"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KSO_GT1.1"/>
          <p:cNvSpPr txBox="1"/>
          <p:nvPr/>
        </p:nvSpPr>
        <p:spPr>
          <a:xfrm>
            <a:off x="4587013" y="3619099"/>
            <a:ext cx="1866834"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KSO_GT1.1"/>
          <p:cNvSpPr txBox="1"/>
          <p:nvPr/>
        </p:nvSpPr>
        <p:spPr>
          <a:xfrm>
            <a:off x="6522291" y="3619099"/>
            <a:ext cx="1868662"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outVertical)">
                                      <p:cBhvr>
                                        <p:cTn id="21" dur="500"/>
                                        <p:tgtEl>
                                          <p:spTgt spid="10"/>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750"/>
                                        <p:tgtEl>
                                          <p:spTgt spid="9"/>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outVertical)">
                                      <p:cBhvr>
                                        <p:cTn id="35" dur="500"/>
                                        <p:tgtEl>
                                          <p:spTgt spid="1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750"/>
                                        <p:tgtEl>
                                          <p:spTgt spid="13"/>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5500"/>
                            </p:stCondLst>
                            <p:childTnLst>
                              <p:par>
                                <p:cTn id="47" presetID="16" presetClass="entr" presetSubtype="37"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arn(outVertical)">
                                      <p:cBhvr>
                                        <p:cTn id="49" dur="500"/>
                                        <p:tgtEl>
                                          <p:spTgt spid="12"/>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750"/>
                                        <p:tgtEl>
                                          <p:spTgt spid="14"/>
                                        </p:tgtEl>
                                      </p:cBhvr>
                                    </p:animEffect>
                                  </p:childTnLst>
                                </p:cTn>
                              </p:par>
                            </p:childTnLst>
                          </p:cTn>
                        </p:par>
                        <p:par>
                          <p:cTn id="54" fill="hold">
                            <p:stCondLst>
                              <p:cond delay="70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7500"/>
                            </p:stCondLst>
                            <p:childTnLst>
                              <p:par>
                                <p:cTn id="61" presetID="16" presetClass="entr" presetSubtype="37"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arn(outVertical)">
                                      <p:cBhvr>
                                        <p:cTn id="63" dur="500"/>
                                        <p:tgtEl>
                                          <p:spTgt spid="16"/>
                                        </p:tgtEl>
                                      </p:cBhvr>
                                    </p:animEffect>
                                  </p:childTnLst>
                                </p:cTn>
                              </p:par>
                            </p:childTnLst>
                          </p:cTn>
                        </p:par>
                        <p:par>
                          <p:cTn id="64" fill="hold">
                            <p:stCondLst>
                              <p:cond delay="8000"/>
                            </p:stCondLst>
                            <p:childTnLst>
                              <p:par>
                                <p:cTn id="65" presetID="22" presetClass="entr" presetSubtype="1"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500"/>
                                        <p:tgtEl>
                                          <p:spTgt spid="4"/>
                                        </p:tgtEl>
                                      </p:cBhvr>
                                    </p:animEffect>
                                  </p:childTnLst>
                                </p:cTn>
                              </p:par>
                            </p:childTnLst>
                          </p:cTn>
                        </p:par>
                        <p:par>
                          <p:cTn id="68" fill="hold">
                            <p:stCondLst>
                              <p:cond delay="850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900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95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同心圆 3"/>
          <p:cNvSpPr/>
          <p:nvPr/>
        </p:nvSpPr>
        <p:spPr>
          <a:xfrm rot="20580000">
            <a:off x="3516850" y="1976145"/>
            <a:ext cx="2304203" cy="2304062"/>
          </a:xfrm>
          <a:prstGeom prst="donut">
            <a:avLst>
              <a:gd name="adj" fmla="val 9616"/>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6" name="同心圆 5"/>
          <p:cNvSpPr/>
          <p:nvPr/>
        </p:nvSpPr>
        <p:spPr>
          <a:xfrm rot="20580000">
            <a:off x="3960889" y="2420156"/>
            <a:ext cx="1416126" cy="1416039"/>
          </a:xfrm>
          <a:prstGeom prst="donut">
            <a:avLst>
              <a:gd name="adj" fmla="val 15952"/>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7" name="矩形 6"/>
          <p:cNvSpPr/>
          <p:nvPr/>
        </p:nvSpPr>
        <p:spPr>
          <a:xfrm rot="19320000">
            <a:off x="5264826" y="2194621"/>
            <a:ext cx="679559" cy="129600"/>
          </a:xfrm>
          <a:prstGeom prst="rec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8" name="同心圆 7"/>
          <p:cNvSpPr/>
          <p:nvPr/>
        </p:nvSpPr>
        <p:spPr>
          <a:xfrm rot="20580000">
            <a:off x="4392927" y="2852168"/>
            <a:ext cx="552049" cy="552016"/>
          </a:xfrm>
          <a:prstGeom prst="donut">
            <a:avLst>
              <a:gd name="adj" fmla="val 2957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9" name="矩形 8"/>
          <p:cNvSpPr/>
          <p:nvPr/>
        </p:nvSpPr>
        <p:spPr>
          <a:xfrm rot="2400000">
            <a:off x="4951030" y="3691359"/>
            <a:ext cx="1021527" cy="1296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0" name="椭圆 9"/>
          <p:cNvSpPr/>
          <p:nvPr/>
        </p:nvSpPr>
        <p:spPr>
          <a:xfrm>
            <a:off x="5620032" y="3867073"/>
            <a:ext cx="477042" cy="475513"/>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B</a:t>
            </a:r>
            <a:endParaRPr lang="zh-CN" altLang="en-US" sz="2300" dirty="0">
              <a:solidFill>
                <a:schemeClr val="bg1"/>
              </a:solidFill>
              <a:latin typeface="Arial Black" panose="020B0A04020102020204" pitchFamily="34" charset="0"/>
            </a:endParaRPr>
          </a:p>
        </p:txBody>
      </p:sp>
      <p:sp>
        <p:nvSpPr>
          <p:cNvPr id="11" name="椭圆 10"/>
          <p:cNvSpPr/>
          <p:nvPr/>
        </p:nvSpPr>
        <p:spPr>
          <a:xfrm>
            <a:off x="5655577" y="1796926"/>
            <a:ext cx="475541" cy="477013"/>
          </a:xfrm>
          <a:prstGeom prst="ellips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C</a:t>
            </a:r>
            <a:endParaRPr lang="zh-CN" altLang="en-US" sz="2300" dirty="0">
              <a:solidFill>
                <a:schemeClr val="bg1"/>
              </a:solidFill>
              <a:latin typeface="Arial Black" panose="020B0A04020102020204" pitchFamily="34" charset="0"/>
            </a:endParaRPr>
          </a:p>
        </p:txBody>
      </p:sp>
      <p:sp>
        <p:nvSpPr>
          <p:cNvPr id="12" name="矩形 11"/>
          <p:cNvSpPr/>
          <p:nvPr/>
        </p:nvSpPr>
        <p:spPr>
          <a:xfrm rot="19363040">
            <a:off x="3299419" y="3585546"/>
            <a:ext cx="1360620" cy="12913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3" name="椭圆 12"/>
          <p:cNvSpPr/>
          <p:nvPr/>
        </p:nvSpPr>
        <p:spPr>
          <a:xfrm>
            <a:off x="3148416" y="3879036"/>
            <a:ext cx="475543" cy="47551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A</a:t>
            </a:r>
            <a:endParaRPr lang="zh-CN" altLang="en-US" sz="2300" dirty="0">
              <a:solidFill>
                <a:schemeClr val="bg1"/>
              </a:solidFill>
              <a:latin typeface="Arial Black" panose="020B0A04020102020204" pitchFamily="34" charset="0"/>
            </a:endParaRPr>
          </a:p>
        </p:txBody>
      </p:sp>
      <p:sp>
        <p:nvSpPr>
          <p:cNvPr id="14" name="文本框 7"/>
          <p:cNvSpPr txBox="1">
            <a:spLocks noChangeArrowheads="1"/>
          </p:cNvSpPr>
          <p:nvPr/>
        </p:nvSpPr>
        <p:spPr bwMode="auto">
          <a:xfrm>
            <a:off x="6360335" y="1603124"/>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
        <p:nvSpPr>
          <p:cNvPr id="15" name="文本框 7"/>
          <p:cNvSpPr txBox="1">
            <a:spLocks noChangeArrowheads="1"/>
          </p:cNvSpPr>
          <p:nvPr/>
        </p:nvSpPr>
        <p:spPr bwMode="auto">
          <a:xfrm>
            <a:off x="6360335" y="3650115"/>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
        <p:nvSpPr>
          <p:cNvPr id="16" name="文本框 7"/>
          <p:cNvSpPr txBox="1">
            <a:spLocks noChangeArrowheads="1"/>
          </p:cNvSpPr>
          <p:nvPr/>
        </p:nvSpPr>
        <p:spPr bwMode="auto">
          <a:xfrm>
            <a:off x="929663" y="3706476"/>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a:p>
            <a:pPr algn="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
        <p:nvSpPr>
          <p:cNvPr id="17" name="五边形 16"/>
          <p:cNvSpPr/>
          <p:nvPr/>
        </p:nvSpPr>
        <p:spPr>
          <a:xfrm>
            <a:off x="883560" y="1361023"/>
            <a:ext cx="2108430" cy="307776"/>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此处添加文本说明</a:t>
            </a:r>
            <a:endParaRPr lang="zh-CN" altLang="en-US" sz="1400" dirty="0">
              <a:latin typeface="微软雅黑" panose="020B0503020204020204" pitchFamily="34" charset="-122"/>
              <a:ea typeface="微软雅黑" panose="020B0503020204020204" pitchFamily="34" charset="-122"/>
            </a:endParaRPr>
          </a:p>
        </p:txBody>
      </p:sp>
      <p:sp>
        <p:nvSpPr>
          <p:cNvPr id="18" name="文本框 7"/>
          <p:cNvSpPr txBox="1">
            <a:spLocks noChangeArrowheads="1"/>
          </p:cNvSpPr>
          <p:nvPr/>
        </p:nvSpPr>
        <p:spPr bwMode="auto">
          <a:xfrm>
            <a:off x="827584" y="1764497"/>
            <a:ext cx="2220383" cy="135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anose="020B0503020204020204" pitchFamily="34" charset="-122"/>
              </a:rPr>
              <a:t>单击</a:t>
            </a:r>
            <a:r>
              <a:rPr lang="zh-CN" altLang="en-US" sz="1050" dirty="0">
                <a:solidFill>
                  <a:schemeClr val="tx1">
                    <a:lumMod val="85000"/>
                    <a:lumOff val="15000"/>
                  </a:schemeClr>
                </a:solidFill>
                <a:latin typeface="微软雅黑" panose="020B0503020204020204" pitchFamily="34" charset="-122"/>
              </a:rPr>
              <a:t>此处</a:t>
            </a:r>
            <a:r>
              <a:rPr lang="zh-CN" altLang="en-US" sz="1050" dirty="0" smtClean="0">
                <a:solidFill>
                  <a:schemeClr val="tx1">
                    <a:lumMod val="85000"/>
                    <a:lumOff val="15000"/>
                  </a:schemeClr>
                </a:solidFill>
                <a:latin typeface="微软雅黑" panose="020B0503020204020204" pitchFamily="34" charset="-122"/>
              </a:rPr>
              <a:t>添加</a:t>
            </a:r>
            <a:r>
              <a:rPr lang="zh-CN" altLang="en-US" sz="1050" dirty="0">
                <a:solidFill>
                  <a:schemeClr val="tx1">
                    <a:lumMod val="85000"/>
                    <a:lumOff val="15000"/>
                  </a:schemeClr>
                </a:solidFill>
                <a:latin typeface="微软雅黑" panose="020B0503020204020204" pitchFamily="34" charset="-122"/>
              </a:rPr>
              <a:t>说明文字单击此处添加说明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endParaRPr lang="zh-CN" altLang="en-US" sz="105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05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par>
                                <p:cTn id="17" presetID="21" presetClass="entr" presetSubtype="1"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par>
                                <p:cTn id="20" presetID="21" presetClass="entr" presetSubtype="1"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1000"/>
                                        <p:tgtEl>
                                          <p:spTgt spid="4"/>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par>
                          <p:cTn id="27" fill="hold">
                            <p:stCondLst>
                              <p:cond delay="1500"/>
                            </p:stCondLst>
                            <p:childTnLst>
                              <p:par>
                                <p:cTn id="28" presetID="21"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750"/>
                                        <p:tgtEl>
                                          <p:spTgt spid="13"/>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500"/>
                                        <p:tgtEl>
                                          <p:spTgt spid="16"/>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3500"/>
                            </p:stCondLst>
                            <p:childTnLst>
                              <p:par>
                                <p:cTn id="40" presetID="21"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750"/>
                                        <p:tgtEl>
                                          <p:spTgt spid="1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000"/>
                            </p:stCondLst>
                            <p:childTnLst>
                              <p:par>
                                <p:cTn id="48" presetID="2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par>
                          <p:cTn id="51" fill="hold">
                            <p:stCondLst>
                              <p:cond delay="5500"/>
                            </p:stCondLst>
                            <p:childTnLst>
                              <p:par>
                                <p:cTn id="52" presetID="21" presetClass="entr" presetSubtype="1"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heel(1)">
                                      <p:cBhvr>
                                        <p:cTn id="54" dur="750"/>
                                        <p:tgtEl>
                                          <p:spTgt spid="11"/>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7000"/>
                            </p:stCondLst>
                            <p:childTnLst>
                              <p:par>
                                <p:cTn id="60" presetID="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0-#ppt_w/2"/>
                                          </p:val>
                                        </p:tav>
                                        <p:tav tm="100000">
                                          <p:val>
                                            <p:strVal val="#ppt_x"/>
                                          </p:val>
                                        </p:tav>
                                      </p:tavLst>
                                    </p:anim>
                                    <p:anim calcmode="lin" valueType="num">
                                      <p:cBhvr additive="base">
                                        <p:cTn id="63" dur="50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animBg="1"/>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179512" y="2876366"/>
            <a:ext cx="8694539" cy="185531"/>
          </a:xfrm>
          <a:prstGeom prst="rect">
            <a:avLst/>
          </a:prstGeom>
          <a:solidFill>
            <a:schemeClr val="tx1">
              <a:lumMod val="65000"/>
              <a:lumOff val="35000"/>
            </a:scheme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20" name="TextBox 19"/>
          <p:cNvSpPr txBox="1"/>
          <p:nvPr/>
        </p:nvSpPr>
        <p:spPr>
          <a:xfrm>
            <a:off x="948458" y="4179076"/>
            <a:ext cx="2217388"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此处添加说明文字添加说明文字添加说明文字添加说明文字</a:t>
            </a:r>
            <a:endPar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
          <p:cNvSpPr/>
          <p:nvPr/>
        </p:nvSpPr>
        <p:spPr>
          <a:xfrm>
            <a:off x="1247728" y="2475547"/>
            <a:ext cx="1503343"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1" fmla="*/ 323850 w 1363811"/>
              <a:gd name="connsiteY0-2" fmla="*/ 0 h 361590"/>
              <a:gd name="connsiteX1-3" fmla="*/ 1363811 w 1363811"/>
              <a:gd name="connsiteY1-4" fmla="*/ 0 h 361590"/>
              <a:gd name="connsiteX2-5" fmla="*/ 1363811 w 1363811"/>
              <a:gd name="connsiteY2-6" fmla="*/ 361590 h 361590"/>
              <a:gd name="connsiteX3-7" fmla="*/ 0 w 1363811"/>
              <a:gd name="connsiteY3-8" fmla="*/ 361590 h 361590"/>
              <a:gd name="connsiteX4-9" fmla="*/ 323850 w 1363811"/>
              <a:gd name="connsiteY4-10" fmla="*/ 0 h 361590"/>
              <a:gd name="connsiteX0-11" fmla="*/ 339725 w 1363811"/>
              <a:gd name="connsiteY0-12" fmla="*/ 0 h 361590"/>
              <a:gd name="connsiteX1-13" fmla="*/ 1363811 w 1363811"/>
              <a:gd name="connsiteY1-14" fmla="*/ 0 h 361590"/>
              <a:gd name="connsiteX2-15" fmla="*/ 1363811 w 1363811"/>
              <a:gd name="connsiteY2-16" fmla="*/ 361590 h 361590"/>
              <a:gd name="connsiteX3-17" fmla="*/ 0 w 1363811"/>
              <a:gd name="connsiteY3-18" fmla="*/ 361590 h 361590"/>
              <a:gd name="connsiteX4-19" fmla="*/ 339725 w 1363811"/>
              <a:gd name="connsiteY4-20" fmla="*/ 0 h 361590"/>
              <a:gd name="connsiteX0-21" fmla="*/ 374650 w 1363811"/>
              <a:gd name="connsiteY0-22" fmla="*/ 12700 h 361590"/>
              <a:gd name="connsiteX1-23" fmla="*/ 1363811 w 1363811"/>
              <a:gd name="connsiteY1-24" fmla="*/ 0 h 361590"/>
              <a:gd name="connsiteX2-25" fmla="*/ 1363811 w 1363811"/>
              <a:gd name="connsiteY2-26" fmla="*/ 361590 h 361590"/>
              <a:gd name="connsiteX3-27" fmla="*/ 0 w 1363811"/>
              <a:gd name="connsiteY3-28" fmla="*/ 361590 h 361590"/>
              <a:gd name="connsiteX4-29" fmla="*/ 374650 w 1363811"/>
              <a:gd name="connsiteY4-30" fmla="*/ 12700 h 361590"/>
              <a:gd name="connsiteX0-31" fmla="*/ 352425 w 1363811"/>
              <a:gd name="connsiteY0-32" fmla="*/ 0 h 364765"/>
              <a:gd name="connsiteX1-33" fmla="*/ 1363811 w 1363811"/>
              <a:gd name="connsiteY1-34" fmla="*/ 3175 h 364765"/>
              <a:gd name="connsiteX2-35" fmla="*/ 1363811 w 1363811"/>
              <a:gd name="connsiteY2-36" fmla="*/ 364765 h 364765"/>
              <a:gd name="connsiteX3-37" fmla="*/ 0 w 1363811"/>
              <a:gd name="connsiteY3-38" fmla="*/ 364765 h 364765"/>
              <a:gd name="connsiteX4-39" fmla="*/ 352425 w 1363811"/>
              <a:gd name="connsiteY4-40" fmla="*/ 0 h 364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sp>
        <p:nvSpPr>
          <p:cNvPr id="22" name="矩形 2"/>
          <p:cNvSpPr/>
          <p:nvPr/>
        </p:nvSpPr>
        <p:spPr>
          <a:xfrm>
            <a:off x="3790634" y="2475547"/>
            <a:ext cx="1503344"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1" fmla="*/ 323850 w 1363811"/>
              <a:gd name="connsiteY0-2" fmla="*/ 0 h 361590"/>
              <a:gd name="connsiteX1-3" fmla="*/ 1363811 w 1363811"/>
              <a:gd name="connsiteY1-4" fmla="*/ 0 h 361590"/>
              <a:gd name="connsiteX2-5" fmla="*/ 1363811 w 1363811"/>
              <a:gd name="connsiteY2-6" fmla="*/ 361590 h 361590"/>
              <a:gd name="connsiteX3-7" fmla="*/ 0 w 1363811"/>
              <a:gd name="connsiteY3-8" fmla="*/ 361590 h 361590"/>
              <a:gd name="connsiteX4-9" fmla="*/ 323850 w 1363811"/>
              <a:gd name="connsiteY4-10" fmla="*/ 0 h 361590"/>
              <a:gd name="connsiteX0-11" fmla="*/ 339725 w 1363811"/>
              <a:gd name="connsiteY0-12" fmla="*/ 0 h 361590"/>
              <a:gd name="connsiteX1-13" fmla="*/ 1363811 w 1363811"/>
              <a:gd name="connsiteY1-14" fmla="*/ 0 h 361590"/>
              <a:gd name="connsiteX2-15" fmla="*/ 1363811 w 1363811"/>
              <a:gd name="connsiteY2-16" fmla="*/ 361590 h 361590"/>
              <a:gd name="connsiteX3-17" fmla="*/ 0 w 1363811"/>
              <a:gd name="connsiteY3-18" fmla="*/ 361590 h 361590"/>
              <a:gd name="connsiteX4-19" fmla="*/ 339725 w 1363811"/>
              <a:gd name="connsiteY4-20" fmla="*/ 0 h 361590"/>
              <a:gd name="connsiteX0-21" fmla="*/ 374650 w 1363811"/>
              <a:gd name="connsiteY0-22" fmla="*/ 12700 h 361590"/>
              <a:gd name="connsiteX1-23" fmla="*/ 1363811 w 1363811"/>
              <a:gd name="connsiteY1-24" fmla="*/ 0 h 361590"/>
              <a:gd name="connsiteX2-25" fmla="*/ 1363811 w 1363811"/>
              <a:gd name="connsiteY2-26" fmla="*/ 361590 h 361590"/>
              <a:gd name="connsiteX3-27" fmla="*/ 0 w 1363811"/>
              <a:gd name="connsiteY3-28" fmla="*/ 361590 h 361590"/>
              <a:gd name="connsiteX4-29" fmla="*/ 374650 w 1363811"/>
              <a:gd name="connsiteY4-30" fmla="*/ 12700 h 361590"/>
              <a:gd name="connsiteX0-31" fmla="*/ 352425 w 1363811"/>
              <a:gd name="connsiteY0-32" fmla="*/ 0 h 364765"/>
              <a:gd name="connsiteX1-33" fmla="*/ 1363811 w 1363811"/>
              <a:gd name="connsiteY1-34" fmla="*/ 3175 h 364765"/>
              <a:gd name="connsiteX2-35" fmla="*/ 1363811 w 1363811"/>
              <a:gd name="connsiteY2-36" fmla="*/ 364765 h 364765"/>
              <a:gd name="connsiteX3-37" fmla="*/ 0 w 1363811"/>
              <a:gd name="connsiteY3-38" fmla="*/ 364765 h 364765"/>
              <a:gd name="connsiteX4-39" fmla="*/ 352425 w 1363811"/>
              <a:gd name="connsiteY4-40" fmla="*/ 0 h 364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sp>
        <p:nvSpPr>
          <p:cNvPr id="23" name="矩形 2"/>
          <p:cNvSpPr/>
          <p:nvPr/>
        </p:nvSpPr>
        <p:spPr>
          <a:xfrm>
            <a:off x="6335292" y="2475547"/>
            <a:ext cx="1503344"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1" fmla="*/ 323850 w 1363811"/>
              <a:gd name="connsiteY0-2" fmla="*/ 0 h 361590"/>
              <a:gd name="connsiteX1-3" fmla="*/ 1363811 w 1363811"/>
              <a:gd name="connsiteY1-4" fmla="*/ 0 h 361590"/>
              <a:gd name="connsiteX2-5" fmla="*/ 1363811 w 1363811"/>
              <a:gd name="connsiteY2-6" fmla="*/ 361590 h 361590"/>
              <a:gd name="connsiteX3-7" fmla="*/ 0 w 1363811"/>
              <a:gd name="connsiteY3-8" fmla="*/ 361590 h 361590"/>
              <a:gd name="connsiteX4-9" fmla="*/ 323850 w 1363811"/>
              <a:gd name="connsiteY4-10" fmla="*/ 0 h 361590"/>
              <a:gd name="connsiteX0-11" fmla="*/ 339725 w 1363811"/>
              <a:gd name="connsiteY0-12" fmla="*/ 0 h 361590"/>
              <a:gd name="connsiteX1-13" fmla="*/ 1363811 w 1363811"/>
              <a:gd name="connsiteY1-14" fmla="*/ 0 h 361590"/>
              <a:gd name="connsiteX2-15" fmla="*/ 1363811 w 1363811"/>
              <a:gd name="connsiteY2-16" fmla="*/ 361590 h 361590"/>
              <a:gd name="connsiteX3-17" fmla="*/ 0 w 1363811"/>
              <a:gd name="connsiteY3-18" fmla="*/ 361590 h 361590"/>
              <a:gd name="connsiteX4-19" fmla="*/ 339725 w 1363811"/>
              <a:gd name="connsiteY4-20" fmla="*/ 0 h 361590"/>
              <a:gd name="connsiteX0-21" fmla="*/ 374650 w 1363811"/>
              <a:gd name="connsiteY0-22" fmla="*/ 12700 h 361590"/>
              <a:gd name="connsiteX1-23" fmla="*/ 1363811 w 1363811"/>
              <a:gd name="connsiteY1-24" fmla="*/ 0 h 361590"/>
              <a:gd name="connsiteX2-25" fmla="*/ 1363811 w 1363811"/>
              <a:gd name="connsiteY2-26" fmla="*/ 361590 h 361590"/>
              <a:gd name="connsiteX3-27" fmla="*/ 0 w 1363811"/>
              <a:gd name="connsiteY3-28" fmla="*/ 361590 h 361590"/>
              <a:gd name="connsiteX4-29" fmla="*/ 374650 w 1363811"/>
              <a:gd name="connsiteY4-30" fmla="*/ 12700 h 361590"/>
              <a:gd name="connsiteX0-31" fmla="*/ 352425 w 1363811"/>
              <a:gd name="connsiteY0-32" fmla="*/ 0 h 364765"/>
              <a:gd name="connsiteX1-33" fmla="*/ 1363811 w 1363811"/>
              <a:gd name="connsiteY1-34" fmla="*/ 3175 h 364765"/>
              <a:gd name="connsiteX2-35" fmla="*/ 1363811 w 1363811"/>
              <a:gd name="connsiteY2-36" fmla="*/ 364765 h 364765"/>
              <a:gd name="connsiteX3-37" fmla="*/ 0 w 1363811"/>
              <a:gd name="connsiteY3-38" fmla="*/ 364765 h 364765"/>
              <a:gd name="connsiteX4-39" fmla="*/ 352425 w 1363811"/>
              <a:gd name="connsiteY4-40" fmla="*/ 0 h 364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grpSp>
        <p:nvGrpSpPr>
          <p:cNvPr id="24" name="组合 23"/>
          <p:cNvGrpSpPr/>
          <p:nvPr/>
        </p:nvGrpSpPr>
        <p:grpSpPr>
          <a:xfrm>
            <a:off x="1170722" y="2279515"/>
            <a:ext cx="1846364" cy="1666279"/>
            <a:chOff x="1189151" y="1777741"/>
            <a:chExt cx="1846364" cy="1666279"/>
          </a:xfrm>
        </p:grpSpPr>
        <p:sp>
          <p:nvSpPr>
            <p:cNvPr id="25" name="等腰三角形 24"/>
            <p:cNvSpPr/>
            <p:nvPr/>
          </p:nvSpPr>
          <p:spPr>
            <a:xfrm flipV="1">
              <a:off x="1605677" y="2560123"/>
              <a:ext cx="83305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26" name="任意多边形 25"/>
            <p:cNvSpPr/>
            <p:nvPr/>
          </p:nvSpPr>
          <p:spPr>
            <a:xfrm>
              <a:off x="1189151" y="1777741"/>
              <a:ext cx="1846364"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a:solidFill>
                    <a:sysClr val="window" lastClr="FFFFFF"/>
                  </a:solidFill>
                  <a:latin typeface="微软雅黑" panose="020B0503020204020204" pitchFamily="34" charset="-122"/>
                  <a:ea typeface="微软雅黑" panose="020B0503020204020204" pitchFamily="34" charset="-122"/>
                </a:rPr>
                <a:t>效率化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27" name="直角三角形 3"/>
          <p:cNvSpPr/>
          <p:nvPr/>
        </p:nvSpPr>
        <p:spPr>
          <a:xfrm flipH="1">
            <a:off x="1608249" y="1386865"/>
            <a:ext cx="1134070"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1" fmla="*/ 0 w 1029012"/>
              <a:gd name="connsiteY0-2" fmla="*/ 987343 h 996868"/>
              <a:gd name="connsiteX1-3" fmla="*/ 0 w 1029012"/>
              <a:gd name="connsiteY1-4" fmla="*/ 0 h 996868"/>
              <a:gd name="connsiteX2-5" fmla="*/ 1029012 w 1029012"/>
              <a:gd name="connsiteY2-6" fmla="*/ 996868 h 996868"/>
              <a:gd name="connsiteX3-7" fmla="*/ 0 w 1029012"/>
              <a:gd name="connsiteY3-8" fmla="*/ 987343 h 996868"/>
            </a:gdLst>
            <a:ahLst/>
            <a:cxnLst>
              <a:cxn ang="0">
                <a:pos x="connsiteX0-1" y="connsiteY0-2"/>
              </a:cxn>
              <a:cxn ang="0">
                <a:pos x="connsiteX1-3" y="connsiteY1-4"/>
              </a:cxn>
              <a:cxn ang="0">
                <a:pos x="connsiteX2-5" y="connsiteY2-6"/>
              </a:cxn>
              <a:cxn ang="0">
                <a:pos x="connsiteX3-7" y="connsiteY3-8"/>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01</a:t>
            </a:r>
            <a:endParaRPr lang="zh-CN" altLang="en-US" sz="3500" b="1" dirty="0">
              <a:solidFill>
                <a:schemeClr val="bg1"/>
              </a:solidFill>
            </a:endParaRPr>
          </a:p>
        </p:txBody>
      </p:sp>
      <p:grpSp>
        <p:nvGrpSpPr>
          <p:cNvPr id="28" name="组合 27"/>
          <p:cNvGrpSpPr/>
          <p:nvPr/>
        </p:nvGrpSpPr>
        <p:grpSpPr>
          <a:xfrm>
            <a:off x="3710131" y="2279515"/>
            <a:ext cx="1846365" cy="1666279"/>
            <a:chOff x="3728560" y="1777741"/>
            <a:chExt cx="1846365" cy="1666279"/>
          </a:xfrm>
        </p:grpSpPr>
        <p:sp>
          <p:nvSpPr>
            <p:cNvPr id="29" name="等腰三角形 28"/>
            <p:cNvSpPr/>
            <p:nvPr/>
          </p:nvSpPr>
          <p:spPr>
            <a:xfrm flipV="1">
              <a:off x="4150334" y="2560123"/>
              <a:ext cx="83305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3728560" y="1777741"/>
              <a:ext cx="1846365"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smtClean="0">
                  <a:solidFill>
                    <a:sysClr val="window" lastClr="FFFFFF"/>
                  </a:solidFill>
                  <a:latin typeface="微软雅黑" panose="020B0503020204020204" pitchFamily="34" charset="-122"/>
                  <a:ea typeface="微软雅黑" panose="020B0503020204020204" pitchFamily="34" charset="-122"/>
                </a:rPr>
                <a:t>制度化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249537" y="2279515"/>
            <a:ext cx="1846364" cy="1666279"/>
            <a:chOff x="6267966" y="1777741"/>
            <a:chExt cx="1846364" cy="1666279"/>
          </a:xfrm>
        </p:grpSpPr>
        <p:sp>
          <p:nvSpPr>
            <p:cNvPr id="32" name="等腰三角形 31"/>
            <p:cNvSpPr/>
            <p:nvPr/>
          </p:nvSpPr>
          <p:spPr>
            <a:xfrm flipV="1">
              <a:off x="6693242" y="2560123"/>
              <a:ext cx="83480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6267966" y="1777741"/>
              <a:ext cx="1846364"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smtClean="0">
                  <a:solidFill>
                    <a:sysClr val="window" lastClr="FFFFFF"/>
                  </a:solidFill>
                  <a:latin typeface="微软雅黑" panose="020B0503020204020204" pitchFamily="34" charset="-122"/>
                  <a:ea typeface="微软雅黑" panose="020B0503020204020204" pitchFamily="34" charset="-122"/>
                </a:rPr>
                <a:t>绩效化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34" name="直角三角形 3"/>
          <p:cNvSpPr/>
          <p:nvPr/>
        </p:nvSpPr>
        <p:spPr>
          <a:xfrm flipH="1">
            <a:off x="4152907" y="1386865"/>
            <a:ext cx="1134070"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1" fmla="*/ 0 w 1029012"/>
              <a:gd name="connsiteY0-2" fmla="*/ 987343 h 996868"/>
              <a:gd name="connsiteX1-3" fmla="*/ 0 w 1029012"/>
              <a:gd name="connsiteY1-4" fmla="*/ 0 h 996868"/>
              <a:gd name="connsiteX2-5" fmla="*/ 1029012 w 1029012"/>
              <a:gd name="connsiteY2-6" fmla="*/ 996868 h 996868"/>
              <a:gd name="connsiteX3-7" fmla="*/ 0 w 1029012"/>
              <a:gd name="connsiteY3-8" fmla="*/ 987343 h 996868"/>
            </a:gdLst>
            <a:ahLst/>
            <a:cxnLst>
              <a:cxn ang="0">
                <a:pos x="connsiteX0-1" y="connsiteY0-2"/>
              </a:cxn>
              <a:cxn ang="0">
                <a:pos x="connsiteX1-3" y="connsiteY1-4"/>
              </a:cxn>
              <a:cxn ang="0">
                <a:pos x="connsiteX2-5" y="connsiteY2-6"/>
              </a:cxn>
              <a:cxn ang="0">
                <a:pos x="connsiteX3-7" y="connsiteY3-8"/>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02</a:t>
            </a:r>
            <a:endParaRPr lang="zh-CN" altLang="en-US" sz="3500" b="1" dirty="0">
              <a:solidFill>
                <a:schemeClr val="bg1"/>
              </a:solidFill>
            </a:endParaRPr>
          </a:p>
        </p:txBody>
      </p:sp>
      <p:sp>
        <p:nvSpPr>
          <p:cNvPr id="35" name="直角三角形 3"/>
          <p:cNvSpPr/>
          <p:nvPr/>
        </p:nvSpPr>
        <p:spPr>
          <a:xfrm flipH="1">
            <a:off x="6695814" y="1386865"/>
            <a:ext cx="1135821"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1" fmla="*/ 0 w 1029012"/>
              <a:gd name="connsiteY0-2" fmla="*/ 987343 h 996868"/>
              <a:gd name="connsiteX1-3" fmla="*/ 0 w 1029012"/>
              <a:gd name="connsiteY1-4" fmla="*/ 0 h 996868"/>
              <a:gd name="connsiteX2-5" fmla="*/ 1029012 w 1029012"/>
              <a:gd name="connsiteY2-6" fmla="*/ 996868 h 996868"/>
              <a:gd name="connsiteX3-7" fmla="*/ 0 w 1029012"/>
              <a:gd name="connsiteY3-8" fmla="*/ 987343 h 996868"/>
            </a:gdLst>
            <a:ahLst/>
            <a:cxnLst>
              <a:cxn ang="0">
                <a:pos x="connsiteX0-1" y="connsiteY0-2"/>
              </a:cxn>
              <a:cxn ang="0">
                <a:pos x="connsiteX1-3" y="connsiteY1-4"/>
              </a:cxn>
              <a:cxn ang="0">
                <a:pos x="connsiteX2-5" y="connsiteY2-6"/>
              </a:cxn>
              <a:cxn ang="0">
                <a:pos x="connsiteX3-7" y="connsiteY3-8"/>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03</a:t>
            </a:r>
            <a:endParaRPr lang="zh-CN" altLang="en-US" sz="3500" b="1" dirty="0">
              <a:solidFill>
                <a:schemeClr val="bg1"/>
              </a:solidFill>
            </a:endParaRPr>
          </a:p>
        </p:txBody>
      </p:sp>
      <p:sp>
        <p:nvSpPr>
          <p:cNvPr id="36" name="TextBox 57"/>
          <p:cNvSpPr txBox="1"/>
          <p:nvPr/>
        </p:nvSpPr>
        <p:spPr>
          <a:xfrm>
            <a:off x="3524619" y="4179076"/>
            <a:ext cx="2217388"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此处添加说明文字添加说明文字添加说明文字添加说明文字</a:t>
            </a:r>
            <a:endPar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extBox 57"/>
          <p:cNvSpPr txBox="1"/>
          <p:nvPr/>
        </p:nvSpPr>
        <p:spPr>
          <a:xfrm>
            <a:off x="6100779" y="4179076"/>
            <a:ext cx="2215637"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此处添加说明文字添加说明文字添加说明文字添加说明文字</a:t>
            </a:r>
            <a:endPar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750"/>
                                        <p:tgtEl>
                                          <p:spTgt spid="21"/>
                                        </p:tgtEl>
                                      </p:cBhvr>
                                    </p:animEffect>
                                  </p:childTnLst>
                                </p:cTn>
                              </p:par>
                              <p:par>
                                <p:cTn id="20" presetID="22" presetClass="entr" presetSubtype="1"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750"/>
                                        <p:tgtEl>
                                          <p:spTgt spid="2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750"/>
                                        <p:tgtEl>
                                          <p:spTgt spid="2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750"/>
                                        <p:tgtEl>
                                          <p:spTgt spid="22"/>
                                        </p:tgtEl>
                                      </p:cBhvr>
                                    </p:animEffect>
                                  </p:childTnLst>
                                </p:cTn>
                              </p:par>
                              <p:par>
                                <p:cTn id="34" presetID="22" presetClass="entr" presetSubtype="1"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750"/>
                                        <p:tgtEl>
                                          <p:spTgt spid="2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down)">
                                      <p:cBhvr>
                                        <p:cTn id="39" dur="750"/>
                                        <p:tgtEl>
                                          <p:spTgt spid="34"/>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750"/>
                                        <p:tgtEl>
                                          <p:spTgt spid="23"/>
                                        </p:tgtEl>
                                      </p:cBhvr>
                                    </p:animEffect>
                                  </p:childTnLst>
                                </p:cTn>
                              </p:par>
                              <p:par>
                                <p:cTn id="48" presetID="22" presetClass="entr" presetSubtype="1"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750"/>
                                        <p:tgtEl>
                                          <p:spTgt spid="31"/>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down)">
                                      <p:cBhvr>
                                        <p:cTn id="53" dur="750"/>
                                        <p:tgtEl>
                                          <p:spTgt spid="35"/>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up)">
                                      <p:cBhvr>
                                        <p:cTn id="5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9" grpId="0" animBg="1"/>
      <p:bldP spid="20" grpId="0"/>
      <p:bldP spid="21" grpId="0" animBg="1"/>
      <p:bldP spid="22" grpId="0" animBg="1"/>
      <p:bldP spid="23" grpId="0" animBg="1"/>
      <p:bldP spid="27" grpId="0" animBg="1"/>
      <p:bldP spid="34" grpId="0" animBg="1"/>
      <p:bldP spid="35" grpId="0" animBg="1"/>
      <p:bldP spid="36" grpId="0"/>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0" y="0"/>
            <a:ext cx="9144000" cy="5715000"/>
          </a:xfrm>
          <a:custGeom>
            <a:avLst/>
            <a:gdLst/>
            <a:ahLst/>
            <a:cxnLst/>
            <a:rect l="l" t="t" r="r" b="b"/>
            <a:pathLst>
              <a:path w="10974388" h="6859588">
                <a:moveTo>
                  <a:pt x="0" y="0"/>
                </a:moveTo>
                <a:lnTo>
                  <a:pt x="54000" y="0"/>
                </a:lnTo>
                <a:lnTo>
                  <a:pt x="180000" y="0"/>
                </a:lnTo>
                <a:lnTo>
                  <a:pt x="185976" y="0"/>
                </a:lnTo>
                <a:lnTo>
                  <a:pt x="4222295" y="5751984"/>
                </a:lnTo>
                <a:lnTo>
                  <a:pt x="10974388" y="2535115"/>
                </a:lnTo>
                <a:lnTo>
                  <a:pt x="10974388" y="5878066"/>
                </a:lnTo>
                <a:lnTo>
                  <a:pt x="10974388" y="6654047"/>
                </a:lnTo>
                <a:lnTo>
                  <a:pt x="10974388" y="6859588"/>
                </a:lnTo>
                <a:lnTo>
                  <a:pt x="180000" y="6859588"/>
                </a:lnTo>
                <a:lnTo>
                  <a:pt x="0" y="6859588"/>
                </a:lnTo>
                <a:lnTo>
                  <a:pt x="0" y="587806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4894" tIns="42446" rIns="84894" bIns="42446" anchor="ctr"/>
          <a:lstStyle/>
          <a:p>
            <a:pPr algn="ctr">
              <a:defRPr/>
            </a:pPr>
            <a:endParaRPr lang="zh-CN" altLang="en-US"/>
          </a:p>
        </p:txBody>
      </p:sp>
      <p:sp>
        <p:nvSpPr>
          <p:cNvPr id="8" name="任意多边形 7"/>
          <p:cNvSpPr/>
          <p:nvPr/>
        </p:nvSpPr>
        <p:spPr>
          <a:xfrm>
            <a:off x="0" y="14553"/>
            <a:ext cx="9144000" cy="5700448"/>
          </a:xfrm>
          <a:custGeom>
            <a:avLst/>
            <a:gdLst>
              <a:gd name="connsiteX0" fmla="*/ 0 w 9143996"/>
              <a:gd name="connsiteY0" fmla="*/ 0 h 6840000"/>
              <a:gd name="connsiteX1" fmla="*/ 3473075 w 9143996"/>
              <a:gd name="connsiteY1" fmla="*/ 5938216 h 6840000"/>
              <a:gd name="connsiteX2" fmla="*/ 9143996 w 9143996"/>
              <a:gd name="connsiteY2" fmla="*/ 2696625 h 6840000"/>
              <a:gd name="connsiteX3" fmla="*/ 9143996 w 9143996"/>
              <a:gd name="connsiteY3" fmla="*/ 6839999 h 6840000"/>
              <a:gd name="connsiteX4" fmla="*/ 4000500 w 9143996"/>
              <a:gd name="connsiteY4" fmla="*/ 6839999 h 6840000"/>
              <a:gd name="connsiteX5" fmla="*/ 4000500 w 9143996"/>
              <a:gd name="connsiteY5" fmla="*/ 6840000 h 6840000"/>
              <a:gd name="connsiteX6" fmla="*/ 0 w 9143996"/>
              <a:gd name="connsiteY6" fmla="*/ 6840000 h 68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3996" h="6840000">
                <a:moveTo>
                  <a:pt x="0" y="0"/>
                </a:moveTo>
                <a:lnTo>
                  <a:pt x="3473075" y="5938216"/>
                </a:lnTo>
                <a:lnTo>
                  <a:pt x="9143996" y="2696625"/>
                </a:lnTo>
                <a:lnTo>
                  <a:pt x="9143996" y="6839999"/>
                </a:lnTo>
                <a:lnTo>
                  <a:pt x="4000500" y="6839999"/>
                </a:lnTo>
                <a:lnTo>
                  <a:pt x="4000500" y="6840000"/>
                </a:lnTo>
                <a:lnTo>
                  <a:pt x="0" y="684000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4894" tIns="42446" rIns="84894" bIns="42446" anchor="ctr"/>
          <a:lstStyle/>
          <a:p>
            <a:pPr algn="ctr">
              <a:defRPr/>
            </a:pPr>
            <a:endParaRPr lang="zh-CN" altLang="en-US"/>
          </a:p>
        </p:txBody>
      </p:sp>
      <p:sp>
        <p:nvSpPr>
          <p:cNvPr id="9" name="TextBox 2"/>
          <p:cNvSpPr>
            <a:spLocks noChangeArrowheads="1"/>
          </p:cNvSpPr>
          <p:nvPr/>
        </p:nvSpPr>
        <p:spPr bwMode="auto">
          <a:xfrm>
            <a:off x="6312652" y="4383035"/>
            <a:ext cx="1550924" cy="450215"/>
          </a:xfrm>
          <a:prstGeom prst="rect">
            <a:avLst/>
          </a:prstGeom>
          <a:noFill/>
          <a:ln w="9525">
            <a:noFill/>
            <a:miter lim="800000"/>
          </a:ln>
        </p:spPr>
        <p:txBody>
          <a:bodyPr wrap="square" lIns="82128" tIns="41064" rIns="82128" bIns="41064">
            <a:spAutoFit/>
          </a:bodyPr>
          <a:lstStyle/>
          <a:p>
            <a:pPr algn="ct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a:t>
            </a:r>
            <a:endParaRPr 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2802441" y="1490886"/>
            <a:ext cx="3888432" cy="1092585"/>
          </a:xfrm>
          <a:prstGeom prst="rect">
            <a:avLst/>
          </a:prstGeom>
        </p:spPr>
        <p:txBody>
          <a:bodyPr wrap="square" lIns="76179" tIns="38089" rIns="76179" bIns="38089" anchor="ctr">
            <a:spAutoFit/>
          </a:bodyPr>
          <a:lstStyle/>
          <a:p>
            <a:pPr algn="ctr"/>
            <a:r>
              <a:rPr lang="zh-CN" altLang="en-US" sz="6600" b="1" spc="500" dirty="0">
                <a:solidFill>
                  <a:srgbClr val="006C31"/>
                </a:solidFill>
                <a:latin typeface="Adobe Gothic Std B" panose="020B0800000000000000" pitchFamily="34" charset="-128"/>
                <a:ea typeface="微软雅黑" panose="020B0503020204020204" pitchFamily="34" charset="-122"/>
              </a:rPr>
              <a:t>感谢聆听</a:t>
            </a:r>
            <a:endParaRPr lang="zh-CN" altLang="en-US" sz="6600" b="1" spc="500" dirty="0">
              <a:solidFill>
                <a:srgbClr val="006C31"/>
              </a:solidFill>
              <a:latin typeface="Adobe Gothic Std B" panose="020B0800000000000000" pitchFamily="34" charset="-128"/>
              <a:ea typeface="微软雅黑" panose="020B0503020204020204" pitchFamily="34" charset="-122"/>
            </a:endParaRPr>
          </a:p>
        </p:txBody>
      </p:sp>
      <p:sp>
        <p:nvSpPr>
          <p:cNvPr id="11" name="矩形 10"/>
          <p:cNvSpPr/>
          <p:nvPr/>
        </p:nvSpPr>
        <p:spPr>
          <a:xfrm>
            <a:off x="6073704" y="4838613"/>
            <a:ext cx="2028825" cy="335915"/>
          </a:xfrm>
          <a:prstGeom prst="rect">
            <a:avLst/>
          </a:prstGeom>
        </p:spPr>
        <p:txBody>
          <a:bodyPr wrap="none" lIns="76179" tIns="38089" rIns="76179" bIns="38089">
            <a:spAutoFit/>
          </a:bodyPr>
          <a:lstStyle/>
          <a:p>
            <a:pPr algn="ctr"/>
            <a:r>
              <a:rPr lang="en-US" altLang="zh-CN"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20XX</a:t>
            </a:r>
            <a:r>
              <a:rPr lang="zh-CN" altLang="en-US"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26</a:t>
            </a:r>
            <a:r>
              <a:rPr lang="zh-CN" altLang="en-US"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日</a:t>
            </a:r>
            <a:endParaRPr lang="zh-CN" altLang="en-US" sz="1600" spc="250" dirty="0"/>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第一部分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6" name="泪滴形 5"/>
          <p:cNvSpPr/>
          <p:nvPr/>
        </p:nvSpPr>
        <p:spPr>
          <a:xfrm rot="8035252">
            <a:off x="514948" y="1680768"/>
            <a:ext cx="2664296" cy="2664296"/>
          </a:xfrm>
          <a:prstGeom prst="teardrop">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泪滴形 6"/>
          <p:cNvSpPr/>
          <p:nvPr/>
        </p:nvSpPr>
        <p:spPr>
          <a:xfrm rot="8035252">
            <a:off x="2840991" y="2717467"/>
            <a:ext cx="1779427" cy="1779427"/>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椭圆 7"/>
          <p:cNvSpPr/>
          <p:nvPr/>
        </p:nvSpPr>
        <p:spPr>
          <a:xfrm>
            <a:off x="2472682" y="1705372"/>
            <a:ext cx="864096" cy="86409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椭圆 8"/>
          <p:cNvSpPr/>
          <p:nvPr/>
        </p:nvSpPr>
        <p:spPr>
          <a:xfrm>
            <a:off x="3971976" y="2726399"/>
            <a:ext cx="672032" cy="6720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2588778" y="1921396"/>
            <a:ext cx="627095" cy="400110"/>
          </a:xfrm>
          <a:prstGeom prst="rect">
            <a:avLst/>
          </a:prstGeom>
          <a:noFill/>
        </p:spPr>
        <p:txBody>
          <a:bodyPr wrap="none" rtlCol="0">
            <a:spAutoFit/>
          </a:bodyPr>
          <a:lstStyle/>
          <a:p>
            <a:r>
              <a:rPr lang="en-US" altLang="zh-CN" sz="2000" dirty="0" smtClean="0">
                <a:solidFill>
                  <a:schemeClr val="bg1"/>
                </a:solidFill>
              </a:rPr>
              <a:t>85%</a:t>
            </a:r>
            <a:endParaRPr lang="zh-CN" altLang="en-US" sz="2000" dirty="0">
              <a:solidFill>
                <a:schemeClr val="bg1"/>
              </a:solidFill>
            </a:endParaRPr>
          </a:p>
        </p:txBody>
      </p:sp>
      <p:sp>
        <p:nvSpPr>
          <p:cNvPr id="11" name="TextBox 10"/>
          <p:cNvSpPr txBox="1"/>
          <p:nvPr/>
        </p:nvSpPr>
        <p:spPr>
          <a:xfrm>
            <a:off x="4012104" y="2862360"/>
            <a:ext cx="583814" cy="369332"/>
          </a:xfrm>
          <a:prstGeom prst="rect">
            <a:avLst/>
          </a:prstGeom>
          <a:noFill/>
        </p:spPr>
        <p:txBody>
          <a:bodyPr wrap="none" rtlCol="0">
            <a:spAutoFit/>
          </a:bodyPr>
          <a:lstStyle/>
          <a:p>
            <a:r>
              <a:rPr lang="en-US" altLang="zh-CN" dirty="0">
                <a:solidFill>
                  <a:schemeClr val="bg1"/>
                </a:solidFill>
              </a:rPr>
              <a:t>5</a:t>
            </a:r>
            <a:r>
              <a:rPr lang="en-US" altLang="zh-CN" dirty="0" smtClean="0">
                <a:solidFill>
                  <a:schemeClr val="bg1"/>
                </a:solidFill>
              </a:rPr>
              <a:t>5%</a:t>
            </a:r>
            <a:endParaRPr lang="zh-CN" altLang="en-US" dirty="0">
              <a:solidFill>
                <a:schemeClr val="bg1"/>
              </a:solidFill>
            </a:endParaRPr>
          </a:p>
        </p:txBody>
      </p:sp>
      <p:sp>
        <p:nvSpPr>
          <p:cNvPr id="12" name="矩形 11"/>
          <p:cNvSpPr/>
          <p:nvPr/>
        </p:nvSpPr>
        <p:spPr>
          <a:xfrm flipH="1">
            <a:off x="960514" y="2714890"/>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a:t>
            </a:r>
            <a:r>
              <a:rPr lang="zh-CN" altLang="en-US" sz="1200" dirty="0">
                <a:solidFill>
                  <a:schemeClr val="bg1"/>
                </a:solidFill>
                <a:latin typeface="微软雅黑" panose="020B0503020204020204" pitchFamily="34" charset="-122"/>
                <a:ea typeface="微软雅黑" panose="020B0503020204020204" pitchFamily="34" charset="-122"/>
              </a:rPr>
              <a:t>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文</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字概述简单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032521" y="2398104"/>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flipH="1">
            <a:off x="2930378" y="3512260"/>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a:t>
            </a:r>
            <a:r>
              <a:rPr lang="zh-CN" altLang="en-US" sz="1200" dirty="0">
                <a:solidFill>
                  <a:schemeClr val="bg1"/>
                </a:solidFill>
                <a:latin typeface="微软雅黑" panose="020B0503020204020204" pitchFamily="34" charset="-122"/>
                <a:ea typeface="微软雅黑" panose="020B0503020204020204" pitchFamily="34" charset="-122"/>
              </a:rPr>
              <a:t>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文</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3002385" y="3195474"/>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smtClean="0">
                <a:solidFill>
                  <a:schemeClr val="bg1"/>
                </a:solidFill>
                <a:latin typeface="微软雅黑" panose="020B0503020204020204" pitchFamily="34" charset="-122"/>
                <a:ea typeface="微软雅黑" panose="020B0503020204020204" pitchFamily="34" charset="-122"/>
              </a:rPr>
              <a:t>填写</a:t>
            </a:r>
            <a:r>
              <a:rPr lang="zh-CN" altLang="en-US" sz="1300" b="1" dirty="0">
                <a:solidFill>
                  <a:schemeClr val="bg1"/>
                </a:solidFill>
                <a:latin typeface="微软雅黑" panose="020B0503020204020204" pitchFamily="34" charset="-122"/>
                <a:ea typeface="微软雅黑" panose="020B0503020204020204" pitchFamily="34" charset="-122"/>
              </a:rPr>
              <a:t>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3971975" y="1677062"/>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输入简单文字概述简单</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flipH="1">
            <a:off x="5220072" y="2958262"/>
            <a:ext cx="3528390" cy="921442"/>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输入简单文字概述简单</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输入简单的文字概述这里输入简单文字概述简单的文字概述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6"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80">
                                          <p:stCondLst>
                                            <p:cond delay="0"/>
                                          </p:stCondLst>
                                        </p:cTn>
                                        <p:tgtEl>
                                          <p:spTgt spid="6"/>
                                        </p:tgtEl>
                                      </p:cBhvr>
                                    </p:animEffect>
                                    <p:anim calcmode="lin" valueType="num">
                                      <p:cBhvr>
                                        <p:cTn id="1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gtEl>
                                      </p:cBhvr>
                                      <p:to x="100000" y="60000"/>
                                    </p:animScale>
                                    <p:animScale>
                                      <p:cBhvr>
                                        <p:cTn id="22" dur="166" decel="50000">
                                          <p:stCondLst>
                                            <p:cond delay="67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childTnLst>
                                </p:cTn>
                              </p:par>
                              <p:par>
                                <p:cTn id="29" presetID="26" presetClass="entr" presetSubtype="0"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childTnLst>
                          </p:cTn>
                        </p:par>
                        <p:par>
                          <p:cTn id="45" fill="hold">
                            <p:stCondLst>
                              <p:cond delay="3000"/>
                            </p:stCondLst>
                            <p:childTnLst>
                              <p:par>
                                <p:cTn id="46" presetID="5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Scale>
                                      <p:cBhvr>
                                        <p:cTn id="4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8"/>
                                        </p:tgtEl>
                                        <p:attrNameLst>
                                          <p:attrName>ppt_x</p:attrName>
                                          <p:attrName>ppt_y</p:attrName>
                                        </p:attrNameLst>
                                      </p:cBhvr>
                                    </p:animMotion>
                                    <p:animEffect transition="in" filter="fade">
                                      <p:cBhvr>
                                        <p:cTn id="50" dur="1000"/>
                                        <p:tgtEl>
                                          <p:spTgt spid="8"/>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Scale>
                                      <p:cBhvr>
                                        <p:cTn id="5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0"/>
                                        </p:tgtEl>
                                        <p:attrNameLst>
                                          <p:attrName>ppt_x</p:attrName>
                                          <p:attrName>ppt_y</p:attrName>
                                        </p:attrNameLst>
                                      </p:cBhvr>
                                    </p:animMotion>
                                    <p:animEffect transition="in" filter="fade">
                                      <p:cBhvr>
                                        <p:cTn id="55" dur="1000"/>
                                        <p:tgtEl>
                                          <p:spTgt spid="10"/>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350"/>
                                        <p:tgtEl>
                                          <p:spTgt spid="13"/>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3"/>
                                        </p:tgtEl>
                                      </p:cBhvr>
                                    </p:animEffect>
                                    <p:animScale>
                                      <p:cBhvr>
                                        <p:cTn id="62" dur="200" autoRev="1" fill="hold"/>
                                        <p:tgtEl>
                                          <p:spTgt spid="13"/>
                                        </p:tgtEl>
                                      </p:cBhvr>
                                      <p:by x="105000" y="105000"/>
                                    </p:animScale>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5500"/>
                            </p:stCondLst>
                            <p:childTnLst>
                              <p:par>
                                <p:cTn id="72" presetID="52" presetClass="entr" presetSubtype="0"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Scale>
                                      <p:cBhvr>
                                        <p:cTn id="7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9"/>
                                        </p:tgtEl>
                                        <p:attrNameLst>
                                          <p:attrName>ppt_x</p:attrName>
                                          <p:attrName>ppt_y</p:attrName>
                                        </p:attrNameLst>
                                      </p:cBhvr>
                                    </p:animMotion>
                                    <p:animEffect transition="in" filter="fade">
                                      <p:cBhvr>
                                        <p:cTn id="76" dur="1000"/>
                                        <p:tgtEl>
                                          <p:spTgt spid="9"/>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Scale>
                                      <p:cBhvr>
                                        <p:cTn id="7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1"/>
                                        </p:tgtEl>
                                        <p:attrNameLst>
                                          <p:attrName>ppt_x</p:attrName>
                                          <p:attrName>ppt_y</p:attrName>
                                        </p:attrNameLst>
                                      </p:cBhvr>
                                    </p:animMotion>
                                    <p:animEffect transition="in" filter="fade">
                                      <p:cBhvr>
                                        <p:cTn id="81" dur="1000"/>
                                        <p:tgtEl>
                                          <p:spTgt spid="11"/>
                                        </p:tgtEl>
                                      </p:cBhvr>
                                    </p:animEffect>
                                  </p:childTnLst>
                                </p:cTn>
                              </p:par>
                            </p:childTnLst>
                          </p:cTn>
                        </p:par>
                        <p:par>
                          <p:cTn id="82" fill="hold">
                            <p:stCondLst>
                              <p:cond delay="6500"/>
                            </p:stCondLst>
                            <p:childTnLst>
                              <p:par>
                                <p:cTn id="83" presetID="10" presetClass="entr" presetSubtype="0"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350"/>
                                        <p:tgtEl>
                                          <p:spTgt spid="15"/>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15"/>
                                        </p:tgtEl>
                                      </p:cBhvr>
                                    </p:animEffect>
                                    <p:animScale>
                                      <p:cBhvr>
                                        <p:cTn id="88" dur="200" autoRev="1" fill="hold"/>
                                        <p:tgtEl>
                                          <p:spTgt spid="15"/>
                                        </p:tgtEl>
                                      </p:cBhvr>
                                      <p:by x="105000" y="105000"/>
                                    </p:animScale>
                                  </p:childTnLst>
                                </p:cTn>
                              </p:par>
                            </p:childTnLst>
                          </p:cTn>
                        </p:par>
                        <p:par>
                          <p:cTn id="89" fill="hold">
                            <p:stCondLst>
                              <p:cond delay="7000"/>
                            </p:stCondLst>
                            <p:childTnLst>
                              <p:par>
                                <p:cTn id="90" presetID="10" presetClass="entr" presetSubtype="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500"/>
                                        <p:tgtEl>
                                          <p:spTgt spid="14"/>
                                        </p:tgtEl>
                                      </p:cBhvr>
                                    </p:animEffect>
                                  </p:childTnLst>
                                </p:cTn>
                              </p:par>
                            </p:childTnLst>
                          </p:cTn>
                        </p:par>
                        <p:par>
                          <p:cTn id="93" fill="hold">
                            <p:stCondLst>
                              <p:cond delay="7500"/>
                            </p:stCondLst>
                            <p:childTnLst>
                              <p:par>
                                <p:cTn id="94" presetID="10" presetClass="entr" presetSubtype="0"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animBg="1"/>
      <p:bldP spid="7" grpId="0" animBg="1"/>
      <p:bldP spid="8" grpId="0" animBg="1"/>
      <p:bldP spid="9" grpId="0" animBg="1"/>
      <p:bldP spid="10" grpId="0"/>
      <p:bldP spid="11" grpId="0"/>
      <p:bldP spid="12" grpId="0"/>
      <p:bldP spid="13" grpId="0"/>
      <p:bldP spid="13" grpId="1"/>
      <p:bldP spid="14" grpId="0"/>
      <p:bldP spid="15" grpId="0"/>
      <p:bldP spid="15" grpId="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95536" y="2270804"/>
            <a:ext cx="285750" cy="2606675"/>
            <a:chOff x="395536" y="1841038"/>
            <a:chExt cx="285750" cy="2606675"/>
          </a:xfrm>
        </p:grpSpPr>
        <p:sp>
          <p:nvSpPr>
            <p:cNvPr id="6" name="Rectangle 35"/>
            <p:cNvSpPr>
              <a:spLocks noChangeArrowheads="1"/>
            </p:cNvSpPr>
            <p:nvPr/>
          </p:nvSpPr>
          <p:spPr bwMode="auto">
            <a:xfrm>
              <a:off x="486024" y="4171488"/>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Rectangle 36"/>
            <p:cNvSpPr>
              <a:spLocks noChangeArrowheads="1"/>
            </p:cNvSpPr>
            <p:nvPr/>
          </p:nvSpPr>
          <p:spPr bwMode="auto">
            <a:xfrm>
              <a:off x="486024" y="3839701"/>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2</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37"/>
            <p:cNvSpPr>
              <a:spLocks noChangeArrowheads="1"/>
            </p:cNvSpPr>
            <p:nvPr/>
          </p:nvSpPr>
          <p:spPr bwMode="auto">
            <a:xfrm>
              <a:off x="486024" y="3506326"/>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4</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38"/>
            <p:cNvSpPr>
              <a:spLocks noChangeArrowheads="1"/>
            </p:cNvSpPr>
            <p:nvPr/>
          </p:nvSpPr>
          <p:spPr bwMode="auto">
            <a:xfrm>
              <a:off x="486024" y="3172951"/>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6</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Rectangle 39"/>
            <p:cNvSpPr>
              <a:spLocks noChangeArrowheads="1"/>
            </p:cNvSpPr>
            <p:nvPr/>
          </p:nvSpPr>
          <p:spPr bwMode="auto">
            <a:xfrm>
              <a:off x="486024" y="2841163"/>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8</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Rectangle 40"/>
            <p:cNvSpPr>
              <a:spLocks noChangeArrowheads="1"/>
            </p:cNvSpPr>
            <p:nvPr/>
          </p:nvSpPr>
          <p:spPr bwMode="auto">
            <a:xfrm>
              <a:off x="395536" y="2507788"/>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10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 name="Rectangle 41"/>
            <p:cNvSpPr>
              <a:spLocks noChangeArrowheads="1"/>
            </p:cNvSpPr>
            <p:nvPr/>
          </p:nvSpPr>
          <p:spPr bwMode="auto">
            <a:xfrm>
              <a:off x="395536" y="2174413"/>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12</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Rectangle 42"/>
            <p:cNvSpPr>
              <a:spLocks noChangeArrowheads="1"/>
            </p:cNvSpPr>
            <p:nvPr/>
          </p:nvSpPr>
          <p:spPr bwMode="auto">
            <a:xfrm>
              <a:off x="395536" y="1841038"/>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14</a:t>
              </a: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sp>
        <p:nvSpPr>
          <p:cNvPr id="14" name="Rectangle 43"/>
          <p:cNvSpPr>
            <a:spLocks noChangeArrowheads="1"/>
          </p:cNvSpPr>
          <p:nvPr/>
        </p:nvSpPr>
        <p:spPr bwMode="auto">
          <a:xfrm>
            <a:off x="1044824" y="4874304"/>
            <a:ext cx="5748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1</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 name="Rectangle 45"/>
          <p:cNvSpPr>
            <a:spLocks noChangeArrowheads="1"/>
          </p:cNvSpPr>
          <p:nvPr/>
        </p:nvSpPr>
        <p:spPr bwMode="auto">
          <a:xfrm>
            <a:off x="218147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2</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 name="Rectangle 47"/>
          <p:cNvSpPr>
            <a:spLocks noChangeArrowheads="1"/>
          </p:cNvSpPr>
          <p:nvPr/>
        </p:nvSpPr>
        <p:spPr bwMode="auto">
          <a:xfrm>
            <a:off x="331812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3</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 name="Rectangle 49"/>
          <p:cNvSpPr>
            <a:spLocks noChangeArrowheads="1"/>
          </p:cNvSpPr>
          <p:nvPr/>
        </p:nvSpPr>
        <p:spPr bwMode="auto">
          <a:xfrm>
            <a:off x="445477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4</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18" name="组合 17"/>
          <p:cNvGrpSpPr/>
          <p:nvPr/>
        </p:nvGrpSpPr>
        <p:grpSpPr>
          <a:xfrm>
            <a:off x="732086" y="2383517"/>
            <a:ext cx="4572000" cy="2366717"/>
            <a:chOff x="588070" y="1729904"/>
            <a:chExt cx="4572000" cy="2366717"/>
          </a:xfrm>
        </p:grpSpPr>
        <p:cxnSp>
          <p:nvCxnSpPr>
            <p:cNvPr id="19" name="直接连接符 18"/>
            <p:cNvCxnSpPr/>
            <p:nvPr/>
          </p:nvCxnSpPr>
          <p:spPr>
            <a:xfrm>
              <a:off x="588070" y="339677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88070" y="373015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88070" y="172990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8070" y="206327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88070" y="239665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88070" y="273002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8070" y="306340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88070" y="4096621"/>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7" name="直角三角形 26"/>
          <p:cNvSpPr/>
          <p:nvPr/>
        </p:nvSpPr>
        <p:spPr>
          <a:xfrm flipH="1">
            <a:off x="875048" y="2742291"/>
            <a:ext cx="914400" cy="2007943"/>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flipH="1">
            <a:off x="2002986" y="3412888"/>
            <a:ext cx="914400" cy="1337346"/>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3130924" y="3104912"/>
            <a:ext cx="914400" cy="1645322"/>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flipH="1">
            <a:off x="4258863" y="3268424"/>
            <a:ext cx="914400" cy="1481810"/>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7"/>
          <p:cNvSpPr txBox="1">
            <a:spLocks noChangeArrowheads="1"/>
          </p:cNvSpPr>
          <p:nvPr/>
        </p:nvSpPr>
        <p:spPr bwMode="auto">
          <a:xfrm>
            <a:off x="323528" y="1057300"/>
            <a:ext cx="8064896"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rPr>
              <a:t>添加</a:t>
            </a:r>
            <a:r>
              <a:rPr lang="zh-CN" altLang="en-US" sz="1400" b="1" dirty="0" smtClean="0">
                <a:solidFill>
                  <a:prstClr val="black">
                    <a:lumMod val="85000"/>
                    <a:lumOff val="15000"/>
                  </a:prstClr>
                </a:solidFill>
                <a:latin typeface="微软雅黑" panose="020B0503020204020204" pitchFamily="34" charset="-122"/>
              </a:rPr>
              <a:t>文本</a:t>
            </a:r>
            <a:endParaRPr lang="en-US" altLang="zh-CN" sz="12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此处添加说明文字单击此处添加说明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2" name="文本框 7"/>
          <p:cNvSpPr txBox="1">
            <a:spLocks noChangeArrowheads="1"/>
          </p:cNvSpPr>
          <p:nvPr/>
        </p:nvSpPr>
        <p:spPr bwMode="auto">
          <a:xfrm>
            <a:off x="5652120" y="1954092"/>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smtClean="0">
                <a:solidFill>
                  <a:schemeClr val="tx1">
                    <a:lumMod val="85000"/>
                    <a:lumOff val="15000"/>
                  </a:schemeClr>
                </a:solidFill>
                <a:latin typeface="微软雅黑" panose="020B0503020204020204" pitchFamily="34" charset="-122"/>
              </a:rPr>
              <a:t>A  </a:t>
            </a:r>
            <a:r>
              <a:rPr lang="zh-CN" altLang="en-US" sz="1200" b="1" dirty="0">
                <a:solidFill>
                  <a:schemeClr val="tx1">
                    <a:lumMod val="85000"/>
                    <a:lumOff val="15000"/>
                  </a:schemeClr>
                </a:solidFill>
                <a:latin typeface="微软雅黑" panose="020B0503020204020204" pitchFamily="34" charset="-122"/>
              </a:rPr>
              <a:t>类别</a:t>
            </a:r>
            <a:r>
              <a:rPr lang="zh-CN" altLang="en-US" sz="1200" b="1" dirty="0" smtClean="0">
                <a:solidFill>
                  <a:schemeClr val="tx1">
                    <a:lumMod val="85000"/>
                    <a:lumOff val="15000"/>
                  </a:schemeClr>
                </a:solidFill>
                <a:latin typeface="微软雅黑" panose="020B0503020204020204" pitchFamily="34" charset="-122"/>
              </a:rPr>
              <a:t>一</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3" name="文本框 7"/>
          <p:cNvSpPr txBox="1">
            <a:spLocks noChangeArrowheads="1"/>
          </p:cNvSpPr>
          <p:nvPr/>
        </p:nvSpPr>
        <p:spPr bwMode="auto">
          <a:xfrm>
            <a:off x="5652120" y="2746180"/>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a:solidFill>
                  <a:schemeClr val="tx1">
                    <a:lumMod val="85000"/>
                    <a:lumOff val="15000"/>
                  </a:schemeClr>
                </a:solidFill>
                <a:latin typeface="微软雅黑" panose="020B0503020204020204" pitchFamily="34" charset="-122"/>
              </a:rPr>
              <a:t>B</a:t>
            </a:r>
            <a:r>
              <a:rPr lang="en-US" altLang="zh-CN" sz="1200" b="1" dirty="0" smtClean="0">
                <a:solidFill>
                  <a:schemeClr val="tx1">
                    <a:lumMod val="85000"/>
                    <a:lumOff val="15000"/>
                  </a:schemeClr>
                </a:solidFill>
                <a:latin typeface="微软雅黑" panose="020B0503020204020204" pitchFamily="34" charset="-122"/>
              </a:rPr>
              <a:t>  </a:t>
            </a:r>
            <a:r>
              <a:rPr lang="zh-CN" altLang="en-US" sz="1200" b="1" dirty="0">
                <a:solidFill>
                  <a:schemeClr val="tx1">
                    <a:lumMod val="85000"/>
                    <a:lumOff val="15000"/>
                  </a:schemeClr>
                </a:solidFill>
                <a:latin typeface="微软雅黑" panose="020B0503020204020204" pitchFamily="34" charset="-122"/>
              </a:rPr>
              <a:t>类别</a:t>
            </a:r>
            <a:r>
              <a:rPr lang="zh-CN" altLang="en-US" sz="1200" b="1" dirty="0" smtClean="0">
                <a:solidFill>
                  <a:schemeClr val="tx1">
                    <a:lumMod val="85000"/>
                    <a:lumOff val="15000"/>
                  </a:schemeClr>
                </a:solidFill>
                <a:latin typeface="微软雅黑" panose="020B0503020204020204" pitchFamily="34" charset="-122"/>
              </a:rPr>
              <a:t>二</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4" name="文本框 7"/>
          <p:cNvSpPr txBox="1">
            <a:spLocks noChangeArrowheads="1"/>
          </p:cNvSpPr>
          <p:nvPr/>
        </p:nvSpPr>
        <p:spPr bwMode="auto">
          <a:xfrm>
            <a:off x="5652120" y="3610276"/>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smtClean="0">
                <a:solidFill>
                  <a:schemeClr val="tx1">
                    <a:lumMod val="85000"/>
                    <a:lumOff val="15000"/>
                  </a:schemeClr>
                </a:solidFill>
                <a:latin typeface="微软雅黑" panose="020B0503020204020204" pitchFamily="34" charset="-122"/>
              </a:rPr>
              <a:t>C  </a:t>
            </a:r>
            <a:r>
              <a:rPr lang="zh-CN" altLang="en-US" sz="1200" b="1" dirty="0">
                <a:solidFill>
                  <a:schemeClr val="tx1">
                    <a:lumMod val="85000"/>
                    <a:lumOff val="15000"/>
                  </a:schemeClr>
                </a:solidFill>
                <a:latin typeface="微软雅黑" panose="020B0503020204020204" pitchFamily="34" charset="-122"/>
              </a:rPr>
              <a:t>类别</a:t>
            </a:r>
            <a:r>
              <a:rPr lang="zh-CN" altLang="en-US" sz="1200" b="1" dirty="0" smtClean="0">
                <a:solidFill>
                  <a:schemeClr val="tx1">
                    <a:lumMod val="85000"/>
                    <a:lumOff val="15000"/>
                  </a:schemeClr>
                </a:solidFill>
                <a:latin typeface="微软雅黑" panose="020B0503020204020204" pitchFamily="34" charset="-122"/>
              </a:rPr>
              <a:t>三</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5" name="文本框 7"/>
          <p:cNvSpPr txBox="1">
            <a:spLocks noChangeArrowheads="1"/>
          </p:cNvSpPr>
          <p:nvPr/>
        </p:nvSpPr>
        <p:spPr bwMode="auto">
          <a:xfrm>
            <a:off x="5652120" y="4442762"/>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a:solidFill>
                  <a:schemeClr val="tx1">
                    <a:lumMod val="85000"/>
                    <a:lumOff val="15000"/>
                  </a:schemeClr>
                </a:solidFill>
                <a:latin typeface="微软雅黑" panose="020B0503020204020204" pitchFamily="34" charset="-122"/>
              </a:rPr>
              <a:t>D</a:t>
            </a:r>
            <a:r>
              <a:rPr lang="en-US" altLang="zh-CN" sz="1200" b="1" dirty="0" smtClean="0">
                <a:solidFill>
                  <a:schemeClr val="tx1">
                    <a:lumMod val="85000"/>
                    <a:lumOff val="15000"/>
                  </a:schemeClr>
                </a:solidFill>
                <a:latin typeface="微软雅黑" panose="020B0503020204020204" pitchFamily="34" charset="-122"/>
              </a:rPr>
              <a:t>  </a:t>
            </a:r>
            <a:r>
              <a:rPr lang="zh-CN" altLang="en-US" sz="1200" b="1" dirty="0" smtClean="0">
                <a:solidFill>
                  <a:schemeClr val="tx1">
                    <a:lumMod val="85000"/>
                    <a:lumOff val="15000"/>
                  </a:schemeClr>
                </a:solidFill>
                <a:latin typeface="微软雅黑" panose="020B0503020204020204" pitchFamily="34" charset="-122"/>
              </a:rPr>
              <a:t>类别</a:t>
            </a:r>
            <a:r>
              <a:rPr lang="zh-CN" altLang="en-US" sz="1200" b="1" dirty="0">
                <a:solidFill>
                  <a:schemeClr val="tx1">
                    <a:lumMod val="85000"/>
                    <a:lumOff val="15000"/>
                  </a:schemeClr>
                </a:solidFill>
                <a:latin typeface="微软雅黑" panose="020B0503020204020204" pitchFamily="34" charset="-122"/>
              </a:rPr>
              <a:t>四</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750"/>
                                        <p:tgtEl>
                                          <p:spTgt spid="31"/>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750"/>
                                        <p:tgtEl>
                                          <p:spTgt spid="4"/>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12" presetClass="entr" presetSubtype="1"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down)">
                                      <p:cBhvr>
                                        <p:cTn id="32" dur="500"/>
                                        <p:tgtEl>
                                          <p:spTgt spid="14"/>
                                        </p:tgtEl>
                                      </p:cBhvr>
                                    </p:animEffect>
                                  </p:childTnLst>
                                </p:cTn>
                              </p:par>
                            </p:childTnLst>
                          </p:cTn>
                        </p:par>
                        <p:par>
                          <p:cTn id="33" fill="hold">
                            <p:stCondLst>
                              <p:cond delay="4000"/>
                            </p:stCondLst>
                            <p:childTnLst>
                              <p:par>
                                <p:cTn id="34" presetID="2" presetClass="entr" presetSubtype="4"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ppt_x"/>
                                          </p:val>
                                        </p:tav>
                                        <p:tav tm="100000">
                                          <p:val>
                                            <p:strVal val="#ppt_x"/>
                                          </p:val>
                                        </p:tav>
                                      </p:tavLst>
                                    </p:anim>
                                    <p:anim calcmode="lin" valueType="num">
                                      <p:cBhvr additive="base">
                                        <p:cTn id="37" dur="500" fill="hold"/>
                                        <p:tgtEl>
                                          <p:spTgt spid="28"/>
                                        </p:tgtEl>
                                        <p:attrNameLst>
                                          <p:attrName>ppt_y</p:attrName>
                                        </p:attrNameLst>
                                      </p:cBhvr>
                                      <p:tavLst>
                                        <p:tav tm="0">
                                          <p:val>
                                            <p:strVal val="1+#ppt_h/2"/>
                                          </p:val>
                                        </p:tav>
                                        <p:tav tm="100000">
                                          <p:val>
                                            <p:strVal val="#ppt_y"/>
                                          </p:val>
                                        </p:tav>
                                      </p:tavLst>
                                    </p:anim>
                                  </p:childTnLst>
                                </p:cTn>
                              </p:par>
                              <p:par>
                                <p:cTn id="38" presetID="12" presetClass="entr" presetSubtype="1" fill="hold" grpId="0" nodeType="withEffect">
                                  <p:stCondLst>
                                    <p:cond delay="25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down)">
                                      <p:cBhvr>
                                        <p:cTn id="41" dur="500"/>
                                        <p:tgtEl>
                                          <p:spTgt spid="15"/>
                                        </p:tgtEl>
                                      </p:cBhvr>
                                    </p:animEffect>
                                  </p:childTnLst>
                                </p:cTn>
                              </p:par>
                            </p:childTnLst>
                          </p:cTn>
                        </p:par>
                        <p:par>
                          <p:cTn id="42" fill="hold">
                            <p:stCondLst>
                              <p:cond delay="4500"/>
                            </p:stCondLst>
                            <p:childTnLst>
                              <p:par>
                                <p:cTn id="43" presetID="2" presetClass="entr" presetSubtype="4"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ppt_x"/>
                                          </p:val>
                                        </p:tav>
                                        <p:tav tm="100000">
                                          <p:val>
                                            <p:strVal val="#ppt_x"/>
                                          </p:val>
                                        </p:tav>
                                      </p:tavLst>
                                    </p:anim>
                                    <p:anim calcmode="lin" valueType="num">
                                      <p:cBhvr additive="base">
                                        <p:cTn id="46" dur="500" fill="hold"/>
                                        <p:tgtEl>
                                          <p:spTgt spid="29"/>
                                        </p:tgtEl>
                                        <p:attrNameLst>
                                          <p:attrName>ppt_y</p:attrName>
                                        </p:attrNameLst>
                                      </p:cBhvr>
                                      <p:tavLst>
                                        <p:tav tm="0">
                                          <p:val>
                                            <p:strVal val="1+#ppt_h/2"/>
                                          </p:val>
                                        </p:tav>
                                        <p:tav tm="100000">
                                          <p:val>
                                            <p:strVal val="#ppt_y"/>
                                          </p:val>
                                        </p:tav>
                                      </p:tavLst>
                                    </p:anim>
                                  </p:childTnLst>
                                </p:cTn>
                              </p:par>
                              <p:par>
                                <p:cTn id="47" presetID="12" presetClass="entr" presetSubtype="1" fill="hold" grpId="0" nodeType="withEffect">
                                  <p:stCondLst>
                                    <p:cond delay="2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down)">
                                      <p:cBhvr>
                                        <p:cTn id="50" dur="500"/>
                                        <p:tgtEl>
                                          <p:spTgt spid="16"/>
                                        </p:tgtEl>
                                      </p:cBhvr>
                                    </p:animEffect>
                                  </p:childTnLst>
                                </p:cTn>
                              </p:par>
                            </p:childTnLst>
                          </p:cTn>
                        </p:par>
                        <p:par>
                          <p:cTn id="51" fill="hold">
                            <p:stCondLst>
                              <p:cond delay="5000"/>
                            </p:stCondLst>
                            <p:childTnLst>
                              <p:par>
                                <p:cTn id="52" presetID="2" presetClass="entr" presetSubtype="4"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12" presetClass="entr" presetSubtype="1" fill="hold" grpId="0" nodeType="withEffect">
                                  <p:stCondLst>
                                    <p:cond delay="25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p:tgtEl>
                                          <p:spTgt spid="17"/>
                                        </p:tgtEl>
                                        <p:attrNameLst>
                                          <p:attrName>ppt_y</p:attrName>
                                        </p:attrNameLst>
                                      </p:cBhvr>
                                      <p:tavLst>
                                        <p:tav tm="0">
                                          <p:val>
                                            <p:strVal val="#ppt_y-#ppt_h*1.125000"/>
                                          </p:val>
                                        </p:tav>
                                        <p:tav tm="100000">
                                          <p:val>
                                            <p:strVal val="#ppt_y"/>
                                          </p:val>
                                        </p:tav>
                                      </p:tavLst>
                                    </p:anim>
                                    <p:animEffect transition="in" filter="wipe(down)">
                                      <p:cBhvr>
                                        <p:cTn id="59" dur="500"/>
                                        <p:tgtEl>
                                          <p:spTgt spid="1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left)">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4" grpId="0"/>
      <p:bldP spid="15" grpId="0"/>
      <p:bldP spid="16" grpId="0"/>
      <p:bldP spid="17" grpId="0"/>
      <p:bldP spid="27" grpId="0" animBg="1"/>
      <p:bldP spid="28" grpId="0" animBg="1"/>
      <p:bldP spid="29" grpId="0" animBg="1"/>
      <p:bldP spid="30" grpId="0" animBg="1"/>
      <p:bldP spid="31" grpId="0"/>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TextBox 15"/>
          <p:cNvSpPr txBox="1">
            <a:spLocks noChangeArrowheads="1"/>
          </p:cNvSpPr>
          <p:nvPr/>
        </p:nvSpPr>
        <p:spPr bwMode="auto">
          <a:xfrm>
            <a:off x="1046758" y="3401865"/>
            <a:ext cx="660400" cy="1844674"/>
          </a:xfrm>
          <a:prstGeom prst="rect">
            <a:avLst/>
          </a:prstGeom>
          <a:noFill/>
          <a:ln w="9525">
            <a:noFill/>
            <a:miter lim="800000"/>
          </a:ln>
        </p:spPr>
        <p:txBody>
          <a:bodyPr vert="eaVert" wrap="none" anchor="ctr"/>
          <a:lstStyle/>
          <a:p>
            <a:pPr algn="ctr" eaLnBrk="1" hangingPunct="1">
              <a:buFont typeface="Arial" panose="020B0604020202020204" pitchFamily="34" charset="0"/>
              <a:buNone/>
            </a:pPr>
            <a:r>
              <a:rPr lang="zh-CN" sz="3200" dirty="0">
                <a:solidFill>
                  <a:schemeClr val="tx1">
                    <a:lumMod val="75000"/>
                    <a:lumOff val="25000"/>
                  </a:schemeClr>
                </a:solidFill>
                <a:latin typeface="微软雅黑" panose="020B0503020204020204" pitchFamily="34" charset="-122"/>
                <a:ea typeface="微软雅黑" panose="020B0503020204020204" pitchFamily="34" charset="-122"/>
              </a:rPr>
              <a:t>使用技巧</a:t>
            </a:r>
            <a:endParaRPr 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12"/>
          <p:cNvSpPr>
            <a:spLocks noChangeArrowheads="1"/>
          </p:cNvSpPr>
          <p:nvPr/>
        </p:nvSpPr>
        <p:spPr bwMode="auto">
          <a:xfrm>
            <a:off x="2244775" y="3401865"/>
            <a:ext cx="6015037" cy="1844674"/>
          </a:xfrm>
          <a:prstGeom prst="rect">
            <a:avLst/>
          </a:prstGeom>
          <a:noFill/>
          <a:ln w="9525">
            <a:noFill/>
            <a:miter lim="800000"/>
          </a:ln>
        </p:spPr>
        <p:txBody>
          <a:bodyPr anchor="ctr"/>
          <a:lstStyle/>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更改文字：标题框及正文框中的文字可直接改为您所需的文字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更改图片：点中图片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绘图工具</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格式</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填充</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图片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选择您需要展示的图片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增加图片：直接复制粘贴图片来增加图片数，复制后更改方法见“更改图片”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更改图片色彩：点中图片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图片工具</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格式</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重新着色</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选择您喜欢的色彩</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直接连接符 14"/>
          <p:cNvCxnSpPr>
            <a:cxnSpLocks noChangeShapeType="1"/>
          </p:cNvCxnSpPr>
          <p:nvPr/>
        </p:nvCxnSpPr>
        <p:spPr bwMode="auto">
          <a:xfrm>
            <a:off x="1922512" y="3496202"/>
            <a:ext cx="0" cy="1656000"/>
          </a:xfrm>
          <a:prstGeom prst="line">
            <a:avLst/>
          </a:prstGeom>
          <a:noFill/>
          <a:ln w="22225">
            <a:solidFill>
              <a:srgbClr val="006C31"/>
            </a:solidFill>
            <a:round/>
          </a:ln>
        </p:spPr>
      </p:cxnSp>
      <p:sp>
        <p:nvSpPr>
          <p:cNvPr id="8" name="矩形 6"/>
          <p:cNvSpPr/>
          <p:nvPr/>
        </p:nvSpPr>
        <p:spPr bwMode="auto">
          <a:xfrm>
            <a:off x="971600" y="1273324"/>
            <a:ext cx="2513012" cy="2016000"/>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9" name="矩形 6"/>
          <p:cNvSpPr/>
          <p:nvPr/>
        </p:nvSpPr>
        <p:spPr bwMode="auto">
          <a:xfrm>
            <a:off x="2563862" y="1273324"/>
            <a:ext cx="2511425" cy="2016000"/>
          </a:xfrm>
          <a:custGeom>
            <a:avLst/>
            <a:gdLst>
              <a:gd name="T0" fmla="*/ 0 w 3209366"/>
              <a:gd name="T1" fmla="*/ 0 h 2322286"/>
              <a:gd name="T2" fmla="*/ 1964219 w 3209366"/>
              <a:gd name="T3" fmla="*/ 130654 h 2322286"/>
              <a:gd name="T4" fmla="*/ 1965265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10" name="矩形 6"/>
          <p:cNvSpPr/>
          <p:nvPr/>
        </p:nvSpPr>
        <p:spPr bwMode="auto">
          <a:xfrm>
            <a:off x="4154537" y="1273324"/>
            <a:ext cx="2513013" cy="2016000"/>
          </a:xfrm>
          <a:custGeom>
            <a:avLst/>
            <a:gdLst>
              <a:gd name="T0" fmla="*/ 0 w 3209366"/>
              <a:gd name="T1" fmla="*/ 0 h 2322286"/>
              <a:gd name="T2" fmla="*/ 1966704 w 3209366"/>
              <a:gd name="T3" fmla="*/ 130654 h 2322286"/>
              <a:gd name="T4" fmla="*/ 1967751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11" name="矩形 6"/>
          <p:cNvSpPr/>
          <p:nvPr/>
        </p:nvSpPr>
        <p:spPr bwMode="auto">
          <a:xfrm>
            <a:off x="5746800" y="1273324"/>
            <a:ext cx="2513012" cy="2016000"/>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7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p:bldP spid="6" grpId="0"/>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61" name="椭圆 60"/>
          <p:cNvSpPr>
            <a:spLocks noChangeAspect="1"/>
          </p:cNvSpPr>
          <p:nvPr/>
        </p:nvSpPr>
        <p:spPr>
          <a:xfrm>
            <a:off x="6142682" y="2555974"/>
            <a:ext cx="2317750" cy="231775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solidFill>
                  <a:prstClr val="white"/>
                </a:solidFill>
                <a:latin typeface="微软雅黑" panose="020B0503020204020204" pitchFamily="34" charset="-122"/>
                <a:ea typeface="微软雅黑" panose="020B0503020204020204" pitchFamily="34" charset="-122"/>
              </a:rPr>
              <a:t>添加文本</a:t>
            </a:r>
            <a:endParaRPr lang="en-US" altLang="zh-CN" sz="1400" b="1" dirty="0">
              <a:solidFill>
                <a:prstClr val="white"/>
              </a:solidFill>
              <a:latin typeface="微软雅黑" panose="020B0503020204020204" pitchFamily="34" charset="-122"/>
              <a:ea typeface="微软雅黑" panose="020B0503020204020204" pitchFamily="34" charset="-122"/>
            </a:endParaRPr>
          </a:p>
          <a:p>
            <a:pPr lvl="0" algn="ctr">
              <a:lnSpc>
                <a:spcPct val="150000"/>
              </a:lnSpc>
              <a:spcBef>
                <a:spcPts val="300"/>
              </a:spcBef>
            </a:pPr>
            <a:r>
              <a:rPr lang="zh-CN" altLang="en-US" sz="1100" dirty="0">
                <a:solidFill>
                  <a:prstClr val="white"/>
                </a:solidFill>
                <a:latin typeface="微软雅黑" panose="020B0503020204020204" pitchFamily="34" charset="-122"/>
                <a:ea typeface="微软雅黑" panose="020B0503020204020204" pitchFamily="34" charset="-122"/>
              </a:rPr>
              <a:t>此处添加说明文字添加说明文字添加说明文字</a:t>
            </a: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62" name="椭圆 61"/>
          <p:cNvSpPr>
            <a:spLocks noChangeAspect="1"/>
          </p:cNvSpPr>
          <p:nvPr/>
        </p:nvSpPr>
        <p:spPr>
          <a:xfrm>
            <a:off x="5166072" y="2281436"/>
            <a:ext cx="1368152" cy="1368152"/>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prstClr val="white"/>
                </a:solidFill>
                <a:latin typeface="微软雅黑" panose="020B0503020204020204" pitchFamily="34" charset="-122"/>
                <a:ea typeface="微软雅黑" panose="020B0503020204020204" pitchFamily="34" charset="-122"/>
              </a:rPr>
              <a:t>添加文本</a:t>
            </a:r>
            <a:endParaRPr lang="zh-CN" altLang="en-US" sz="2800" dirty="0">
              <a:latin typeface="Adobe Gothic Std B" panose="020B0800000000000000" pitchFamily="34" charset="-128"/>
              <a:ea typeface="微软雅黑" panose="020B0503020204020204" pitchFamily="34" charset="-122"/>
            </a:endParaRPr>
          </a:p>
        </p:txBody>
      </p:sp>
      <p:sp>
        <p:nvSpPr>
          <p:cNvPr id="63" name="椭圆 62"/>
          <p:cNvSpPr>
            <a:spLocks noChangeAspect="1"/>
          </p:cNvSpPr>
          <p:nvPr/>
        </p:nvSpPr>
        <p:spPr>
          <a:xfrm>
            <a:off x="5559202" y="4344578"/>
            <a:ext cx="383592" cy="38359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Adobe Gothic Std B" panose="020B0800000000000000" pitchFamily="34" charset="-128"/>
              <a:ea typeface="微软雅黑" panose="020B0503020204020204" pitchFamily="34" charset="-122"/>
            </a:endParaRPr>
          </a:p>
        </p:txBody>
      </p:sp>
      <p:grpSp>
        <p:nvGrpSpPr>
          <p:cNvPr id="64" name="KSO_Shape"/>
          <p:cNvGrpSpPr/>
          <p:nvPr/>
        </p:nvGrpSpPr>
        <p:grpSpPr bwMode="auto">
          <a:xfrm>
            <a:off x="532925" y="1345332"/>
            <a:ext cx="4111083" cy="3398496"/>
            <a:chOff x="1331640" y="1268760"/>
            <a:chExt cx="5832647" cy="4819363"/>
          </a:xfrm>
          <a:solidFill>
            <a:srgbClr val="006C31"/>
          </a:solidFill>
        </p:grpSpPr>
        <p:sp>
          <p:nvSpPr>
            <p:cNvPr id="65" name="内蒙古"/>
            <p:cNvSpPr/>
            <p:nvPr/>
          </p:nvSpPr>
          <p:spPr bwMode="auto">
            <a:xfrm>
              <a:off x="3781351" y="1323173"/>
              <a:ext cx="2555478" cy="217959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6" name="甘肃"/>
            <p:cNvSpPr/>
            <p:nvPr/>
          </p:nvSpPr>
          <p:spPr bwMode="auto">
            <a:xfrm>
              <a:off x="3289854" y="2796965"/>
              <a:ext cx="1633141" cy="1382068"/>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7" name="宁夏"/>
            <p:cNvSpPr/>
            <p:nvPr/>
          </p:nvSpPr>
          <p:spPr bwMode="auto">
            <a:xfrm>
              <a:off x="4450161" y="3277346"/>
              <a:ext cx="329739" cy="544122"/>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8" name="新疆"/>
            <p:cNvSpPr/>
            <p:nvPr/>
          </p:nvSpPr>
          <p:spPr bwMode="auto">
            <a:xfrm>
              <a:off x="1331640" y="1845529"/>
              <a:ext cx="2334614" cy="1764508"/>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9" name="青海"/>
            <p:cNvSpPr/>
            <p:nvPr/>
          </p:nvSpPr>
          <p:spPr bwMode="auto">
            <a:xfrm>
              <a:off x="2846573" y="3230707"/>
              <a:ext cx="1452718" cy="1041604"/>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0" name="四川"/>
            <p:cNvSpPr/>
            <p:nvPr/>
          </p:nvSpPr>
          <p:spPr bwMode="auto">
            <a:xfrm>
              <a:off x="3680253" y="3961385"/>
              <a:ext cx="1256741" cy="1102235"/>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1" name="西藏"/>
            <p:cNvSpPr/>
            <p:nvPr/>
          </p:nvSpPr>
          <p:spPr bwMode="auto">
            <a:xfrm>
              <a:off x="1592943" y="3513650"/>
              <a:ext cx="2249069" cy="1368077"/>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2" name="云南"/>
            <p:cNvSpPr/>
            <p:nvPr/>
          </p:nvSpPr>
          <p:spPr bwMode="auto">
            <a:xfrm>
              <a:off x="3641368" y="4651642"/>
              <a:ext cx="1017214" cy="106026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3" name="贵州"/>
            <p:cNvSpPr/>
            <p:nvPr/>
          </p:nvSpPr>
          <p:spPr bwMode="auto">
            <a:xfrm>
              <a:off x="4370838" y="4637651"/>
              <a:ext cx="687475" cy="59542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4" name="广西"/>
            <p:cNvSpPr/>
            <p:nvPr/>
          </p:nvSpPr>
          <p:spPr bwMode="auto">
            <a:xfrm>
              <a:off x="4482825" y="5002989"/>
              <a:ext cx="899005" cy="684039"/>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5" name="重庆"/>
            <p:cNvSpPr/>
            <p:nvPr/>
          </p:nvSpPr>
          <p:spPr bwMode="auto">
            <a:xfrm>
              <a:off x="4607255" y="4250547"/>
              <a:ext cx="508606"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6" name="陕西"/>
            <p:cNvSpPr/>
            <p:nvPr/>
          </p:nvSpPr>
          <p:spPr bwMode="auto">
            <a:xfrm>
              <a:off x="4607255" y="3249363"/>
              <a:ext cx="580153" cy="103383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7" name="山西"/>
            <p:cNvSpPr/>
            <p:nvPr/>
          </p:nvSpPr>
          <p:spPr bwMode="auto">
            <a:xfrm>
              <a:off x="5109639" y="3055034"/>
              <a:ext cx="385732" cy="84883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湖南"/>
            <p:cNvSpPr/>
            <p:nvPr/>
          </p:nvSpPr>
          <p:spPr bwMode="auto">
            <a:xfrm>
              <a:off x="5008541" y="4502397"/>
              <a:ext cx="615928" cy="71513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9" name="湖北"/>
            <p:cNvSpPr/>
            <p:nvPr/>
          </p:nvSpPr>
          <p:spPr bwMode="auto">
            <a:xfrm>
              <a:off x="4936994" y="4090420"/>
              <a:ext cx="874119" cy="547231"/>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0" name="广东"/>
            <p:cNvSpPr/>
            <p:nvPr/>
          </p:nvSpPr>
          <p:spPr bwMode="auto">
            <a:xfrm>
              <a:off x="5129860" y="5096267"/>
              <a:ext cx="909892" cy="719796"/>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1" name="江西"/>
            <p:cNvSpPr/>
            <p:nvPr/>
          </p:nvSpPr>
          <p:spPr bwMode="auto">
            <a:xfrm>
              <a:off x="5560697" y="4472860"/>
              <a:ext cx="544380" cy="741560"/>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2" name="福建"/>
            <p:cNvSpPr/>
            <p:nvPr/>
          </p:nvSpPr>
          <p:spPr bwMode="auto">
            <a:xfrm>
              <a:off x="5843775" y="4670297"/>
              <a:ext cx="503941" cy="615635"/>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3" name="浙江"/>
            <p:cNvSpPr/>
            <p:nvPr/>
          </p:nvSpPr>
          <p:spPr bwMode="auto">
            <a:xfrm>
              <a:off x="6069305" y="4280085"/>
              <a:ext cx="432394" cy="50059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4" name="安徽"/>
            <p:cNvSpPr/>
            <p:nvPr/>
          </p:nvSpPr>
          <p:spPr bwMode="auto">
            <a:xfrm>
              <a:off x="5646243" y="3846342"/>
              <a:ext cx="547491" cy="670047"/>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5" name="天津"/>
            <p:cNvSpPr/>
            <p:nvPr/>
          </p:nvSpPr>
          <p:spPr bwMode="auto">
            <a:xfrm>
              <a:off x="5753564" y="3073690"/>
              <a:ext cx="143094" cy="206766"/>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6" name="北京"/>
            <p:cNvSpPr/>
            <p:nvPr/>
          </p:nvSpPr>
          <p:spPr bwMode="auto">
            <a:xfrm>
              <a:off x="5610469" y="2980412"/>
              <a:ext cx="189755"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7" name="辽宁"/>
            <p:cNvSpPr/>
            <p:nvPr/>
          </p:nvSpPr>
          <p:spPr bwMode="auto">
            <a:xfrm>
              <a:off x="5932432" y="2576207"/>
              <a:ext cx="673476" cy="64050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8" name="吉林"/>
            <p:cNvSpPr/>
            <p:nvPr/>
          </p:nvSpPr>
          <p:spPr bwMode="auto">
            <a:xfrm>
              <a:off x="6083303" y="2189103"/>
              <a:ext cx="959665" cy="65139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9" name="黑龙江"/>
            <p:cNvSpPr/>
            <p:nvPr/>
          </p:nvSpPr>
          <p:spPr bwMode="auto">
            <a:xfrm>
              <a:off x="5879549" y="1268760"/>
              <a:ext cx="1284738" cy="1167530"/>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0" name="山东"/>
            <p:cNvSpPr/>
            <p:nvPr/>
          </p:nvSpPr>
          <p:spPr bwMode="auto">
            <a:xfrm>
              <a:off x="5624468" y="3362851"/>
              <a:ext cx="777686" cy="48815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1" name="上海"/>
            <p:cNvSpPr/>
            <p:nvPr/>
          </p:nvSpPr>
          <p:spPr bwMode="auto">
            <a:xfrm>
              <a:off x="6350827" y="4172815"/>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2" name="江苏"/>
            <p:cNvSpPr/>
            <p:nvPr/>
          </p:nvSpPr>
          <p:spPr bwMode="auto">
            <a:xfrm>
              <a:off x="5781560" y="3760838"/>
              <a:ext cx="678142" cy="52235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3" name="河北"/>
            <p:cNvSpPr/>
            <p:nvPr/>
          </p:nvSpPr>
          <p:spPr bwMode="auto">
            <a:xfrm>
              <a:off x="5428491" y="2761208"/>
              <a:ext cx="629925" cy="89857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4" name="河南"/>
            <p:cNvSpPr/>
            <p:nvPr/>
          </p:nvSpPr>
          <p:spPr bwMode="auto">
            <a:xfrm>
              <a:off x="5140747" y="3624030"/>
              <a:ext cx="662589" cy="65605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5" name="台湾"/>
            <p:cNvSpPr/>
            <p:nvPr/>
          </p:nvSpPr>
          <p:spPr bwMode="auto">
            <a:xfrm>
              <a:off x="6386601" y="5024754"/>
              <a:ext cx="189755" cy="45861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6" name="海南"/>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97" name="泪滴形 96"/>
          <p:cNvSpPr/>
          <p:nvPr/>
        </p:nvSpPr>
        <p:spPr>
          <a:xfrm rot="8100000">
            <a:off x="2614586" y="3397555"/>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泪滴形 97"/>
          <p:cNvSpPr/>
          <p:nvPr/>
        </p:nvSpPr>
        <p:spPr>
          <a:xfrm rot="8100000">
            <a:off x="2962877" y="3446740"/>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泪滴形 98"/>
          <p:cNvSpPr/>
          <p:nvPr/>
        </p:nvSpPr>
        <p:spPr>
          <a:xfrm rot="8100000">
            <a:off x="3426823" y="3344110"/>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泪滴形 99"/>
          <p:cNvSpPr/>
          <p:nvPr/>
        </p:nvSpPr>
        <p:spPr>
          <a:xfrm rot="8100000">
            <a:off x="3981544" y="346702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泪滴形 100"/>
          <p:cNvSpPr/>
          <p:nvPr/>
        </p:nvSpPr>
        <p:spPr>
          <a:xfrm rot="8100000">
            <a:off x="3785310" y="2764849"/>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泪滴形 101"/>
          <p:cNvSpPr/>
          <p:nvPr/>
        </p:nvSpPr>
        <p:spPr>
          <a:xfrm rot="8100000">
            <a:off x="3887390" y="308606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泪滴形 102"/>
          <p:cNvSpPr/>
          <p:nvPr/>
        </p:nvSpPr>
        <p:spPr>
          <a:xfrm rot="8100000">
            <a:off x="3821486" y="378001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泪滴形 103"/>
          <p:cNvSpPr/>
          <p:nvPr/>
        </p:nvSpPr>
        <p:spPr>
          <a:xfrm rot="8100000">
            <a:off x="3402558" y="408836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泪滴形 104"/>
          <p:cNvSpPr/>
          <p:nvPr/>
        </p:nvSpPr>
        <p:spPr>
          <a:xfrm rot="8100000">
            <a:off x="3533481" y="243305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泪滴形 105"/>
          <p:cNvSpPr/>
          <p:nvPr/>
        </p:nvSpPr>
        <p:spPr>
          <a:xfrm rot="8100000">
            <a:off x="3150729" y="375657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泪滴形 106"/>
          <p:cNvSpPr/>
          <p:nvPr/>
        </p:nvSpPr>
        <p:spPr>
          <a:xfrm rot="8100000">
            <a:off x="3967169" y="241433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泪滴形 107"/>
          <p:cNvSpPr/>
          <p:nvPr/>
        </p:nvSpPr>
        <p:spPr>
          <a:xfrm rot="8100000">
            <a:off x="3584417" y="373784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泪滴形 108"/>
          <p:cNvSpPr/>
          <p:nvPr/>
        </p:nvSpPr>
        <p:spPr>
          <a:xfrm rot="8100000">
            <a:off x="4114043" y="2017778"/>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0" name="泪滴形 109"/>
          <p:cNvSpPr/>
          <p:nvPr/>
        </p:nvSpPr>
        <p:spPr>
          <a:xfrm rot="8100000">
            <a:off x="3731291" y="334129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泪滴形 110"/>
          <p:cNvSpPr/>
          <p:nvPr/>
        </p:nvSpPr>
        <p:spPr>
          <a:xfrm rot="8100000">
            <a:off x="3241423" y="278772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泪滴形 111"/>
          <p:cNvSpPr/>
          <p:nvPr/>
        </p:nvSpPr>
        <p:spPr>
          <a:xfrm rot="8100000">
            <a:off x="3928643" y="1461392"/>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泪滴形 112"/>
          <p:cNvSpPr/>
          <p:nvPr/>
        </p:nvSpPr>
        <p:spPr>
          <a:xfrm rot="8100000">
            <a:off x="3367750" y="302290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泪滴形 113"/>
          <p:cNvSpPr/>
          <p:nvPr/>
        </p:nvSpPr>
        <p:spPr>
          <a:xfrm rot="8100000">
            <a:off x="1299896" y="241436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 name="泪滴形 114"/>
          <p:cNvSpPr/>
          <p:nvPr/>
        </p:nvSpPr>
        <p:spPr>
          <a:xfrm rot="8100000">
            <a:off x="2368764" y="3983668"/>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泪滴形 115"/>
          <p:cNvSpPr/>
          <p:nvPr/>
        </p:nvSpPr>
        <p:spPr>
          <a:xfrm rot="8100000">
            <a:off x="3043511" y="300919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文本框 7"/>
          <p:cNvSpPr txBox="1">
            <a:spLocks noChangeArrowheads="1"/>
          </p:cNvSpPr>
          <p:nvPr/>
        </p:nvSpPr>
        <p:spPr bwMode="auto">
          <a:xfrm>
            <a:off x="4751728" y="1226792"/>
            <a:ext cx="3852720"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a:t>
            </a: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添加说明文字添加说明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a:p>
            <a:pPr algn="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Effect transition="in" filter="fade">
                                      <p:cBhvr>
                                        <p:cTn id="17" dur="500"/>
                                        <p:tgtEl>
                                          <p:spTgt spid="64"/>
                                        </p:tgtEl>
                                      </p:cBhvr>
                                    </p:animEffect>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p:cTn id="21" dur="500" fill="hold"/>
                                        <p:tgtEl>
                                          <p:spTgt spid="97"/>
                                        </p:tgtEl>
                                        <p:attrNameLst>
                                          <p:attrName>ppt_w</p:attrName>
                                        </p:attrNameLst>
                                      </p:cBhvr>
                                      <p:tavLst>
                                        <p:tav tm="0">
                                          <p:val>
                                            <p:strVal val="4*#ppt_w"/>
                                          </p:val>
                                        </p:tav>
                                        <p:tav tm="100000">
                                          <p:val>
                                            <p:strVal val="#ppt_w"/>
                                          </p:val>
                                        </p:tav>
                                      </p:tavLst>
                                    </p:anim>
                                    <p:anim calcmode="lin" valueType="num">
                                      <p:cBhvr>
                                        <p:cTn id="22" dur="500" fill="hold"/>
                                        <p:tgtEl>
                                          <p:spTgt spid="97"/>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175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ppt_w</p:attrName>
                                        </p:attrNameLst>
                                      </p:cBhvr>
                                      <p:tavLst>
                                        <p:tav tm="0">
                                          <p:val>
                                            <p:strVal val="4*#ppt_w"/>
                                          </p:val>
                                        </p:tav>
                                        <p:tav tm="100000">
                                          <p:val>
                                            <p:strVal val="#ppt_w"/>
                                          </p:val>
                                        </p:tav>
                                      </p:tavLst>
                                    </p:anim>
                                    <p:anim calcmode="lin" valueType="num">
                                      <p:cBhvr>
                                        <p:cTn id="26" dur="500" fill="hold"/>
                                        <p:tgtEl>
                                          <p:spTgt spid="98"/>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1250"/>
                                  </p:stCondLst>
                                  <p:childTnLst>
                                    <p:set>
                                      <p:cBhvr>
                                        <p:cTn id="28" dur="1" fill="hold">
                                          <p:stCondLst>
                                            <p:cond delay="0"/>
                                          </p:stCondLst>
                                        </p:cTn>
                                        <p:tgtEl>
                                          <p:spTgt spid="99"/>
                                        </p:tgtEl>
                                        <p:attrNameLst>
                                          <p:attrName>style.visibility</p:attrName>
                                        </p:attrNameLst>
                                      </p:cBhvr>
                                      <p:to>
                                        <p:strVal val="visible"/>
                                      </p:to>
                                    </p:set>
                                    <p:anim calcmode="lin" valueType="num">
                                      <p:cBhvr>
                                        <p:cTn id="29" dur="500" fill="hold"/>
                                        <p:tgtEl>
                                          <p:spTgt spid="99"/>
                                        </p:tgtEl>
                                        <p:attrNameLst>
                                          <p:attrName>ppt_w</p:attrName>
                                        </p:attrNameLst>
                                      </p:cBhvr>
                                      <p:tavLst>
                                        <p:tav tm="0">
                                          <p:val>
                                            <p:strVal val="4*#ppt_w"/>
                                          </p:val>
                                        </p:tav>
                                        <p:tav tm="100000">
                                          <p:val>
                                            <p:strVal val="#ppt_w"/>
                                          </p:val>
                                        </p:tav>
                                      </p:tavLst>
                                    </p:anim>
                                    <p:anim calcmode="lin" valueType="num">
                                      <p:cBhvr>
                                        <p:cTn id="30" dur="500" fill="hold"/>
                                        <p:tgtEl>
                                          <p:spTgt spid="99"/>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75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ppt_w</p:attrName>
                                        </p:attrNameLst>
                                      </p:cBhvr>
                                      <p:tavLst>
                                        <p:tav tm="0">
                                          <p:val>
                                            <p:strVal val="4*#ppt_w"/>
                                          </p:val>
                                        </p:tav>
                                        <p:tav tm="100000">
                                          <p:val>
                                            <p:strVal val="#ppt_w"/>
                                          </p:val>
                                        </p:tav>
                                      </p:tavLst>
                                    </p:anim>
                                    <p:anim calcmode="lin" valueType="num">
                                      <p:cBhvr>
                                        <p:cTn id="34" dur="500" fill="hold"/>
                                        <p:tgtEl>
                                          <p:spTgt spid="100"/>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strVal val="4*#ppt_w"/>
                                          </p:val>
                                        </p:tav>
                                        <p:tav tm="100000">
                                          <p:val>
                                            <p:strVal val="#ppt_w"/>
                                          </p:val>
                                        </p:tav>
                                      </p:tavLst>
                                    </p:anim>
                                    <p:anim calcmode="lin" valueType="num">
                                      <p:cBhvr>
                                        <p:cTn id="38" dur="500" fill="hold"/>
                                        <p:tgtEl>
                                          <p:spTgt spid="101"/>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1000"/>
                                  </p:stCondLst>
                                  <p:childTnLst>
                                    <p:set>
                                      <p:cBhvr>
                                        <p:cTn id="40" dur="1" fill="hold">
                                          <p:stCondLst>
                                            <p:cond delay="0"/>
                                          </p:stCondLst>
                                        </p:cTn>
                                        <p:tgtEl>
                                          <p:spTgt spid="102"/>
                                        </p:tgtEl>
                                        <p:attrNameLst>
                                          <p:attrName>style.visibility</p:attrName>
                                        </p:attrNameLst>
                                      </p:cBhvr>
                                      <p:to>
                                        <p:strVal val="visible"/>
                                      </p:to>
                                    </p:set>
                                    <p:anim calcmode="lin" valueType="num">
                                      <p:cBhvr>
                                        <p:cTn id="41" dur="500" fill="hold"/>
                                        <p:tgtEl>
                                          <p:spTgt spid="102"/>
                                        </p:tgtEl>
                                        <p:attrNameLst>
                                          <p:attrName>ppt_w</p:attrName>
                                        </p:attrNameLst>
                                      </p:cBhvr>
                                      <p:tavLst>
                                        <p:tav tm="0">
                                          <p:val>
                                            <p:strVal val="4*#ppt_w"/>
                                          </p:val>
                                        </p:tav>
                                        <p:tav tm="100000">
                                          <p:val>
                                            <p:strVal val="#ppt_w"/>
                                          </p:val>
                                        </p:tav>
                                      </p:tavLst>
                                    </p:anim>
                                    <p:anim calcmode="lin" valueType="num">
                                      <p:cBhvr>
                                        <p:cTn id="42" dur="500" fill="hold"/>
                                        <p:tgtEl>
                                          <p:spTgt spid="102"/>
                                        </p:tgtEl>
                                        <p:attrNameLst>
                                          <p:attrName>ppt_h</p:attrName>
                                        </p:attrNameLst>
                                      </p:cBhvr>
                                      <p:tavLst>
                                        <p:tav tm="0">
                                          <p:val>
                                            <p:strVal val="4*#ppt_h"/>
                                          </p:val>
                                        </p:tav>
                                        <p:tav tm="100000">
                                          <p:val>
                                            <p:strVal val="#ppt_h"/>
                                          </p:val>
                                        </p:tav>
                                      </p:tavLst>
                                    </p:anim>
                                  </p:childTnLst>
                                </p:cTn>
                              </p:par>
                              <p:par>
                                <p:cTn id="43" presetID="23" presetClass="entr" presetSubtype="32" fill="hold" grpId="0" nodeType="withEffect">
                                  <p:stCondLst>
                                    <p:cond delay="125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strVal val="4*#ppt_w"/>
                                          </p:val>
                                        </p:tav>
                                        <p:tav tm="100000">
                                          <p:val>
                                            <p:strVal val="#ppt_w"/>
                                          </p:val>
                                        </p:tav>
                                      </p:tavLst>
                                    </p:anim>
                                    <p:anim calcmode="lin" valueType="num">
                                      <p:cBhvr>
                                        <p:cTn id="46" dur="500" fill="hold"/>
                                        <p:tgtEl>
                                          <p:spTgt spid="103"/>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strVal val="4*#ppt_w"/>
                                          </p:val>
                                        </p:tav>
                                        <p:tav tm="100000">
                                          <p:val>
                                            <p:strVal val="#ppt_w"/>
                                          </p:val>
                                        </p:tav>
                                      </p:tavLst>
                                    </p:anim>
                                    <p:anim calcmode="lin" valueType="num">
                                      <p:cBhvr>
                                        <p:cTn id="50" dur="500" fill="hold"/>
                                        <p:tgtEl>
                                          <p:spTgt spid="104"/>
                                        </p:tgtEl>
                                        <p:attrNameLst>
                                          <p:attrName>ppt_h</p:attrName>
                                        </p:attrNameLst>
                                      </p:cBhvr>
                                      <p:tavLst>
                                        <p:tav tm="0">
                                          <p:val>
                                            <p:strVal val="4*#ppt_h"/>
                                          </p:val>
                                        </p:tav>
                                        <p:tav tm="100000">
                                          <p:val>
                                            <p:strVal val="#ppt_h"/>
                                          </p:val>
                                        </p:tav>
                                      </p:tavLst>
                                    </p:anim>
                                  </p:childTnLst>
                                </p:cTn>
                              </p:par>
                              <p:par>
                                <p:cTn id="51" presetID="23" presetClass="entr" presetSubtype="32"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p:cTn id="53" dur="500" fill="hold"/>
                                        <p:tgtEl>
                                          <p:spTgt spid="105"/>
                                        </p:tgtEl>
                                        <p:attrNameLst>
                                          <p:attrName>ppt_w</p:attrName>
                                        </p:attrNameLst>
                                      </p:cBhvr>
                                      <p:tavLst>
                                        <p:tav tm="0">
                                          <p:val>
                                            <p:strVal val="4*#ppt_w"/>
                                          </p:val>
                                        </p:tav>
                                        <p:tav tm="100000">
                                          <p:val>
                                            <p:strVal val="#ppt_w"/>
                                          </p:val>
                                        </p:tav>
                                      </p:tavLst>
                                    </p:anim>
                                    <p:anim calcmode="lin" valueType="num">
                                      <p:cBhvr>
                                        <p:cTn id="54" dur="500" fill="hold"/>
                                        <p:tgtEl>
                                          <p:spTgt spid="105"/>
                                        </p:tgtEl>
                                        <p:attrNameLst>
                                          <p:attrName>ppt_h</p:attrName>
                                        </p:attrNameLst>
                                      </p:cBhvr>
                                      <p:tavLst>
                                        <p:tav tm="0">
                                          <p:val>
                                            <p:strVal val="4*#ppt_h"/>
                                          </p:val>
                                        </p:tav>
                                        <p:tav tm="100000">
                                          <p:val>
                                            <p:strVal val="#ppt_h"/>
                                          </p:val>
                                        </p:tav>
                                      </p:tavLst>
                                    </p:anim>
                                  </p:childTnLst>
                                </p:cTn>
                              </p:par>
                              <p:par>
                                <p:cTn id="55" presetID="23" presetClass="entr" presetSubtype="32" fill="hold" grpId="0" nodeType="withEffect">
                                  <p:stCondLst>
                                    <p:cond delay="50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500" fill="hold"/>
                                        <p:tgtEl>
                                          <p:spTgt spid="106"/>
                                        </p:tgtEl>
                                        <p:attrNameLst>
                                          <p:attrName>ppt_w</p:attrName>
                                        </p:attrNameLst>
                                      </p:cBhvr>
                                      <p:tavLst>
                                        <p:tav tm="0">
                                          <p:val>
                                            <p:strVal val="4*#ppt_w"/>
                                          </p:val>
                                        </p:tav>
                                        <p:tav tm="100000">
                                          <p:val>
                                            <p:strVal val="#ppt_w"/>
                                          </p:val>
                                        </p:tav>
                                      </p:tavLst>
                                    </p:anim>
                                    <p:anim calcmode="lin" valueType="num">
                                      <p:cBhvr>
                                        <p:cTn id="58" dur="500" fill="hold"/>
                                        <p:tgtEl>
                                          <p:spTgt spid="106"/>
                                        </p:tgtEl>
                                        <p:attrNameLst>
                                          <p:attrName>ppt_h</p:attrName>
                                        </p:attrNameLst>
                                      </p:cBhvr>
                                      <p:tavLst>
                                        <p:tav tm="0">
                                          <p:val>
                                            <p:strVal val="4*#ppt_h"/>
                                          </p:val>
                                        </p:tav>
                                        <p:tav tm="100000">
                                          <p:val>
                                            <p:strVal val="#ppt_h"/>
                                          </p:val>
                                        </p:tav>
                                      </p:tavLst>
                                    </p:anim>
                                  </p:childTnLst>
                                </p:cTn>
                              </p:par>
                              <p:par>
                                <p:cTn id="59" presetID="23" presetClass="entr" presetSubtype="32" fill="hold" grpId="0" nodeType="withEffect">
                                  <p:stCondLst>
                                    <p:cond delay="250"/>
                                  </p:stCondLst>
                                  <p:childTnLst>
                                    <p:set>
                                      <p:cBhvr>
                                        <p:cTn id="60" dur="1" fill="hold">
                                          <p:stCondLst>
                                            <p:cond delay="0"/>
                                          </p:stCondLst>
                                        </p:cTn>
                                        <p:tgtEl>
                                          <p:spTgt spid="107"/>
                                        </p:tgtEl>
                                        <p:attrNameLst>
                                          <p:attrName>style.visibility</p:attrName>
                                        </p:attrNameLst>
                                      </p:cBhvr>
                                      <p:to>
                                        <p:strVal val="visible"/>
                                      </p:to>
                                    </p:set>
                                    <p:anim calcmode="lin" valueType="num">
                                      <p:cBhvr>
                                        <p:cTn id="61" dur="500" fill="hold"/>
                                        <p:tgtEl>
                                          <p:spTgt spid="107"/>
                                        </p:tgtEl>
                                        <p:attrNameLst>
                                          <p:attrName>ppt_w</p:attrName>
                                        </p:attrNameLst>
                                      </p:cBhvr>
                                      <p:tavLst>
                                        <p:tav tm="0">
                                          <p:val>
                                            <p:strVal val="4*#ppt_w"/>
                                          </p:val>
                                        </p:tav>
                                        <p:tav tm="100000">
                                          <p:val>
                                            <p:strVal val="#ppt_w"/>
                                          </p:val>
                                        </p:tav>
                                      </p:tavLst>
                                    </p:anim>
                                    <p:anim calcmode="lin" valueType="num">
                                      <p:cBhvr>
                                        <p:cTn id="62" dur="500" fill="hold"/>
                                        <p:tgtEl>
                                          <p:spTgt spid="107"/>
                                        </p:tgtEl>
                                        <p:attrNameLst>
                                          <p:attrName>ppt_h</p:attrName>
                                        </p:attrNameLst>
                                      </p:cBhvr>
                                      <p:tavLst>
                                        <p:tav tm="0">
                                          <p:val>
                                            <p:strVal val="4*#ppt_h"/>
                                          </p:val>
                                        </p:tav>
                                        <p:tav tm="100000">
                                          <p:val>
                                            <p:strVal val="#ppt_h"/>
                                          </p:val>
                                        </p:tav>
                                      </p:tavLst>
                                    </p:anim>
                                  </p:childTnLst>
                                </p:cTn>
                              </p:par>
                              <p:par>
                                <p:cTn id="63" presetID="23" presetClass="entr" presetSubtype="32" fill="hold" grpId="0" nodeType="withEffect">
                                  <p:stCondLst>
                                    <p:cond delay="1000"/>
                                  </p:stCondLst>
                                  <p:childTnLst>
                                    <p:set>
                                      <p:cBhvr>
                                        <p:cTn id="64" dur="1" fill="hold">
                                          <p:stCondLst>
                                            <p:cond delay="0"/>
                                          </p:stCondLst>
                                        </p:cTn>
                                        <p:tgtEl>
                                          <p:spTgt spid="108"/>
                                        </p:tgtEl>
                                        <p:attrNameLst>
                                          <p:attrName>style.visibility</p:attrName>
                                        </p:attrNameLst>
                                      </p:cBhvr>
                                      <p:to>
                                        <p:strVal val="visible"/>
                                      </p:to>
                                    </p:set>
                                    <p:anim calcmode="lin" valueType="num">
                                      <p:cBhvr>
                                        <p:cTn id="65" dur="500" fill="hold"/>
                                        <p:tgtEl>
                                          <p:spTgt spid="108"/>
                                        </p:tgtEl>
                                        <p:attrNameLst>
                                          <p:attrName>ppt_w</p:attrName>
                                        </p:attrNameLst>
                                      </p:cBhvr>
                                      <p:tavLst>
                                        <p:tav tm="0">
                                          <p:val>
                                            <p:strVal val="4*#ppt_w"/>
                                          </p:val>
                                        </p:tav>
                                        <p:tav tm="100000">
                                          <p:val>
                                            <p:strVal val="#ppt_w"/>
                                          </p:val>
                                        </p:tav>
                                      </p:tavLst>
                                    </p:anim>
                                    <p:anim calcmode="lin" valueType="num">
                                      <p:cBhvr>
                                        <p:cTn id="66" dur="500" fill="hold"/>
                                        <p:tgtEl>
                                          <p:spTgt spid="108"/>
                                        </p:tgtEl>
                                        <p:attrNameLst>
                                          <p:attrName>ppt_h</p:attrName>
                                        </p:attrNameLst>
                                      </p:cBhvr>
                                      <p:tavLst>
                                        <p:tav tm="0">
                                          <p:val>
                                            <p:strVal val="4*#ppt_h"/>
                                          </p:val>
                                        </p:tav>
                                        <p:tav tm="100000">
                                          <p:val>
                                            <p:strVal val="#ppt_h"/>
                                          </p:val>
                                        </p:tav>
                                      </p:tavLst>
                                    </p:anim>
                                  </p:childTnLst>
                                </p:cTn>
                              </p:par>
                              <p:par>
                                <p:cTn id="67" presetID="23" presetClass="entr" presetSubtype="32" fill="hold" grpId="0" nodeType="withEffect">
                                  <p:stCondLst>
                                    <p:cond delay="1500"/>
                                  </p:stCondLst>
                                  <p:childTnLst>
                                    <p:set>
                                      <p:cBhvr>
                                        <p:cTn id="68" dur="1" fill="hold">
                                          <p:stCondLst>
                                            <p:cond delay="0"/>
                                          </p:stCondLst>
                                        </p:cTn>
                                        <p:tgtEl>
                                          <p:spTgt spid="109"/>
                                        </p:tgtEl>
                                        <p:attrNameLst>
                                          <p:attrName>style.visibility</p:attrName>
                                        </p:attrNameLst>
                                      </p:cBhvr>
                                      <p:to>
                                        <p:strVal val="visible"/>
                                      </p:to>
                                    </p:set>
                                    <p:anim calcmode="lin" valueType="num">
                                      <p:cBhvr>
                                        <p:cTn id="69" dur="500" fill="hold"/>
                                        <p:tgtEl>
                                          <p:spTgt spid="109"/>
                                        </p:tgtEl>
                                        <p:attrNameLst>
                                          <p:attrName>ppt_w</p:attrName>
                                        </p:attrNameLst>
                                      </p:cBhvr>
                                      <p:tavLst>
                                        <p:tav tm="0">
                                          <p:val>
                                            <p:strVal val="4*#ppt_w"/>
                                          </p:val>
                                        </p:tav>
                                        <p:tav tm="100000">
                                          <p:val>
                                            <p:strVal val="#ppt_w"/>
                                          </p:val>
                                        </p:tav>
                                      </p:tavLst>
                                    </p:anim>
                                    <p:anim calcmode="lin" valueType="num">
                                      <p:cBhvr>
                                        <p:cTn id="70" dur="500" fill="hold"/>
                                        <p:tgtEl>
                                          <p:spTgt spid="109"/>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1250"/>
                                  </p:stCondLst>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strVal val="4*#ppt_w"/>
                                          </p:val>
                                        </p:tav>
                                        <p:tav tm="100000">
                                          <p:val>
                                            <p:strVal val="#ppt_w"/>
                                          </p:val>
                                        </p:tav>
                                      </p:tavLst>
                                    </p:anim>
                                    <p:anim calcmode="lin" valueType="num">
                                      <p:cBhvr>
                                        <p:cTn id="74" dur="500" fill="hold"/>
                                        <p:tgtEl>
                                          <p:spTgt spid="110"/>
                                        </p:tgtEl>
                                        <p:attrNameLst>
                                          <p:attrName>ppt_h</p:attrName>
                                        </p:attrNameLst>
                                      </p:cBhvr>
                                      <p:tavLst>
                                        <p:tav tm="0">
                                          <p:val>
                                            <p:strVal val="4*#ppt_h"/>
                                          </p:val>
                                        </p:tav>
                                        <p:tav tm="100000">
                                          <p:val>
                                            <p:strVal val="#ppt_h"/>
                                          </p:val>
                                        </p:tav>
                                      </p:tavLst>
                                    </p:anim>
                                  </p:childTnLst>
                                </p:cTn>
                              </p:par>
                              <p:par>
                                <p:cTn id="75" presetID="23" presetClass="entr" presetSubtype="32" fill="hold" grpId="0" nodeType="withEffect">
                                  <p:stCondLst>
                                    <p:cond delay="500"/>
                                  </p:stCondLst>
                                  <p:childTnLst>
                                    <p:set>
                                      <p:cBhvr>
                                        <p:cTn id="76" dur="1" fill="hold">
                                          <p:stCondLst>
                                            <p:cond delay="0"/>
                                          </p:stCondLst>
                                        </p:cTn>
                                        <p:tgtEl>
                                          <p:spTgt spid="111"/>
                                        </p:tgtEl>
                                        <p:attrNameLst>
                                          <p:attrName>style.visibility</p:attrName>
                                        </p:attrNameLst>
                                      </p:cBhvr>
                                      <p:to>
                                        <p:strVal val="visible"/>
                                      </p:to>
                                    </p:set>
                                    <p:anim calcmode="lin" valueType="num">
                                      <p:cBhvr>
                                        <p:cTn id="77" dur="500" fill="hold"/>
                                        <p:tgtEl>
                                          <p:spTgt spid="111"/>
                                        </p:tgtEl>
                                        <p:attrNameLst>
                                          <p:attrName>ppt_w</p:attrName>
                                        </p:attrNameLst>
                                      </p:cBhvr>
                                      <p:tavLst>
                                        <p:tav tm="0">
                                          <p:val>
                                            <p:strVal val="4*#ppt_w"/>
                                          </p:val>
                                        </p:tav>
                                        <p:tav tm="100000">
                                          <p:val>
                                            <p:strVal val="#ppt_w"/>
                                          </p:val>
                                        </p:tav>
                                      </p:tavLst>
                                    </p:anim>
                                    <p:anim calcmode="lin" valueType="num">
                                      <p:cBhvr>
                                        <p:cTn id="78" dur="500" fill="hold"/>
                                        <p:tgtEl>
                                          <p:spTgt spid="111"/>
                                        </p:tgtEl>
                                        <p:attrNameLst>
                                          <p:attrName>ppt_h</p:attrName>
                                        </p:attrNameLst>
                                      </p:cBhvr>
                                      <p:tavLst>
                                        <p:tav tm="0">
                                          <p:val>
                                            <p:strVal val="4*#ppt_h"/>
                                          </p:val>
                                        </p:tav>
                                        <p:tav tm="100000">
                                          <p:val>
                                            <p:strVal val="#ppt_h"/>
                                          </p:val>
                                        </p:tav>
                                      </p:tavLst>
                                    </p:anim>
                                  </p:childTnLst>
                                </p:cTn>
                              </p:par>
                              <p:par>
                                <p:cTn id="79" presetID="23" presetClass="entr" presetSubtype="32" fill="hold" grpId="0" nodeType="withEffect">
                                  <p:stCondLst>
                                    <p:cond delay="750"/>
                                  </p:stCondLst>
                                  <p:childTnLst>
                                    <p:set>
                                      <p:cBhvr>
                                        <p:cTn id="80" dur="1" fill="hold">
                                          <p:stCondLst>
                                            <p:cond delay="0"/>
                                          </p:stCondLst>
                                        </p:cTn>
                                        <p:tgtEl>
                                          <p:spTgt spid="112"/>
                                        </p:tgtEl>
                                        <p:attrNameLst>
                                          <p:attrName>style.visibility</p:attrName>
                                        </p:attrNameLst>
                                      </p:cBhvr>
                                      <p:to>
                                        <p:strVal val="visible"/>
                                      </p:to>
                                    </p:set>
                                    <p:anim calcmode="lin" valueType="num">
                                      <p:cBhvr>
                                        <p:cTn id="81" dur="500" fill="hold"/>
                                        <p:tgtEl>
                                          <p:spTgt spid="112"/>
                                        </p:tgtEl>
                                        <p:attrNameLst>
                                          <p:attrName>ppt_w</p:attrName>
                                        </p:attrNameLst>
                                      </p:cBhvr>
                                      <p:tavLst>
                                        <p:tav tm="0">
                                          <p:val>
                                            <p:strVal val="4*#ppt_w"/>
                                          </p:val>
                                        </p:tav>
                                        <p:tav tm="100000">
                                          <p:val>
                                            <p:strVal val="#ppt_w"/>
                                          </p:val>
                                        </p:tav>
                                      </p:tavLst>
                                    </p:anim>
                                    <p:anim calcmode="lin" valueType="num">
                                      <p:cBhvr>
                                        <p:cTn id="82" dur="500" fill="hold"/>
                                        <p:tgtEl>
                                          <p:spTgt spid="112"/>
                                        </p:tgtEl>
                                        <p:attrNameLst>
                                          <p:attrName>ppt_h</p:attrName>
                                        </p:attrNameLst>
                                      </p:cBhvr>
                                      <p:tavLst>
                                        <p:tav tm="0">
                                          <p:val>
                                            <p:strVal val="4*#ppt_h"/>
                                          </p:val>
                                        </p:tav>
                                        <p:tav tm="100000">
                                          <p:val>
                                            <p:strVal val="#ppt_h"/>
                                          </p:val>
                                        </p:tav>
                                      </p:tavLst>
                                    </p:anim>
                                  </p:childTnLst>
                                </p:cTn>
                              </p:par>
                              <p:par>
                                <p:cTn id="83" presetID="23" presetClass="entr" presetSubtype="32" fill="hold" grpId="0" nodeType="withEffect">
                                  <p:stCondLst>
                                    <p:cond delay="0"/>
                                  </p:stCondLst>
                                  <p:childTnLst>
                                    <p:set>
                                      <p:cBhvr>
                                        <p:cTn id="84" dur="1" fill="hold">
                                          <p:stCondLst>
                                            <p:cond delay="0"/>
                                          </p:stCondLst>
                                        </p:cTn>
                                        <p:tgtEl>
                                          <p:spTgt spid="113"/>
                                        </p:tgtEl>
                                        <p:attrNameLst>
                                          <p:attrName>style.visibility</p:attrName>
                                        </p:attrNameLst>
                                      </p:cBhvr>
                                      <p:to>
                                        <p:strVal val="visible"/>
                                      </p:to>
                                    </p:set>
                                    <p:anim calcmode="lin" valueType="num">
                                      <p:cBhvr>
                                        <p:cTn id="85" dur="500" fill="hold"/>
                                        <p:tgtEl>
                                          <p:spTgt spid="113"/>
                                        </p:tgtEl>
                                        <p:attrNameLst>
                                          <p:attrName>ppt_w</p:attrName>
                                        </p:attrNameLst>
                                      </p:cBhvr>
                                      <p:tavLst>
                                        <p:tav tm="0">
                                          <p:val>
                                            <p:strVal val="4*#ppt_w"/>
                                          </p:val>
                                        </p:tav>
                                        <p:tav tm="100000">
                                          <p:val>
                                            <p:strVal val="#ppt_w"/>
                                          </p:val>
                                        </p:tav>
                                      </p:tavLst>
                                    </p:anim>
                                    <p:anim calcmode="lin" valueType="num">
                                      <p:cBhvr>
                                        <p:cTn id="86" dur="500" fill="hold"/>
                                        <p:tgtEl>
                                          <p:spTgt spid="113"/>
                                        </p:tgtEl>
                                        <p:attrNameLst>
                                          <p:attrName>ppt_h</p:attrName>
                                        </p:attrNameLst>
                                      </p:cBhvr>
                                      <p:tavLst>
                                        <p:tav tm="0">
                                          <p:val>
                                            <p:strVal val="4*#ppt_h"/>
                                          </p:val>
                                        </p:tav>
                                        <p:tav tm="100000">
                                          <p:val>
                                            <p:strVal val="#ppt_h"/>
                                          </p:val>
                                        </p:tav>
                                      </p:tavLst>
                                    </p:anim>
                                  </p:childTnLst>
                                </p:cTn>
                              </p:par>
                              <p:par>
                                <p:cTn id="87" presetID="23" presetClass="entr" presetSubtype="32" fill="hold" grpId="0" nodeType="withEffect">
                                  <p:stCondLst>
                                    <p:cond delay="1500"/>
                                  </p:stCondLst>
                                  <p:childTnLst>
                                    <p:set>
                                      <p:cBhvr>
                                        <p:cTn id="88" dur="1" fill="hold">
                                          <p:stCondLst>
                                            <p:cond delay="0"/>
                                          </p:stCondLst>
                                        </p:cTn>
                                        <p:tgtEl>
                                          <p:spTgt spid="114"/>
                                        </p:tgtEl>
                                        <p:attrNameLst>
                                          <p:attrName>style.visibility</p:attrName>
                                        </p:attrNameLst>
                                      </p:cBhvr>
                                      <p:to>
                                        <p:strVal val="visible"/>
                                      </p:to>
                                    </p:set>
                                    <p:anim calcmode="lin" valueType="num">
                                      <p:cBhvr>
                                        <p:cTn id="89" dur="500" fill="hold"/>
                                        <p:tgtEl>
                                          <p:spTgt spid="114"/>
                                        </p:tgtEl>
                                        <p:attrNameLst>
                                          <p:attrName>ppt_w</p:attrName>
                                        </p:attrNameLst>
                                      </p:cBhvr>
                                      <p:tavLst>
                                        <p:tav tm="0">
                                          <p:val>
                                            <p:strVal val="4*#ppt_w"/>
                                          </p:val>
                                        </p:tav>
                                        <p:tav tm="100000">
                                          <p:val>
                                            <p:strVal val="#ppt_w"/>
                                          </p:val>
                                        </p:tav>
                                      </p:tavLst>
                                    </p:anim>
                                    <p:anim calcmode="lin" valueType="num">
                                      <p:cBhvr>
                                        <p:cTn id="90" dur="500" fill="hold"/>
                                        <p:tgtEl>
                                          <p:spTgt spid="114"/>
                                        </p:tgtEl>
                                        <p:attrNameLst>
                                          <p:attrName>ppt_h</p:attrName>
                                        </p:attrNameLst>
                                      </p:cBhvr>
                                      <p:tavLst>
                                        <p:tav tm="0">
                                          <p:val>
                                            <p:strVal val="4*#ppt_h"/>
                                          </p:val>
                                        </p:tav>
                                        <p:tav tm="100000">
                                          <p:val>
                                            <p:strVal val="#ppt_h"/>
                                          </p:val>
                                        </p:tav>
                                      </p:tavLst>
                                    </p:anim>
                                  </p:childTnLst>
                                </p:cTn>
                              </p:par>
                              <p:par>
                                <p:cTn id="91" presetID="23" presetClass="entr" presetSubtype="32" fill="hold" grpId="0" nodeType="withEffect">
                                  <p:stCondLst>
                                    <p:cond delay="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strVal val="4*#ppt_w"/>
                                          </p:val>
                                        </p:tav>
                                        <p:tav tm="100000">
                                          <p:val>
                                            <p:strVal val="#ppt_w"/>
                                          </p:val>
                                        </p:tav>
                                      </p:tavLst>
                                    </p:anim>
                                    <p:anim calcmode="lin" valueType="num">
                                      <p:cBhvr>
                                        <p:cTn id="94" dur="500" fill="hold"/>
                                        <p:tgtEl>
                                          <p:spTgt spid="115"/>
                                        </p:tgtEl>
                                        <p:attrNameLst>
                                          <p:attrName>ppt_h</p:attrName>
                                        </p:attrNameLst>
                                      </p:cBhvr>
                                      <p:tavLst>
                                        <p:tav tm="0">
                                          <p:val>
                                            <p:strVal val="4*#ppt_h"/>
                                          </p:val>
                                        </p:tav>
                                        <p:tav tm="100000">
                                          <p:val>
                                            <p:strVal val="#ppt_h"/>
                                          </p:val>
                                        </p:tav>
                                      </p:tavLst>
                                    </p:anim>
                                  </p:childTnLst>
                                </p:cTn>
                              </p:par>
                              <p:par>
                                <p:cTn id="95" presetID="23" presetClass="entr" presetSubtype="32" fill="hold" grpId="0" nodeType="withEffect">
                                  <p:stCondLst>
                                    <p:cond delay="1500"/>
                                  </p:stCondLst>
                                  <p:childTnLst>
                                    <p:set>
                                      <p:cBhvr>
                                        <p:cTn id="96" dur="1" fill="hold">
                                          <p:stCondLst>
                                            <p:cond delay="0"/>
                                          </p:stCondLst>
                                        </p:cTn>
                                        <p:tgtEl>
                                          <p:spTgt spid="116"/>
                                        </p:tgtEl>
                                        <p:attrNameLst>
                                          <p:attrName>style.visibility</p:attrName>
                                        </p:attrNameLst>
                                      </p:cBhvr>
                                      <p:to>
                                        <p:strVal val="visible"/>
                                      </p:to>
                                    </p:set>
                                    <p:anim calcmode="lin" valueType="num">
                                      <p:cBhvr>
                                        <p:cTn id="97" dur="500" fill="hold"/>
                                        <p:tgtEl>
                                          <p:spTgt spid="116"/>
                                        </p:tgtEl>
                                        <p:attrNameLst>
                                          <p:attrName>ppt_w</p:attrName>
                                        </p:attrNameLst>
                                      </p:cBhvr>
                                      <p:tavLst>
                                        <p:tav tm="0">
                                          <p:val>
                                            <p:strVal val="4*#ppt_w"/>
                                          </p:val>
                                        </p:tav>
                                        <p:tav tm="100000">
                                          <p:val>
                                            <p:strVal val="#ppt_w"/>
                                          </p:val>
                                        </p:tav>
                                      </p:tavLst>
                                    </p:anim>
                                    <p:anim calcmode="lin" valueType="num">
                                      <p:cBhvr>
                                        <p:cTn id="98" dur="500" fill="hold"/>
                                        <p:tgtEl>
                                          <p:spTgt spid="116"/>
                                        </p:tgtEl>
                                        <p:attrNameLst>
                                          <p:attrName>ppt_h</p:attrName>
                                        </p:attrNameLst>
                                      </p:cBhvr>
                                      <p:tavLst>
                                        <p:tav tm="0">
                                          <p:val>
                                            <p:strVal val="4*#ppt_h"/>
                                          </p:val>
                                        </p:tav>
                                        <p:tav tm="100000">
                                          <p:val>
                                            <p:strVal val="#ppt_h"/>
                                          </p:val>
                                        </p:tav>
                                      </p:tavLst>
                                    </p:anim>
                                  </p:childTnLst>
                                </p:cTn>
                              </p:par>
                            </p:childTnLst>
                          </p:cTn>
                        </p:par>
                        <p:par>
                          <p:cTn id="99" fill="hold">
                            <p:stCondLst>
                              <p:cond delay="2000"/>
                            </p:stCondLst>
                            <p:childTnLst>
                              <p:par>
                                <p:cTn id="100" presetID="22" presetClass="entr" presetSubtype="2" fill="hold" grpId="0" nodeType="afterEffect">
                                  <p:stCondLst>
                                    <p:cond delay="0"/>
                                  </p:stCondLst>
                                  <p:childTnLst>
                                    <p:set>
                                      <p:cBhvr>
                                        <p:cTn id="101" dur="1" fill="hold">
                                          <p:stCondLst>
                                            <p:cond delay="0"/>
                                          </p:stCondLst>
                                        </p:cTn>
                                        <p:tgtEl>
                                          <p:spTgt spid="117"/>
                                        </p:tgtEl>
                                        <p:attrNameLst>
                                          <p:attrName>style.visibility</p:attrName>
                                        </p:attrNameLst>
                                      </p:cBhvr>
                                      <p:to>
                                        <p:strVal val="visible"/>
                                      </p:to>
                                    </p:set>
                                    <p:animEffect transition="in" filter="wipe(right)">
                                      <p:cBhvr>
                                        <p:cTn id="102" dur="500"/>
                                        <p:tgtEl>
                                          <p:spTgt spid="117"/>
                                        </p:tgtEl>
                                      </p:cBhvr>
                                    </p:animEffect>
                                  </p:childTnLst>
                                </p:cTn>
                              </p:par>
                            </p:childTnLst>
                          </p:cTn>
                        </p:par>
                        <p:par>
                          <p:cTn id="103" fill="hold">
                            <p:stCondLst>
                              <p:cond delay="2500"/>
                            </p:stCondLst>
                            <p:childTnLst>
                              <p:par>
                                <p:cTn id="104" presetID="53" presetClass="entr" presetSubtype="16" fill="hold" grpId="0" nodeType="afterEffect">
                                  <p:stCondLst>
                                    <p:cond delay="0"/>
                                  </p:stCondLst>
                                  <p:childTnLst>
                                    <p:set>
                                      <p:cBhvr>
                                        <p:cTn id="105" dur="1" fill="hold">
                                          <p:stCondLst>
                                            <p:cond delay="0"/>
                                          </p:stCondLst>
                                        </p:cTn>
                                        <p:tgtEl>
                                          <p:spTgt spid="61"/>
                                        </p:tgtEl>
                                        <p:attrNameLst>
                                          <p:attrName>style.visibility</p:attrName>
                                        </p:attrNameLst>
                                      </p:cBhvr>
                                      <p:to>
                                        <p:strVal val="visible"/>
                                      </p:to>
                                    </p:set>
                                    <p:anim calcmode="lin" valueType="num">
                                      <p:cBhvr>
                                        <p:cTn id="106" dur="500" fill="hold"/>
                                        <p:tgtEl>
                                          <p:spTgt spid="61"/>
                                        </p:tgtEl>
                                        <p:attrNameLst>
                                          <p:attrName>ppt_w</p:attrName>
                                        </p:attrNameLst>
                                      </p:cBhvr>
                                      <p:tavLst>
                                        <p:tav tm="0">
                                          <p:val>
                                            <p:fltVal val="0"/>
                                          </p:val>
                                        </p:tav>
                                        <p:tav tm="100000">
                                          <p:val>
                                            <p:strVal val="#ppt_w"/>
                                          </p:val>
                                        </p:tav>
                                      </p:tavLst>
                                    </p:anim>
                                    <p:anim calcmode="lin" valueType="num">
                                      <p:cBhvr>
                                        <p:cTn id="107" dur="500" fill="hold"/>
                                        <p:tgtEl>
                                          <p:spTgt spid="61"/>
                                        </p:tgtEl>
                                        <p:attrNameLst>
                                          <p:attrName>ppt_h</p:attrName>
                                        </p:attrNameLst>
                                      </p:cBhvr>
                                      <p:tavLst>
                                        <p:tav tm="0">
                                          <p:val>
                                            <p:fltVal val="0"/>
                                          </p:val>
                                        </p:tav>
                                        <p:tav tm="100000">
                                          <p:val>
                                            <p:strVal val="#ppt_h"/>
                                          </p:val>
                                        </p:tav>
                                      </p:tavLst>
                                    </p:anim>
                                    <p:animEffect transition="in" filter="fade">
                                      <p:cBhvr>
                                        <p:cTn id="108" dur="500"/>
                                        <p:tgtEl>
                                          <p:spTgt spid="6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Effect transition="in" filter="fade">
                                      <p:cBhvr>
                                        <p:cTn id="113" dur="500"/>
                                        <p:tgtEl>
                                          <p:spTgt spid="6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3"/>
                                        </p:tgtEl>
                                        <p:attrNameLst>
                                          <p:attrName>style.visibility</p:attrName>
                                        </p:attrNameLst>
                                      </p:cBhvr>
                                      <p:to>
                                        <p:strVal val="visible"/>
                                      </p:to>
                                    </p:set>
                                    <p:anim calcmode="lin" valueType="num">
                                      <p:cBhvr>
                                        <p:cTn id="116" dur="500" fill="hold"/>
                                        <p:tgtEl>
                                          <p:spTgt spid="63"/>
                                        </p:tgtEl>
                                        <p:attrNameLst>
                                          <p:attrName>ppt_w</p:attrName>
                                        </p:attrNameLst>
                                      </p:cBhvr>
                                      <p:tavLst>
                                        <p:tav tm="0">
                                          <p:val>
                                            <p:fltVal val="0"/>
                                          </p:val>
                                        </p:tav>
                                        <p:tav tm="100000">
                                          <p:val>
                                            <p:strVal val="#ppt_w"/>
                                          </p:val>
                                        </p:tav>
                                      </p:tavLst>
                                    </p:anim>
                                    <p:anim calcmode="lin" valueType="num">
                                      <p:cBhvr>
                                        <p:cTn id="117" dur="500" fill="hold"/>
                                        <p:tgtEl>
                                          <p:spTgt spid="63"/>
                                        </p:tgtEl>
                                        <p:attrNameLst>
                                          <p:attrName>ppt_h</p:attrName>
                                        </p:attrNameLst>
                                      </p:cBhvr>
                                      <p:tavLst>
                                        <p:tav tm="0">
                                          <p:val>
                                            <p:fltVal val="0"/>
                                          </p:val>
                                        </p:tav>
                                        <p:tav tm="100000">
                                          <p:val>
                                            <p:strVal val="#ppt_h"/>
                                          </p:val>
                                        </p:tav>
                                      </p:tavLst>
                                    </p:anim>
                                    <p:animEffect transition="in" filter="fade">
                                      <p:cBhvr>
                                        <p:cTn id="11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1" grpId="0" animBg="1"/>
      <p:bldP spid="62" grpId="0" animBg="1"/>
      <p:bldP spid="63"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右箭头 3"/>
          <p:cNvSpPr/>
          <p:nvPr/>
        </p:nvSpPr>
        <p:spPr>
          <a:xfrm>
            <a:off x="707616" y="1337844"/>
            <a:ext cx="7704856" cy="1008112"/>
          </a:xfrm>
          <a:prstGeom prst="rightArrow">
            <a:avLst>
              <a:gd name="adj1" fmla="val 60078"/>
              <a:gd name="adj2" fmla="val 50000"/>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2483768" y="1817897"/>
            <a:ext cx="5928704" cy="1008112"/>
          </a:xfrm>
          <a:prstGeom prst="rightArrow">
            <a:avLst>
              <a:gd name="adj1" fmla="val 60078"/>
              <a:gd name="adj2" fmla="val 50000"/>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4355976" y="2297950"/>
            <a:ext cx="4056496" cy="1008112"/>
          </a:xfrm>
          <a:prstGeom prst="rightArrow">
            <a:avLst>
              <a:gd name="adj1" fmla="val 60078"/>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6228184" y="2778004"/>
            <a:ext cx="2184288" cy="1008112"/>
          </a:xfrm>
          <a:prstGeom prst="rightArrow">
            <a:avLst>
              <a:gd name="adj1" fmla="val 60078"/>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27584" y="1672623"/>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627784" y="2152676"/>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499992" y="2632729"/>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6363636" y="3112783"/>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文本框 7"/>
          <p:cNvSpPr txBox="1">
            <a:spLocks noChangeArrowheads="1"/>
          </p:cNvSpPr>
          <p:nvPr/>
        </p:nvSpPr>
        <p:spPr bwMode="auto">
          <a:xfrm>
            <a:off x="4499992" y="3346580"/>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a:t>
            </a:r>
            <a:r>
              <a:rPr lang="zh-CN" altLang="en-US" sz="1100" dirty="0">
                <a:solidFill>
                  <a:schemeClr val="tx1">
                    <a:lumMod val="75000"/>
                    <a:lumOff val="25000"/>
                  </a:schemeClr>
                </a:solidFill>
                <a:latin typeface="微软雅黑" panose="020B0503020204020204" pitchFamily="34" charset="-122"/>
              </a:rPr>
              <a:t>文字此处添加说明文字添加说明文字添加说明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zh-CN" altLang="en-US" sz="1100" dirty="0">
              <a:solidFill>
                <a:schemeClr val="tx1">
                  <a:lumMod val="75000"/>
                  <a:lumOff val="25000"/>
                </a:schemeClr>
              </a:solidFill>
              <a:latin typeface="微软雅黑" panose="020B0503020204020204" pitchFamily="34" charset="-122"/>
            </a:endParaRPr>
          </a:p>
        </p:txBody>
      </p:sp>
      <p:sp>
        <p:nvSpPr>
          <p:cNvPr id="14" name="文本框 7"/>
          <p:cNvSpPr txBox="1">
            <a:spLocks noChangeArrowheads="1"/>
          </p:cNvSpPr>
          <p:nvPr/>
        </p:nvSpPr>
        <p:spPr bwMode="auto">
          <a:xfrm>
            <a:off x="2627784" y="2776321"/>
            <a:ext cx="1674478" cy="156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a:t>
            </a:r>
            <a:r>
              <a:rPr lang="zh-CN" altLang="en-US" sz="1100" dirty="0">
                <a:solidFill>
                  <a:schemeClr val="tx1">
                    <a:lumMod val="75000"/>
                    <a:lumOff val="25000"/>
                  </a:schemeClr>
                </a:solidFill>
                <a:latin typeface="微软雅黑" panose="020B0503020204020204" pitchFamily="34" charset="-122"/>
              </a:rPr>
              <a:t>文字此处添加说明文字添加说明文字添加说明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en-US" altLang="zh-CN" sz="1100" dirty="0">
              <a:solidFill>
                <a:schemeClr val="tx1">
                  <a:lumMod val="75000"/>
                  <a:lumOff val="25000"/>
                </a:schemeClr>
              </a:solidFill>
              <a:latin typeface="微软雅黑" panose="020B0503020204020204" pitchFamily="34" charset="-122"/>
            </a:endParaRPr>
          </a:p>
        </p:txBody>
      </p:sp>
      <p:sp>
        <p:nvSpPr>
          <p:cNvPr id="15" name="文本框 7"/>
          <p:cNvSpPr txBox="1">
            <a:spLocks noChangeArrowheads="1"/>
          </p:cNvSpPr>
          <p:nvPr/>
        </p:nvSpPr>
        <p:spPr bwMode="auto">
          <a:xfrm>
            <a:off x="710425" y="2201940"/>
            <a:ext cx="1674478" cy="174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此处添加说明文字添加说明文字添加说明文字</a:t>
            </a:r>
            <a:endParaRPr lang="en-US" altLang="zh-CN" sz="1100"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anose="020B0503020204020204" pitchFamily="34" charset="-122"/>
              </a:rPr>
              <a:t>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en-US" altLang="zh-CN" sz="1100" dirty="0">
              <a:solidFill>
                <a:schemeClr val="tx1">
                  <a:lumMod val="75000"/>
                  <a:lumOff val="25000"/>
                </a:schemeClr>
              </a:solidFill>
              <a:latin typeface="微软雅黑" panose="020B0503020204020204" pitchFamily="34" charset="-122"/>
            </a:endParaRPr>
          </a:p>
        </p:txBody>
      </p:sp>
      <p:sp>
        <p:nvSpPr>
          <p:cNvPr id="16" name="文本框 7"/>
          <p:cNvSpPr txBox="1">
            <a:spLocks noChangeArrowheads="1"/>
          </p:cNvSpPr>
          <p:nvPr/>
        </p:nvSpPr>
        <p:spPr bwMode="auto">
          <a:xfrm>
            <a:off x="6254328" y="3786116"/>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a:t>
            </a:r>
            <a:r>
              <a:rPr lang="zh-CN" altLang="en-US" sz="1100" dirty="0">
                <a:solidFill>
                  <a:schemeClr val="tx1">
                    <a:lumMod val="75000"/>
                    <a:lumOff val="25000"/>
                  </a:schemeClr>
                </a:solidFill>
                <a:latin typeface="微软雅黑" panose="020B0503020204020204" pitchFamily="34" charset="-122"/>
              </a:rPr>
              <a:t>文字此处添加说明文字添加说明文字添加说明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zh-CN" altLang="en-US" sz="11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6500"/>
                            </p:stCondLst>
                            <p:childTnLst>
                              <p:par>
                                <p:cTn id="61" presetID="22" presetClass="entr" presetSubtype="1"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up)">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theme/theme1.xml><?xml version="1.0" encoding="utf-8"?>
<a:theme xmlns:a="http://schemas.openxmlformats.org/drawingml/2006/main" name="www.freeppt7.com-Best powerpoint templates free download-slidesh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4796</Words>
  <Application>WPS 演示</Application>
  <PresentationFormat>全屏显示(16:10)</PresentationFormat>
  <Paragraphs>730</Paragraphs>
  <Slides>36</Slides>
  <Notes>36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Wingdings</vt:lpstr>
      <vt:lpstr>Adobe Gothic Std B</vt:lpstr>
      <vt:lpstr>微软雅黑</vt:lpstr>
      <vt:lpstr>Calibri</vt:lpstr>
      <vt:lpstr>Arial Narrow</vt:lpstr>
      <vt:lpstr>Yu Gothic UI Semibold</vt:lpstr>
      <vt:lpstr>Arial Unicode MS</vt:lpstr>
      <vt:lpstr>幼圆</vt:lpstr>
      <vt:lpstr>Calibri</vt:lpstr>
      <vt:lpstr>Adobe Myungjo Std M</vt:lpstr>
      <vt:lpstr>方正姚体</vt:lpstr>
      <vt:lpstr>Arial Black</vt:lpstr>
      <vt:lpstr>MS Mincho</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kwl6163com</cp:lastModifiedBy>
  <cp:revision>50</cp:revision>
  <dcterms:created xsi:type="dcterms:W3CDTF">2015-03-06T08:45:00Z</dcterms:created>
  <dcterms:modified xsi:type="dcterms:W3CDTF">2018-06-13T13:11:05Z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