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3" r:id="rId8"/>
    <p:sldId id="264" r:id="rId9"/>
    <p:sldId id="262" r:id="rId10"/>
    <p:sldId id="265" r:id="rId11"/>
    <p:sldId id="267" r:id="rId12"/>
    <p:sldId id="266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 snapToGrid="0" showGuides="1">
      <p:cViewPr varScale="1">
        <p:scale>
          <a:sx n="80" d="100"/>
          <a:sy n="80" d="100"/>
        </p:scale>
        <p:origin x="-906" y="-90"/>
      </p:cViewPr>
      <p:guideLst>
        <p:guide orient="horz" pos="2147"/>
        <p:guide pos="500"/>
        <p:guide pos="7265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69" d="100"/>
        <a:sy n="69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/>
            </a:solidFill>
            <a:miter/>
          </a:ln>
        </p:spPr>
      </p:sp>
      <p:sp>
        <p:nvSpPr>
          <p:cNvPr id="1638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/>
              <a:t>https://www.freeppt7.com</a:t>
            </a:r>
            <a:endParaRPr lang="zh-CN" altLang="en-US" dirty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indent="0"/>
            <a:fld id="{9A0DB2DC-4C9A-4742-B13C-FB6460FD3503}" type="slidenum">
              <a:rPr lang="zh-CN" altLang="en-US" sz="180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80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半成品网络学院  https://tao13.taobao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-91440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22860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228600"/>
            <a:r>
              <a:rPr lang="zh-CN" altLang="zh-CN" dirty="0"/>
              <a:t>第二级</a:t>
            </a:r>
            <a:endParaRPr lang="zh-CN" altLang="zh-CN" dirty="0"/>
          </a:p>
          <a:p>
            <a:pPr lvl="2" indent="-228600"/>
            <a:r>
              <a:rPr lang="zh-CN" altLang="zh-CN" dirty="0"/>
              <a:t>第三级</a:t>
            </a:r>
            <a:endParaRPr lang="zh-CN" altLang="zh-CN" dirty="0"/>
          </a:p>
          <a:p>
            <a:pPr lvl="3" indent="-228600"/>
            <a:r>
              <a:rPr lang="zh-CN" altLang="zh-CN" dirty="0"/>
              <a:t>第四级</a:t>
            </a:r>
            <a:endParaRPr lang="zh-CN" altLang="zh-CN" dirty="0"/>
          </a:p>
          <a:p>
            <a:pPr lvl="4" indent="-22860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EA844F1-DF72-468D-8436-4F949889742E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hyperlink" Target="https://www.freeppt7.com/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hyperlink" Target="https://www.freeppt7.com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3"/>
          <p:cNvSpPr/>
          <p:nvPr/>
        </p:nvSpPr>
        <p:spPr>
          <a:xfrm>
            <a:off x="749935" y="2673350"/>
            <a:ext cx="11165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7200" dirty="0">
                <a:solidFill>
                  <a:schemeClr val="bg1"/>
                </a:solidFill>
                <a:latin typeface="Broadway BT" pitchFamily="2" charset="0"/>
                <a:ea typeface="宋体" panose="02010600030101010101" pitchFamily="2" charset="-122"/>
                <a:sym typeface="Broadway BT" pitchFamily="2" charset="0"/>
              </a:rPr>
              <a:t>Powerpoint Template</a:t>
            </a:r>
            <a:endParaRPr lang="en-US" altLang="zh-CN" sz="7200" dirty="0">
              <a:solidFill>
                <a:schemeClr val="bg1"/>
              </a:solidFill>
              <a:latin typeface="Broadway BT" pitchFamily="2" charset="0"/>
              <a:ea typeface="宋体" panose="02010600030101010101" pitchFamily="2" charset="-122"/>
              <a:sym typeface="Broadway BT" pitchFamily="2" charset="0"/>
            </a:endParaRPr>
          </a:p>
        </p:txBody>
      </p:sp>
      <p:sp>
        <p:nvSpPr>
          <p:cNvPr id="3075" name="矩形 5"/>
          <p:cNvSpPr/>
          <p:nvPr/>
        </p:nvSpPr>
        <p:spPr>
          <a:xfrm>
            <a:off x="6382385" y="4168775"/>
            <a:ext cx="885190" cy="55880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r>
              <a:rPr lang="zh-CN" altLang="zh-CN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report</a:t>
            </a:r>
            <a:endParaRPr lang="zh-CN" altLang="zh-CN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6" name="矩形 7"/>
          <p:cNvSpPr/>
          <p:nvPr/>
        </p:nvSpPr>
        <p:spPr>
          <a:xfrm>
            <a:off x="7421563" y="4168775"/>
            <a:ext cx="2698750" cy="558800"/>
          </a:xfrm>
          <a:prstGeom prst="rect">
            <a:avLst/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www.freeppt7.com</a:t>
            </a:r>
            <a:endParaRPr lang="en-US" altLang="zh-CN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3077" name="medi1021.mp3">
            <a:hlinkClick r:id="" action="ppaction://media"/>
          </p:cNvPr>
          <p:cNvPicPr>
            <a:picLocks noChangeAspect="1"/>
          </p:cNvPicPr>
          <p:nvPr>
            <a:wavAudioFile r:embed="rId1" name="media1.mp3"/>
          </p:nvPr>
        </p:nvPicPr>
        <p:blipFill>
          <a:blip r:embed="rId2"/>
          <a:stretch>
            <a:fillRect/>
          </a:stretch>
        </p:blipFill>
        <p:spPr>
          <a:xfrm>
            <a:off x="2781300" y="-1179512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 advTm="2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2" dur="75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repeatCount="indefinite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7"/>
                </p:tgtEl>
              </p:cMediaNode>
            </p:audio>
          </p:childTnLst>
        </p:cTn>
      </p:par>
    </p:tnLst>
    <p:bldLst>
      <p:bldP spid="3074" grpId="0" bldLvl="0"/>
      <p:bldP spid="3075" grpId="0" bldLvl="0" animBg="1"/>
      <p:bldP spid="307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6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1267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293" name="Group 5"/>
          <p:cNvGrpSpPr>
            <a:grpSpLocks noChangeAspect="1"/>
          </p:cNvGrpSpPr>
          <p:nvPr/>
        </p:nvGrpSpPr>
        <p:grpSpPr>
          <a:xfrm>
            <a:off x="4600575" y="1376363"/>
            <a:ext cx="2520950" cy="2519362"/>
            <a:chOff x="0" y="0"/>
            <a:chExt cx="2520000" cy="2520000"/>
          </a:xfrm>
        </p:grpSpPr>
        <p:sp>
          <p:nvSpPr>
            <p:cNvPr id="11269" name="椭圆 21"/>
            <p:cNvSpPr>
              <a:spLocks noChangeAspect="1"/>
            </p:cNvSpPr>
            <p:nvPr/>
          </p:nvSpPr>
          <p:spPr>
            <a:xfrm>
              <a:off x="540000" y="540000"/>
              <a:ext cx="1440000" cy="1440000"/>
            </a:xfrm>
            <a:prstGeom prst="ellipse">
              <a:avLst/>
            </a:prstGeom>
            <a:noFill/>
            <a:ln w="139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70" name="椭圆 22"/>
            <p:cNvSpPr>
              <a:spLocks noChangeAspect="1"/>
            </p:cNvSpPr>
            <p:nvPr/>
          </p:nvSpPr>
          <p:spPr>
            <a:xfrm>
              <a:off x="270000" y="270000"/>
              <a:ext cx="1980000" cy="1980000"/>
            </a:xfrm>
            <a:prstGeom prst="ellipse">
              <a:avLst/>
            </a:prstGeom>
            <a:noFill/>
            <a:ln w="139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71" name="椭圆 23"/>
            <p:cNvSpPr>
              <a:spLocks noChangeAspect="1"/>
            </p:cNvSpPr>
            <p:nvPr/>
          </p:nvSpPr>
          <p:spPr>
            <a:xfrm>
              <a:off x="0" y="0"/>
              <a:ext cx="2520000" cy="2520000"/>
            </a:xfrm>
            <a:prstGeom prst="ellipse">
              <a:avLst/>
            </a:prstGeom>
            <a:noFill/>
            <a:ln w="139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272" name="椭圆 24"/>
            <p:cNvSpPr>
              <a:spLocks noChangeAspect="1"/>
            </p:cNvSpPr>
            <p:nvPr/>
          </p:nvSpPr>
          <p:spPr>
            <a:xfrm>
              <a:off x="810000" y="810000"/>
              <a:ext cx="900000" cy="900000"/>
            </a:xfrm>
            <a:prstGeom prst="ellipse">
              <a:avLst/>
            </a:prstGeom>
            <a:noFill/>
            <a:ln w="139700" cap="flat" cmpd="sng">
              <a:solidFill>
                <a:srgbClr val="D8D8D8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8" name="Group 10"/>
          <p:cNvSpPr/>
          <p:nvPr/>
        </p:nvSpPr>
        <p:spPr>
          <a:xfrm>
            <a:off x="4600575" y="1376363"/>
            <a:ext cx="2520950" cy="251936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3" name="任意多边形 30"/>
          <p:cNvSpPr/>
          <p:nvPr/>
        </p:nvSpPr>
        <p:spPr>
          <a:xfrm>
            <a:off x="1844675" y="2254250"/>
            <a:ext cx="3657600" cy="1539875"/>
          </a:xfrm>
          <a:custGeom>
            <a:avLst/>
            <a:gdLst/>
            <a:ahLst/>
            <a:cxnLst>
              <a:cxn ang="0">
                <a:pos x="3657600" y="0"/>
              </a:cxn>
              <a:cxn ang="0">
                <a:pos x="740229" y="276016"/>
              </a:cxn>
              <a:cxn ang="0">
                <a:pos x="0" y="1539875"/>
              </a:cxn>
            </a:cxnLst>
            <a:pathLst>
              <a:path w="3657601" h="1538515">
                <a:moveTo>
                  <a:pt x="3657601" y="0"/>
                </a:moveTo>
                <a:lnTo>
                  <a:pt x="740229" y="275772"/>
                </a:lnTo>
                <a:lnTo>
                  <a:pt x="0" y="1538515"/>
                </a:lnTo>
              </a:path>
            </a:pathLst>
          </a:custGeom>
          <a:noFill/>
          <a:ln w="38100" cap="flat" cmpd="sng">
            <a:solidFill>
              <a:srgbClr val="3AC4C4"/>
            </a:solidFill>
            <a:prstDash val="sysDash"/>
            <a:miter/>
            <a:headEnd type="oval" w="med" len="med"/>
            <a:tailEnd type="oval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4" name="任意多边形 31"/>
          <p:cNvSpPr/>
          <p:nvPr/>
        </p:nvSpPr>
        <p:spPr>
          <a:xfrm>
            <a:off x="6591300" y="2270125"/>
            <a:ext cx="3541713" cy="14652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25591" y="449734"/>
              </a:cxn>
              <a:cxn ang="0">
                <a:pos x="3541713" y="1465263"/>
              </a:cxn>
            </a:cxnLst>
            <a:pathLst>
              <a:path w="3541486" h="1465943">
                <a:moveTo>
                  <a:pt x="0" y="0"/>
                </a:moveTo>
                <a:lnTo>
                  <a:pt x="3425371" y="449943"/>
                </a:lnTo>
                <a:lnTo>
                  <a:pt x="3541486" y="1465943"/>
                </a:lnTo>
              </a:path>
            </a:pathLst>
          </a:custGeom>
          <a:noFill/>
          <a:ln w="38100" cap="flat" cmpd="sng">
            <a:solidFill>
              <a:srgbClr val="EC727E"/>
            </a:solidFill>
            <a:prstDash val="sysDash"/>
            <a:miter/>
            <a:headEnd type="oval" w="med" len="med"/>
            <a:tailEnd type="oval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305" name="直接连接符 32"/>
          <p:cNvSpPr/>
          <p:nvPr/>
        </p:nvSpPr>
        <p:spPr>
          <a:xfrm>
            <a:off x="6981825" y="3355975"/>
            <a:ext cx="612775" cy="438150"/>
          </a:xfrm>
          <a:prstGeom prst="line">
            <a:avLst/>
          </a:prstGeom>
          <a:ln w="38100" cap="flat" cmpd="sng">
            <a:solidFill>
              <a:srgbClr val="3AC4C4"/>
            </a:solidFill>
            <a:prstDash val="sysDash"/>
            <a:miter/>
            <a:headEnd type="oval" w="med" len="med"/>
            <a:tailEnd type="oval" w="med" len="med"/>
          </a:ln>
        </p:spPr>
      </p:sp>
      <p:sp>
        <p:nvSpPr>
          <p:cNvPr id="12306" name="直接连接符 33"/>
          <p:cNvSpPr/>
          <p:nvPr/>
        </p:nvSpPr>
        <p:spPr>
          <a:xfrm flipV="1">
            <a:off x="4498975" y="3454400"/>
            <a:ext cx="641350" cy="344488"/>
          </a:xfrm>
          <a:prstGeom prst="line">
            <a:avLst/>
          </a:prstGeom>
          <a:ln w="38100" cap="flat" cmpd="sng">
            <a:solidFill>
              <a:srgbClr val="EC727E"/>
            </a:solidFill>
            <a:prstDash val="sysDash"/>
            <a:miter/>
            <a:headEnd type="oval" w="med" len="med"/>
            <a:tailEnd type="oval" w="med" len="med"/>
          </a:ln>
        </p:spPr>
      </p:sp>
      <p:grpSp>
        <p:nvGrpSpPr>
          <p:cNvPr id="12307" name="Group 19"/>
          <p:cNvGrpSpPr/>
          <p:nvPr/>
        </p:nvGrpSpPr>
        <p:grpSpPr>
          <a:xfrm>
            <a:off x="641350" y="4651375"/>
            <a:ext cx="2241550" cy="1539875"/>
            <a:chOff x="0" y="0"/>
            <a:chExt cx="2241896" cy="1540020"/>
          </a:xfrm>
        </p:grpSpPr>
        <p:sp>
          <p:nvSpPr>
            <p:cNvPr id="11279" name="文本框 50"/>
            <p:cNvSpPr/>
            <p:nvPr/>
          </p:nvSpPr>
          <p:spPr>
            <a:xfrm>
              <a:off x="606547" y="0"/>
              <a:ext cx="92365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75%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0" name="直接连接符 51"/>
            <p:cNvSpPr/>
            <p:nvPr/>
          </p:nvSpPr>
          <p:spPr>
            <a:xfrm>
              <a:off x="223693" y="523220"/>
              <a:ext cx="1787136" cy="1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1281" name="文本框 52"/>
            <p:cNvSpPr/>
            <p:nvPr/>
          </p:nvSpPr>
          <p:spPr>
            <a:xfrm>
              <a:off x="0" y="616690"/>
              <a:ext cx="2241896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311" name="Group 23"/>
          <p:cNvGrpSpPr/>
          <p:nvPr/>
        </p:nvGrpSpPr>
        <p:grpSpPr>
          <a:xfrm>
            <a:off x="3463925" y="4651375"/>
            <a:ext cx="2241550" cy="1539875"/>
            <a:chOff x="0" y="0"/>
            <a:chExt cx="2241896" cy="1540020"/>
          </a:xfrm>
        </p:grpSpPr>
        <p:sp>
          <p:nvSpPr>
            <p:cNvPr id="11283" name="文本框 54"/>
            <p:cNvSpPr/>
            <p:nvPr/>
          </p:nvSpPr>
          <p:spPr>
            <a:xfrm>
              <a:off x="675212" y="0"/>
              <a:ext cx="92365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33%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4" name="直接连接符 55"/>
            <p:cNvSpPr/>
            <p:nvPr/>
          </p:nvSpPr>
          <p:spPr>
            <a:xfrm>
              <a:off x="252721" y="523220"/>
              <a:ext cx="1787136" cy="1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1285" name="文本框 56"/>
            <p:cNvSpPr/>
            <p:nvPr/>
          </p:nvSpPr>
          <p:spPr>
            <a:xfrm>
              <a:off x="0" y="616690"/>
              <a:ext cx="2241896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315" name="Group 27"/>
          <p:cNvGrpSpPr/>
          <p:nvPr/>
        </p:nvGrpSpPr>
        <p:grpSpPr>
          <a:xfrm>
            <a:off x="9209088" y="4695825"/>
            <a:ext cx="2243137" cy="1495425"/>
            <a:chOff x="0" y="0"/>
            <a:chExt cx="2241896" cy="1495183"/>
          </a:xfrm>
        </p:grpSpPr>
        <p:sp>
          <p:nvSpPr>
            <p:cNvPr id="11287" name="文本框 58"/>
            <p:cNvSpPr/>
            <p:nvPr/>
          </p:nvSpPr>
          <p:spPr>
            <a:xfrm>
              <a:off x="651072" y="0"/>
              <a:ext cx="92365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65%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88" name="直接连接符 59"/>
            <p:cNvSpPr/>
            <p:nvPr/>
          </p:nvSpPr>
          <p:spPr>
            <a:xfrm>
              <a:off x="209179" y="478383"/>
              <a:ext cx="1787136" cy="1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1289" name="文本框 60"/>
            <p:cNvSpPr/>
            <p:nvPr/>
          </p:nvSpPr>
          <p:spPr>
            <a:xfrm>
              <a:off x="0" y="571853"/>
              <a:ext cx="2241896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2319" name="Group 31"/>
          <p:cNvGrpSpPr/>
          <p:nvPr/>
        </p:nvGrpSpPr>
        <p:grpSpPr>
          <a:xfrm>
            <a:off x="6343650" y="4695825"/>
            <a:ext cx="2241550" cy="1495425"/>
            <a:chOff x="0" y="0"/>
            <a:chExt cx="2241896" cy="1495183"/>
          </a:xfrm>
        </p:grpSpPr>
        <p:sp>
          <p:nvSpPr>
            <p:cNvPr id="11291" name="文本框 62"/>
            <p:cNvSpPr/>
            <p:nvPr/>
          </p:nvSpPr>
          <p:spPr>
            <a:xfrm>
              <a:off x="666897" y="0"/>
              <a:ext cx="923651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37%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292" name="直接连接符 63"/>
            <p:cNvSpPr/>
            <p:nvPr/>
          </p:nvSpPr>
          <p:spPr>
            <a:xfrm>
              <a:off x="223693" y="478383"/>
              <a:ext cx="1787136" cy="1"/>
            </a:xfrm>
            <a:prstGeom prst="line">
              <a:avLst/>
            </a:prstGeom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11293" name="文本框 64"/>
            <p:cNvSpPr/>
            <p:nvPr/>
          </p:nvSpPr>
          <p:spPr>
            <a:xfrm>
              <a:off x="0" y="571853"/>
              <a:ext cx="2241896" cy="9233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  <a:p>
              <a:r>
                <a:rPr lang="en-US" altLang="zh-CN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YOUR TEXT HERE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323" name="Freeform 9"/>
          <p:cNvSpPr>
            <a:spLocks noEditPoints="1"/>
          </p:cNvSpPr>
          <p:nvPr/>
        </p:nvSpPr>
        <p:spPr>
          <a:xfrm>
            <a:off x="7323138" y="3967163"/>
            <a:ext cx="611187" cy="609600"/>
          </a:xfrm>
          <a:custGeom>
            <a:avLst/>
            <a:gdLst/>
            <a:ahLst/>
            <a:cxnLst>
              <a:cxn ang="0">
                <a:pos x="403383" y="304800"/>
              </a:cxn>
              <a:cxn ang="0">
                <a:pos x="305594" y="304800"/>
              </a:cxn>
              <a:cxn ang="0">
                <a:pos x="232251" y="243840"/>
              </a:cxn>
              <a:cxn ang="0">
                <a:pos x="293370" y="48768"/>
              </a:cxn>
              <a:cxn ang="0">
                <a:pos x="611187" y="109728"/>
              </a:cxn>
              <a:cxn ang="0">
                <a:pos x="550068" y="304800"/>
              </a:cxn>
              <a:cxn ang="0">
                <a:pos x="342265" y="152400"/>
              </a:cxn>
              <a:cxn ang="0">
                <a:pos x="323929" y="131064"/>
              </a:cxn>
              <a:cxn ang="0">
                <a:pos x="311705" y="188976"/>
              </a:cxn>
              <a:cxn ang="0">
                <a:pos x="314761" y="213360"/>
              </a:cxn>
              <a:cxn ang="0">
                <a:pos x="284202" y="225552"/>
              </a:cxn>
              <a:cxn ang="0">
                <a:pos x="351433" y="201168"/>
              </a:cxn>
              <a:cxn ang="0">
                <a:pos x="308649" y="158496"/>
              </a:cxn>
              <a:cxn ang="0">
                <a:pos x="467558" y="131064"/>
              </a:cxn>
              <a:cxn ang="0">
                <a:pos x="427831" y="164592"/>
              </a:cxn>
              <a:cxn ang="0">
                <a:pos x="418663" y="201168"/>
              </a:cxn>
              <a:cxn ang="0">
                <a:pos x="400327" y="131064"/>
              </a:cxn>
              <a:cxn ang="0">
                <a:pos x="366712" y="231648"/>
              </a:cxn>
              <a:cxn ang="0">
                <a:pos x="388104" y="195072"/>
              </a:cxn>
              <a:cxn ang="0">
                <a:pos x="391160" y="152400"/>
              </a:cxn>
              <a:cxn ang="0">
                <a:pos x="409495" y="228600"/>
              </a:cxn>
              <a:cxn ang="0">
                <a:pos x="440055" y="192024"/>
              </a:cxn>
              <a:cxn ang="0">
                <a:pos x="449222" y="152400"/>
              </a:cxn>
              <a:cxn ang="0">
                <a:pos x="452278" y="231648"/>
              </a:cxn>
              <a:cxn ang="0">
                <a:pos x="467558" y="131064"/>
              </a:cxn>
              <a:cxn ang="0">
                <a:pos x="547012" y="152400"/>
              </a:cxn>
              <a:cxn ang="0">
                <a:pos x="525621" y="131064"/>
              </a:cxn>
              <a:cxn ang="0">
                <a:pos x="516453" y="188976"/>
              </a:cxn>
              <a:cxn ang="0">
                <a:pos x="516453" y="213360"/>
              </a:cxn>
              <a:cxn ang="0">
                <a:pos x="488950" y="225552"/>
              </a:cxn>
              <a:cxn ang="0">
                <a:pos x="556180" y="201168"/>
              </a:cxn>
              <a:cxn ang="0">
                <a:pos x="510341" y="158496"/>
              </a:cxn>
              <a:cxn ang="0">
                <a:pos x="207804" y="85344"/>
              </a:cxn>
              <a:cxn ang="0">
                <a:pos x="24447" y="97536"/>
              </a:cxn>
              <a:cxn ang="0">
                <a:pos x="293370" y="499872"/>
              </a:cxn>
              <a:cxn ang="0">
                <a:pos x="317817" y="414528"/>
              </a:cxn>
              <a:cxn ang="0">
                <a:pos x="265866" y="609600"/>
              </a:cxn>
              <a:cxn ang="0">
                <a:pos x="0" y="557784"/>
              </a:cxn>
              <a:cxn ang="0">
                <a:pos x="48895" y="0"/>
              </a:cxn>
              <a:cxn ang="0">
                <a:pos x="308649" y="24384"/>
              </a:cxn>
              <a:cxn ang="0">
                <a:pos x="207804" y="85344"/>
              </a:cxn>
              <a:cxn ang="0">
                <a:pos x="192524" y="557784"/>
              </a:cxn>
              <a:cxn ang="0">
                <a:pos x="131405" y="557784"/>
              </a:cxn>
              <a:cxn ang="0">
                <a:pos x="192524" y="39624"/>
              </a:cxn>
              <a:cxn ang="0">
                <a:pos x="122237" y="48768"/>
              </a:cxn>
              <a:cxn ang="0">
                <a:pos x="192524" y="57912"/>
              </a:cxn>
              <a:cxn ang="0">
                <a:pos x="192524" y="39624"/>
              </a:cxn>
            </a:cxnLst>
            <a:pathLst>
              <a:path w="200" h="200">
                <a:moveTo>
                  <a:pt x="180" y="100"/>
                </a:moveTo>
                <a:cubicBezTo>
                  <a:pt x="132" y="100"/>
                  <a:pt x="132" y="100"/>
                  <a:pt x="132" y="100"/>
                </a:cubicBezTo>
                <a:cubicBezTo>
                  <a:pt x="100" y="126"/>
                  <a:pt x="100" y="126"/>
                  <a:pt x="100" y="126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85" y="100"/>
                  <a:pt x="76" y="91"/>
                  <a:pt x="76" y="80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25"/>
                  <a:pt x="85" y="16"/>
                  <a:pt x="96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200" y="91"/>
                  <a:pt x="191" y="100"/>
                  <a:pt x="180" y="100"/>
                </a:cubicBezTo>
                <a:close/>
                <a:moveTo>
                  <a:pt x="106" y="49"/>
                </a:moveTo>
                <a:cubicBezTo>
                  <a:pt x="109" y="49"/>
                  <a:pt x="111" y="50"/>
                  <a:pt x="112" y="50"/>
                </a:cubicBezTo>
                <a:cubicBezTo>
                  <a:pt x="114" y="45"/>
                  <a:pt x="114" y="45"/>
                  <a:pt x="114" y="45"/>
                </a:cubicBezTo>
                <a:cubicBezTo>
                  <a:pt x="112" y="44"/>
                  <a:pt x="109" y="43"/>
                  <a:pt x="106" y="43"/>
                </a:cubicBezTo>
                <a:cubicBezTo>
                  <a:pt x="98" y="43"/>
                  <a:pt x="93" y="47"/>
                  <a:pt x="93" y="53"/>
                </a:cubicBezTo>
                <a:cubicBezTo>
                  <a:pt x="93" y="57"/>
                  <a:pt x="97" y="60"/>
                  <a:pt x="102" y="62"/>
                </a:cubicBezTo>
                <a:cubicBezTo>
                  <a:pt x="106" y="64"/>
                  <a:pt x="108" y="65"/>
                  <a:pt x="108" y="67"/>
                </a:cubicBezTo>
                <a:cubicBezTo>
                  <a:pt x="108" y="69"/>
                  <a:pt x="106" y="70"/>
                  <a:pt x="103" y="70"/>
                </a:cubicBezTo>
                <a:cubicBezTo>
                  <a:pt x="100" y="70"/>
                  <a:pt x="96" y="69"/>
                  <a:pt x="95" y="68"/>
                </a:cubicBezTo>
                <a:cubicBezTo>
                  <a:pt x="93" y="74"/>
                  <a:pt x="93" y="74"/>
                  <a:pt x="93" y="74"/>
                </a:cubicBezTo>
                <a:cubicBezTo>
                  <a:pt x="95" y="75"/>
                  <a:pt x="99" y="76"/>
                  <a:pt x="102" y="76"/>
                </a:cubicBezTo>
                <a:cubicBezTo>
                  <a:pt x="111" y="76"/>
                  <a:pt x="115" y="72"/>
                  <a:pt x="115" y="66"/>
                </a:cubicBezTo>
                <a:cubicBezTo>
                  <a:pt x="115" y="62"/>
                  <a:pt x="113" y="59"/>
                  <a:pt x="107" y="57"/>
                </a:cubicBezTo>
                <a:cubicBezTo>
                  <a:pt x="103" y="55"/>
                  <a:pt x="101" y="54"/>
                  <a:pt x="101" y="52"/>
                </a:cubicBezTo>
                <a:cubicBezTo>
                  <a:pt x="101" y="50"/>
                  <a:pt x="102" y="49"/>
                  <a:pt x="106" y="49"/>
                </a:cubicBezTo>
                <a:close/>
                <a:moveTo>
                  <a:pt x="153" y="43"/>
                </a:moveTo>
                <a:cubicBezTo>
                  <a:pt x="144" y="43"/>
                  <a:pt x="144" y="43"/>
                  <a:pt x="144" y="43"/>
                </a:cubicBezTo>
                <a:cubicBezTo>
                  <a:pt x="140" y="54"/>
                  <a:pt x="140" y="54"/>
                  <a:pt x="140" y="54"/>
                </a:cubicBezTo>
                <a:cubicBezTo>
                  <a:pt x="139" y="58"/>
                  <a:pt x="138" y="62"/>
                  <a:pt x="137" y="66"/>
                </a:cubicBezTo>
                <a:cubicBezTo>
                  <a:pt x="137" y="66"/>
                  <a:pt x="137" y="66"/>
                  <a:pt x="137" y="66"/>
                </a:cubicBezTo>
                <a:cubicBezTo>
                  <a:pt x="137" y="62"/>
                  <a:pt x="136" y="58"/>
                  <a:pt x="134" y="5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26" y="76"/>
                  <a:pt x="126" y="76"/>
                  <a:pt x="126" y="76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7" y="59"/>
                  <a:pt x="127" y="55"/>
                  <a:pt x="127" y="50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8" y="54"/>
                  <a:pt x="129" y="59"/>
                  <a:pt x="130" y="63"/>
                </a:cubicBezTo>
                <a:cubicBezTo>
                  <a:pt x="134" y="75"/>
                  <a:pt x="134" y="75"/>
                  <a:pt x="134" y="75"/>
                </a:cubicBezTo>
                <a:cubicBezTo>
                  <a:pt x="140" y="75"/>
                  <a:pt x="140" y="75"/>
                  <a:pt x="140" y="75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45" y="59"/>
                  <a:pt x="146" y="54"/>
                  <a:pt x="147" y="50"/>
                </a:cubicBezTo>
                <a:cubicBezTo>
                  <a:pt x="147" y="50"/>
                  <a:pt x="147" y="50"/>
                  <a:pt x="147" y="50"/>
                </a:cubicBezTo>
                <a:cubicBezTo>
                  <a:pt x="147" y="55"/>
                  <a:pt x="147" y="60"/>
                  <a:pt x="148" y="63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55" y="76"/>
                  <a:pt x="155" y="76"/>
                  <a:pt x="155" y="76"/>
                </a:cubicBezTo>
                <a:lnTo>
                  <a:pt x="153" y="43"/>
                </a:lnTo>
                <a:close/>
                <a:moveTo>
                  <a:pt x="172" y="49"/>
                </a:moveTo>
                <a:cubicBezTo>
                  <a:pt x="175" y="49"/>
                  <a:pt x="178" y="50"/>
                  <a:pt x="179" y="50"/>
                </a:cubicBezTo>
                <a:cubicBezTo>
                  <a:pt x="180" y="45"/>
                  <a:pt x="180" y="45"/>
                  <a:pt x="180" y="45"/>
                </a:cubicBezTo>
                <a:cubicBezTo>
                  <a:pt x="179" y="44"/>
                  <a:pt x="176" y="43"/>
                  <a:pt x="172" y="43"/>
                </a:cubicBezTo>
                <a:cubicBezTo>
                  <a:pt x="165" y="43"/>
                  <a:pt x="160" y="47"/>
                  <a:pt x="160" y="53"/>
                </a:cubicBezTo>
                <a:cubicBezTo>
                  <a:pt x="160" y="57"/>
                  <a:pt x="164" y="60"/>
                  <a:pt x="169" y="62"/>
                </a:cubicBezTo>
                <a:cubicBezTo>
                  <a:pt x="173" y="64"/>
                  <a:pt x="174" y="65"/>
                  <a:pt x="174" y="67"/>
                </a:cubicBezTo>
                <a:cubicBezTo>
                  <a:pt x="174" y="69"/>
                  <a:pt x="173" y="70"/>
                  <a:pt x="169" y="70"/>
                </a:cubicBezTo>
                <a:cubicBezTo>
                  <a:pt x="166" y="70"/>
                  <a:pt x="163" y="69"/>
                  <a:pt x="161" y="68"/>
                </a:cubicBezTo>
                <a:cubicBezTo>
                  <a:pt x="160" y="74"/>
                  <a:pt x="160" y="74"/>
                  <a:pt x="160" y="74"/>
                </a:cubicBezTo>
                <a:cubicBezTo>
                  <a:pt x="161" y="75"/>
                  <a:pt x="165" y="76"/>
                  <a:pt x="169" y="76"/>
                </a:cubicBezTo>
                <a:cubicBezTo>
                  <a:pt x="178" y="76"/>
                  <a:pt x="182" y="72"/>
                  <a:pt x="182" y="66"/>
                </a:cubicBezTo>
                <a:cubicBezTo>
                  <a:pt x="182" y="62"/>
                  <a:pt x="179" y="59"/>
                  <a:pt x="173" y="57"/>
                </a:cubicBezTo>
                <a:cubicBezTo>
                  <a:pt x="169" y="55"/>
                  <a:pt x="167" y="54"/>
                  <a:pt x="167" y="52"/>
                </a:cubicBezTo>
                <a:cubicBezTo>
                  <a:pt x="167" y="50"/>
                  <a:pt x="169" y="49"/>
                  <a:pt x="172" y="49"/>
                </a:cubicBezTo>
                <a:close/>
                <a:moveTo>
                  <a:pt x="68" y="28"/>
                </a:moveTo>
                <a:cubicBezTo>
                  <a:pt x="68" y="32"/>
                  <a:pt x="68" y="32"/>
                  <a:pt x="6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164"/>
                  <a:pt x="8" y="164"/>
                  <a:pt x="8" y="164"/>
                </a:cubicBezTo>
                <a:cubicBezTo>
                  <a:pt x="96" y="164"/>
                  <a:pt x="96" y="164"/>
                  <a:pt x="96" y="164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83"/>
                  <a:pt x="104" y="183"/>
                  <a:pt x="104" y="183"/>
                </a:cubicBezTo>
                <a:cubicBezTo>
                  <a:pt x="104" y="192"/>
                  <a:pt x="96" y="200"/>
                  <a:pt x="87" y="200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7" y="200"/>
                  <a:pt x="0" y="192"/>
                  <a:pt x="0" y="18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93" y="0"/>
                  <a:pt x="98" y="3"/>
                  <a:pt x="101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77" y="8"/>
                  <a:pt x="68" y="17"/>
                  <a:pt x="68" y="28"/>
                </a:cubicBezTo>
                <a:close/>
                <a:moveTo>
                  <a:pt x="53" y="193"/>
                </a:moveTo>
                <a:cubicBezTo>
                  <a:pt x="58" y="193"/>
                  <a:pt x="63" y="188"/>
                  <a:pt x="63" y="183"/>
                </a:cubicBezTo>
                <a:cubicBezTo>
                  <a:pt x="63" y="177"/>
                  <a:pt x="58" y="173"/>
                  <a:pt x="53" y="173"/>
                </a:cubicBezTo>
                <a:cubicBezTo>
                  <a:pt x="47" y="173"/>
                  <a:pt x="43" y="177"/>
                  <a:pt x="43" y="183"/>
                </a:cubicBezTo>
                <a:cubicBezTo>
                  <a:pt x="43" y="188"/>
                  <a:pt x="47" y="193"/>
                  <a:pt x="53" y="193"/>
                </a:cubicBezTo>
                <a:close/>
                <a:moveTo>
                  <a:pt x="63" y="13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3"/>
                  <a:pt x="40" y="14"/>
                  <a:pt x="40" y="16"/>
                </a:cubicBezTo>
                <a:cubicBezTo>
                  <a:pt x="40" y="18"/>
                  <a:pt x="41" y="19"/>
                  <a:pt x="4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5" y="19"/>
                  <a:pt x="66" y="18"/>
                  <a:pt x="66" y="16"/>
                </a:cubicBezTo>
                <a:cubicBezTo>
                  <a:pt x="66" y="14"/>
                  <a:pt x="65" y="13"/>
                  <a:pt x="63" y="13"/>
                </a:cubicBezTo>
                <a:close/>
              </a:path>
            </a:pathLst>
          </a:custGeom>
          <a:solidFill>
            <a:srgbClr val="3AC4C4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324" name="Freeform 13"/>
          <p:cNvSpPr>
            <a:spLocks noEditPoints="1"/>
          </p:cNvSpPr>
          <p:nvPr/>
        </p:nvSpPr>
        <p:spPr>
          <a:xfrm>
            <a:off x="9871075" y="3959225"/>
            <a:ext cx="596900" cy="596900"/>
          </a:xfrm>
          <a:custGeom>
            <a:avLst/>
            <a:gdLst/>
            <a:ahLst/>
            <a:cxnLst>
              <a:cxn ang="0">
                <a:pos x="387834" y="304541"/>
              </a:cxn>
              <a:cxn ang="0">
                <a:pos x="445403" y="316722"/>
              </a:cxn>
              <a:cxn ang="0">
                <a:pos x="596900" y="164452"/>
              </a:cxn>
              <a:cxn ang="0">
                <a:pos x="593870" y="137043"/>
              </a:cxn>
              <a:cxn ang="0">
                <a:pos x="487822" y="252769"/>
              </a:cxn>
              <a:cxn ang="0">
                <a:pos x="384804" y="234496"/>
              </a:cxn>
              <a:cxn ang="0">
                <a:pos x="348444" y="137043"/>
              </a:cxn>
              <a:cxn ang="0">
                <a:pos x="466612" y="12182"/>
              </a:cxn>
              <a:cxn ang="0">
                <a:pos x="445403" y="9136"/>
              </a:cxn>
              <a:cxn ang="0">
                <a:pos x="290875" y="164452"/>
              </a:cxn>
              <a:cxn ang="0">
                <a:pos x="306025" y="225360"/>
              </a:cxn>
              <a:cxn ang="0">
                <a:pos x="160587" y="405039"/>
              </a:cxn>
              <a:cxn ang="0">
                <a:pos x="133318" y="398948"/>
              </a:cxn>
              <a:cxn ang="0">
                <a:pos x="36359" y="493356"/>
              </a:cxn>
              <a:cxn ang="0">
                <a:pos x="133318" y="590809"/>
              </a:cxn>
              <a:cxn ang="0">
                <a:pos x="227246" y="493356"/>
              </a:cxn>
              <a:cxn ang="0">
                <a:pos x="218156" y="459857"/>
              </a:cxn>
              <a:cxn ang="0">
                <a:pos x="387834" y="304541"/>
              </a:cxn>
              <a:cxn ang="0">
                <a:pos x="133318" y="545128"/>
              </a:cxn>
              <a:cxn ang="0">
                <a:pos x="81809" y="493356"/>
              </a:cxn>
              <a:cxn ang="0">
                <a:pos x="133318" y="444630"/>
              </a:cxn>
              <a:cxn ang="0">
                <a:pos x="181797" y="493356"/>
              </a:cxn>
              <a:cxn ang="0">
                <a:pos x="133318" y="545128"/>
              </a:cxn>
              <a:cxn ang="0">
                <a:pos x="142408" y="185770"/>
              </a:cxn>
              <a:cxn ang="0">
                <a:pos x="230276" y="280178"/>
              </a:cxn>
              <a:cxn ang="0">
                <a:pos x="272695" y="234496"/>
              </a:cxn>
              <a:cxn ang="0">
                <a:pos x="184827" y="143134"/>
              </a:cxn>
              <a:cxn ang="0">
                <a:pos x="206037" y="121816"/>
              </a:cxn>
              <a:cxn ang="0">
                <a:pos x="84839" y="0"/>
              </a:cxn>
              <a:cxn ang="0">
                <a:pos x="0" y="88317"/>
              </a:cxn>
              <a:cxn ang="0">
                <a:pos x="118168" y="207088"/>
              </a:cxn>
              <a:cxn ang="0">
                <a:pos x="142408" y="185770"/>
              </a:cxn>
              <a:cxn ang="0">
                <a:pos x="418133" y="325859"/>
              </a:cxn>
              <a:cxn ang="0">
                <a:pos x="293905" y="435493"/>
              </a:cxn>
              <a:cxn ang="0">
                <a:pos x="430253" y="572537"/>
              </a:cxn>
              <a:cxn ang="0">
                <a:pos x="515091" y="572537"/>
              </a:cxn>
              <a:cxn ang="0">
                <a:pos x="551451" y="539037"/>
              </a:cxn>
              <a:cxn ang="0">
                <a:pos x="551451" y="453766"/>
              </a:cxn>
              <a:cxn ang="0">
                <a:pos x="418133" y="325859"/>
              </a:cxn>
              <a:cxn ang="0">
                <a:pos x="478732" y="548173"/>
              </a:cxn>
              <a:cxn ang="0">
                <a:pos x="457522" y="548173"/>
              </a:cxn>
              <a:cxn ang="0">
                <a:pos x="345414" y="438539"/>
              </a:cxn>
              <a:cxn ang="0">
                <a:pos x="345414" y="417221"/>
              </a:cxn>
              <a:cxn ang="0">
                <a:pos x="366624" y="417221"/>
              </a:cxn>
              <a:cxn ang="0">
                <a:pos x="478732" y="526856"/>
              </a:cxn>
              <a:cxn ang="0">
                <a:pos x="478732" y="548173"/>
              </a:cxn>
              <a:cxn ang="0">
                <a:pos x="527211" y="499447"/>
              </a:cxn>
              <a:cxn ang="0">
                <a:pos x="506002" y="499447"/>
              </a:cxn>
              <a:cxn ang="0">
                <a:pos x="393893" y="389812"/>
              </a:cxn>
              <a:cxn ang="0">
                <a:pos x="393893" y="368494"/>
              </a:cxn>
              <a:cxn ang="0">
                <a:pos x="415103" y="368494"/>
              </a:cxn>
              <a:cxn ang="0">
                <a:pos x="527211" y="478129"/>
              </a:cxn>
              <a:cxn ang="0">
                <a:pos x="527211" y="499447"/>
              </a:cxn>
            </a:cxnLst>
            <a:pathLst>
              <a:path w="197" h="196">
                <a:moveTo>
                  <a:pt x="128" y="100"/>
                </a:moveTo>
                <a:cubicBezTo>
                  <a:pt x="134" y="103"/>
                  <a:pt x="140" y="104"/>
                  <a:pt x="147" y="104"/>
                </a:cubicBezTo>
                <a:cubicBezTo>
                  <a:pt x="175" y="104"/>
                  <a:pt x="197" y="82"/>
                  <a:pt x="197" y="54"/>
                </a:cubicBezTo>
                <a:cubicBezTo>
                  <a:pt x="197" y="51"/>
                  <a:pt x="197" y="48"/>
                  <a:pt x="196" y="45"/>
                </a:cubicBezTo>
                <a:cubicBezTo>
                  <a:pt x="161" y="83"/>
                  <a:pt x="161" y="83"/>
                  <a:pt x="161" y="83"/>
                </a:cubicBezTo>
                <a:cubicBezTo>
                  <a:pt x="127" y="77"/>
                  <a:pt x="127" y="77"/>
                  <a:pt x="127" y="77"/>
                </a:cubicBezTo>
                <a:cubicBezTo>
                  <a:pt x="115" y="45"/>
                  <a:pt x="115" y="45"/>
                  <a:pt x="115" y="45"/>
                </a:cubicBezTo>
                <a:cubicBezTo>
                  <a:pt x="154" y="4"/>
                  <a:pt x="154" y="4"/>
                  <a:pt x="154" y="4"/>
                </a:cubicBezTo>
                <a:cubicBezTo>
                  <a:pt x="152" y="3"/>
                  <a:pt x="149" y="3"/>
                  <a:pt x="147" y="3"/>
                </a:cubicBezTo>
                <a:cubicBezTo>
                  <a:pt x="119" y="3"/>
                  <a:pt x="96" y="26"/>
                  <a:pt x="96" y="54"/>
                </a:cubicBezTo>
                <a:cubicBezTo>
                  <a:pt x="96" y="61"/>
                  <a:pt x="98" y="68"/>
                  <a:pt x="101" y="74"/>
                </a:cubicBezTo>
                <a:cubicBezTo>
                  <a:pt x="85" y="101"/>
                  <a:pt x="62" y="124"/>
                  <a:pt x="53" y="133"/>
                </a:cubicBezTo>
                <a:cubicBezTo>
                  <a:pt x="50" y="132"/>
                  <a:pt x="47" y="131"/>
                  <a:pt x="44" y="131"/>
                </a:cubicBezTo>
                <a:cubicBezTo>
                  <a:pt x="26" y="131"/>
                  <a:pt x="12" y="145"/>
                  <a:pt x="12" y="162"/>
                </a:cubicBezTo>
                <a:cubicBezTo>
                  <a:pt x="12" y="180"/>
                  <a:pt x="26" y="194"/>
                  <a:pt x="44" y="194"/>
                </a:cubicBezTo>
                <a:cubicBezTo>
                  <a:pt x="61" y="194"/>
                  <a:pt x="75" y="180"/>
                  <a:pt x="75" y="162"/>
                </a:cubicBezTo>
                <a:cubicBezTo>
                  <a:pt x="75" y="158"/>
                  <a:pt x="74" y="154"/>
                  <a:pt x="72" y="151"/>
                </a:cubicBezTo>
                <a:cubicBezTo>
                  <a:pt x="79" y="141"/>
                  <a:pt x="98" y="119"/>
                  <a:pt x="128" y="100"/>
                </a:cubicBezTo>
                <a:close/>
                <a:moveTo>
                  <a:pt x="44" y="179"/>
                </a:moveTo>
                <a:cubicBezTo>
                  <a:pt x="34" y="179"/>
                  <a:pt x="27" y="172"/>
                  <a:pt x="27" y="162"/>
                </a:cubicBezTo>
                <a:cubicBezTo>
                  <a:pt x="27" y="153"/>
                  <a:pt x="34" y="146"/>
                  <a:pt x="44" y="146"/>
                </a:cubicBezTo>
                <a:cubicBezTo>
                  <a:pt x="53" y="146"/>
                  <a:pt x="60" y="153"/>
                  <a:pt x="60" y="162"/>
                </a:cubicBezTo>
                <a:cubicBezTo>
                  <a:pt x="60" y="172"/>
                  <a:pt x="53" y="179"/>
                  <a:pt x="44" y="179"/>
                </a:cubicBezTo>
                <a:close/>
                <a:moveTo>
                  <a:pt x="47" y="61"/>
                </a:moveTo>
                <a:cubicBezTo>
                  <a:pt x="76" y="92"/>
                  <a:pt x="76" y="92"/>
                  <a:pt x="76" y="92"/>
                </a:cubicBezTo>
                <a:cubicBezTo>
                  <a:pt x="90" y="77"/>
                  <a:pt x="90" y="77"/>
                  <a:pt x="90" y="77"/>
                </a:cubicBezTo>
                <a:cubicBezTo>
                  <a:pt x="61" y="47"/>
                  <a:pt x="61" y="47"/>
                  <a:pt x="61" y="47"/>
                </a:cubicBezTo>
                <a:cubicBezTo>
                  <a:pt x="68" y="40"/>
                  <a:pt x="68" y="40"/>
                  <a:pt x="68" y="40"/>
                </a:cubicBezTo>
                <a:cubicBezTo>
                  <a:pt x="28" y="0"/>
                  <a:pt x="28" y="0"/>
                  <a:pt x="28" y="0"/>
                </a:cubicBezTo>
                <a:cubicBezTo>
                  <a:pt x="0" y="29"/>
                  <a:pt x="0" y="29"/>
                  <a:pt x="0" y="29"/>
                </a:cubicBezTo>
                <a:cubicBezTo>
                  <a:pt x="39" y="68"/>
                  <a:pt x="39" y="68"/>
                  <a:pt x="39" y="68"/>
                </a:cubicBezTo>
                <a:lnTo>
                  <a:pt x="47" y="61"/>
                </a:lnTo>
                <a:close/>
                <a:moveTo>
                  <a:pt x="138" y="107"/>
                </a:moveTo>
                <a:cubicBezTo>
                  <a:pt x="138" y="107"/>
                  <a:pt x="114" y="114"/>
                  <a:pt x="97" y="143"/>
                </a:cubicBezTo>
                <a:cubicBezTo>
                  <a:pt x="97" y="141"/>
                  <a:pt x="142" y="188"/>
                  <a:pt x="142" y="188"/>
                </a:cubicBezTo>
                <a:cubicBezTo>
                  <a:pt x="150" y="196"/>
                  <a:pt x="163" y="196"/>
                  <a:pt x="170" y="188"/>
                </a:cubicBezTo>
                <a:cubicBezTo>
                  <a:pt x="182" y="177"/>
                  <a:pt x="182" y="177"/>
                  <a:pt x="182" y="177"/>
                </a:cubicBezTo>
                <a:cubicBezTo>
                  <a:pt x="189" y="169"/>
                  <a:pt x="189" y="156"/>
                  <a:pt x="182" y="149"/>
                </a:cubicBezTo>
                <a:lnTo>
                  <a:pt x="138" y="107"/>
                </a:lnTo>
                <a:close/>
                <a:moveTo>
                  <a:pt x="158" y="180"/>
                </a:moveTo>
                <a:cubicBezTo>
                  <a:pt x="156" y="182"/>
                  <a:pt x="153" y="182"/>
                  <a:pt x="151" y="180"/>
                </a:cubicBezTo>
                <a:cubicBezTo>
                  <a:pt x="114" y="144"/>
                  <a:pt x="114" y="144"/>
                  <a:pt x="114" y="144"/>
                </a:cubicBezTo>
                <a:cubicBezTo>
                  <a:pt x="112" y="142"/>
                  <a:pt x="112" y="139"/>
                  <a:pt x="114" y="137"/>
                </a:cubicBezTo>
                <a:cubicBezTo>
                  <a:pt x="116" y="135"/>
                  <a:pt x="120" y="135"/>
                  <a:pt x="121" y="137"/>
                </a:cubicBezTo>
                <a:cubicBezTo>
                  <a:pt x="158" y="173"/>
                  <a:pt x="158" y="173"/>
                  <a:pt x="158" y="173"/>
                </a:cubicBezTo>
                <a:cubicBezTo>
                  <a:pt x="160" y="175"/>
                  <a:pt x="160" y="178"/>
                  <a:pt x="158" y="180"/>
                </a:cubicBezTo>
                <a:close/>
                <a:moveTo>
                  <a:pt x="174" y="164"/>
                </a:moveTo>
                <a:cubicBezTo>
                  <a:pt x="172" y="166"/>
                  <a:pt x="169" y="166"/>
                  <a:pt x="167" y="164"/>
                </a:cubicBezTo>
                <a:cubicBezTo>
                  <a:pt x="130" y="128"/>
                  <a:pt x="130" y="128"/>
                  <a:pt x="130" y="128"/>
                </a:cubicBezTo>
                <a:cubicBezTo>
                  <a:pt x="128" y="126"/>
                  <a:pt x="128" y="123"/>
                  <a:pt x="130" y="121"/>
                </a:cubicBezTo>
                <a:cubicBezTo>
                  <a:pt x="132" y="119"/>
                  <a:pt x="136" y="119"/>
                  <a:pt x="137" y="121"/>
                </a:cubicBezTo>
                <a:cubicBezTo>
                  <a:pt x="174" y="157"/>
                  <a:pt x="174" y="157"/>
                  <a:pt x="174" y="157"/>
                </a:cubicBezTo>
                <a:cubicBezTo>
                  <a:pt x="176" y="159"/>
                  <a:pt x="176" y="162"/>
                  <a:pt x="174" y="164"/>
                </a:cubicBezTo>
                <a:close/>
              </a:path>
            </a:pathLst>
          </a:custGeom>
          <a:solidFill>
            <a:srgbClr val="EC727E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325" name="Freeform 13"/>
          <p:cNvSpPr>
            <a:spLocks noEditPoints="1"/>
          </p:cNvSpPr>
          <p:nvPr/>
        </p:nvSpPr>
        <p:spPr>
          <a:xfrm>
            <a:off x="4130675" y="3943350"/>
            <a:ext cx="681038" cy="708025"/>
          </a:xfrm>
          <a:custGeom>
            <a:avLst/>
            <a:gdLst/>
            <a:ahLst/>
            <a:cxnLst>
              <a:cxn ang="0">
                <a:pos x="59373" y="359244"/>
              </a:cxn>
              <a:cxn ang="0">
                <a:pos x="59373" y="156951"/>
              </a:cxn>
              <a:cxn ang="0">
                <a:pos x="0" y="258098"/>
              </a:cxn>
              <a:cxn ang="0">
                <a:pos x="59373" y="359244"/>
              </a:cxn>
              <a:cxn ang="0">
                <a:pos x="101283" y="390634"/>
              </a:cxn>
              <a:cxn ang="0">
                <a:pos x="268923" y="390634"/>
              </a:cxn>
              <a:cxn ang="0">
                <a:pos x="268923" y="139512"/>
              </a:cxn>
              <a:cxn ang="0">
                <a:pos x="101283" y="139512"/>
              </a:cxn>
              <a:cxn ang="0">
                <a:pos x="73343" y="167415"/>
              </a:cxn>
              <a:cxn ang="0">
                <a:pos x="73343" y="362732"/>
              </a:cxn>
              <a:cxn ang="0">
                <a:pos x="101283" y="390634"/>
              </a:cxn>
              <a:cxn ang="0">
                <a:pos x="562293" y="45342"/>
              </a:cxn>
              <a:cxn ang="0">
                <a:pos x="282893" y="139512"/>
              </a:cxn>
              <a:cxn ang="0">
                <a:pos x="282893" y="394122"/>
              </a:cxn>
              <a:cxn ang="0">
                <a:pos x="562293" y="488293"/>
              </a:cxn>
              <a:cxn ang="0">
                <a:pos x="562293" y="45342"/>
              </a:cxn>
              <a:cxn ang="0">
                <a:pos x="310833" y="237171"/>
              </a:cxn>
              <a:cxn ang="0">
                <a:pos x="310833" y="181366"/>
              </a:cxn>
              <a:cxn ang="0">
                <a:pos x="537845" y="101146"/>
              </a:cxn>
              <a:cxn ang="0">
                <a:pos x="310833" y="237171"/>
              </a:cxn>
              <a:cxn ang="0">
                <a:pos x="618173" y="0"/>
              </a:cxn>
              <a:cxn ang="0">
                <a:pos x="576263" y="0"/>
              </a:cxn>
              <a:cxn ang="0">
                <a:pos x="576263" y="530147"/>
              </a:cxn>
              <a:cxn ang="0">
                <a:pos x="618173" y="530147"/>
              </a:cxn>
              <a:cxn ang="0">
                <a:pos x="618173" y="0"/>
              </a:cxn>
              <a:cxn ang="0">
                <a:pos x="681038" y="261586"/>
              </a:cxn>
              <a:cxn ang="0">
                <a:pos x="632143" y="188342"/>
              </a:cxn>
              <a:cxn ang="0">
                <a:pos x="632143" y="334830"/>
              </a:cxn>
              <a:cxn ang="0">
                <a:pos x="681038" y="261586"/>
              </a:cxn>
              <a:cxn ang="0">
                <a:pos x="227013" y="404586"/>
              </a:cxn>
              <a:cxn ang="0">
                <a:pos x="101283" y="404586"/>
              </a:cxn>
              <a:cxn ang="0">
                <a:pos x="143193" y="648732"/>
              </a:cxn>
              <a:cxn ang="0">
                <a:pos x="227013" y="627805"/>
              </a:cxn>
              <a:cxn ang="0">
                <a:pos x="227013" y="404586"/>
              </a:cxn>
            </a:cxnLst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rgbClr val="EC727E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2326" name="Freeform 17"/>
          <p:cNvSpPr>
            <a:spLocks noEditPoints="1"/>
          </p:cNvSpPr>
          <p:nvPr/>
        </p:nvSpPr>
        <p:spPr>
          <a:xfrm>
            <a:off x="1482725" y="3981450"/>
            <a:ext cx="550863" cy="552450"/>
          </a:xfrm>
          <a:custGeom>
            <a:avLst/>
            <a:gdLst/>
            <a:ahLst/>
            <a:cxnLst>
              <a:cxn ang="0">
                <a:pos x="542641" y="95722"/>
              </a:cxn>
              <a:cxn ang="0">
                <a:pos x="515235" y="120336"/>
              </a:cxn>
              <a:cxn ang="0">
                <a:pos x="430276" y="35554"/>
              </a:cxn>
              <a:cxn ang="0">
                <a:pos x="457682" y="10940"/>
              </a:cxn>
              <a:cxn ang="0">
                <a:pos x="490570" y="8205"/>
              </a:cxn>
              <a:cxn ang="0">
                <a:pos x="542641" y="62903"/>
              </a:cxn>
              <a:cxn ang="0">
                <a:pos x="542641" y="95722"/>
              </a:cxn>
              <a:cxn ang="0">
                <a:pos x="315170" y="319983"/>
              </a:cxn>
              <a:cxn ang="0">
                <a:pos x="230211" y="235201"/>
              </a:cxn>
              <a:cxn ang="0">
                <a:pos x="419314" y="49228"/>
              </a:cxn>
              <a:cxn ang="0">
                <a:pos x="504273" y="134010"/>
              </a:cxn>
              <a:cxn ang="0">
                <a:pos x="315170" y="319983"/>
              </a:cxn>
              <a:cxn ang="0">
                <a:pos x="304208" y="330923"/>
              </a:cxn>
              <a:cxn ang="0">
                <a:pos x="183621" y="363742"/>
              </a:cxn>
              <a:cxn ang="0">
                <a:pos x="219249" y="246141"/>
              </a:cxn>
              <a:cxn ang="0">
                <a:pos x="304208" y="330923"/>
              </a:cxn>
              <a:cxn ang="0">
                <a:pos x="106884" y="71107"/>
              </a:cxn>
              <a:cxn ang="0">
                <a:pos x="54812" y="123071"/>
              </a:cxn>
              <a:cxn ang="0">
                <a:pos x="54812" y="443054"/>
              </a:cxn>
              <a:cxn ang="0">
                <a:pos x="106884" y="497752"/>
              </a:cxn>
              <a:cxn ang="0">
                <a:pos x="427535" y="497752"/>
              </a:cxn>
              <a:cxn ang="0">
                <a:pos x="482348" y="443054"/>
              </a:cxn>
              <a:cxn ang="0">
                <a:pos x="482348" y="232467"/>
              </a:cxn>
              <a:cxn ang="0">
                <a:pos x="537160" y="180503"/>
              </a:cxn>
              <a:cxn ang="0">
                <a:pos x="537160" y="462198"/>
              </a:cxn>
              <a:cxn ang="0">
                <a:pos x="446720" y="552450"/>
              </a:cxn>
              <a:cxn ang="0">
                <a:pos x="87700" y="552450"/>
              </a:cxn>
              <a:cxn ang="0">
                <a:pos x="0" y="462198"/>
              </a:cxn>
              <a:cxn ang="0">
                <a:pos x="0" y="109396"/>
              </a:cxn>
              <a:cxn ang="0">
                <a:pos x="87700" y="16409"/>
              </a:cxn>
              <a:cxn ang="0">
                <a:pos x="372723" y="16409"/>
              </a:cxn>
              <a:cxn ang="0">
                <a:pos x="317911" y="71107"/>
              </a:cxn>
              <a:cxn ang="0">
                <a:pos x="106884" y="71107"/>
              </a:cxn>
            </a:cxnLst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rgbClr val="3AC4C4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out)">
                                      <p:cBhvr>
                                        <p:cTn id="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out)">
                                      <p:cBhvr>
                                        <p:cTn id="11" dur="1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4" dur="75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7" dur="7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0" dur="75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3" dur="75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50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10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2" dur="100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9" dur="50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2" dur="1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290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291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317" name="图表 19"/>
          <p:cNvPicPr/>
          <p:nvPr/>
        </p:nvPicPr>
        <p:blipFill>
          <a:blip r:embed="rId1"/>
          <a:stretch>
            <a:fillRect/>
          </a:stretch>
        </p:blipFill>
        <p:spPr>
          <a:xfrm>
            <a:off x="328613" y="1882775"/>
            <a:ext cx="3479800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图表 35"/>
          <p:cNvPicPr/>
          <p:nvPr/>
        </p:nvPicPr>
        <p:blipFill>
          <a:blip r:embed="rId2"/>
          <a:stretch>
            <a:fillRect/>
          </a:stretch>
        </p:blipFill>
        <p:spPr>
          <a:xfrm>
            <a:off x="3094038" y="1882775"/>
            <a:ext cx="3514725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表 36"/>
          <p:cNvPicPr/>
          <p:nvPr/>
        </p:nvPicPr>
        <p:blipFill>
          <a:blip r:embed="rId3"/>
          <a:stretch>
            <a:fillRect/>
          </a:stretch>
        </p:blipFill>
        <p:spPr>
          <a:xfrm>
            <a:off x="5654675" y="1882775"/>
            <a:ext cx="3482975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0" name="图表 37"/>
          <p:cNvPicPr/>
          <p:nvPr/>
        </p:nvPicPr>
        <p:blipFill>
          <a:blip r:embed="rId1"/>
          <a:stretch>
            <a:fillRect/>
          </a:stretch>
        </p:blipFill>
        <p:spPr>
          <a:xfrm>
            <a:off x="8248650" y="1882775"/>
            <a:ext cx="3449638" cy="2193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1" name="文本框 38"/>
          <p:cNvSpPr/>
          <p:nvPr/>
        </p:nvSpPr>
        <p:spPr>
          <a:xfrm>
            <a:off x="1582738" y="2644775"/>
            <a:ext cx="130968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80%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2" name="文本框 39"/>
          <p:cNvSpPr/>
          <p:nvPr/>
        </p:nvSpPr>
        <p:spPr>
          <a:xfrm>
            <a:off x="4117975" y="2644775"/>
            <a:ext cx="1309688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60%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3" name="文本框 40"/>
          <p:cNvSpPr/>
          <p:nvPr/>
        </p:nvSpPr>
        <p:spPr>
          <a:xfrm>
            <a:off x="6653213" y="2644775"/>
            <a:ext cx="1309687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40%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4" name="文本框 41"/>
          <p:cNvSpPr/>
          <p:nvPr/>
        </p:nvSpPr>
        <p:spPr>
          <a:xfrm>
            <a:off x="9302750" y="2644775"/>
            <a:ext cx="13112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80%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5" name="矩形 42"/>
          <p:cNvSpPr/>
          <p:nvPr/>
        </p:nvSpPr>
        <p:spPr>
          <a:xfrm>
            <a:off x="1020763" y="4010025"/>
            <a:ext cx="21971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6" name="矩形 43"/>
          <p:cNvSpPr/>
          <p:nvPr/>
        </p:nvSpPr>
        <p:spPr>
          <a:xfrm>
            <a:off x="850900" y="4287838"/>
            <a:ext cx="2905125" cy="1477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7" name="矩形 44"/>
          <p:cNvSpPr/>
          <p:nvPr/>
        </p:nvSpPr>
        <p:spPr>
          <a:xfrm>
            <a:off x="3756025" y="4010025"/>
            <a:ext cx="21971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8" name="矩形 45"/>
          <p:cNvSpPr/>
          <p:nvPr/>
        </p:nvSpPr>
        <p:spPr>
          <a:xfrm>
            <a:off x="3586163" y="4287838"/>
            <a:ext cx="2903537" cy="1477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29" name="矩形 46"/>
          <p:cNvSpPr/>
          <p:nvPr/>
        </p:nvSpPr>
        <p:spPr>
          <a:xfrm>
            <a:off x="6391275" y="4010025"/>
            <a:ext cx="2198688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30" name="矩形 47"/>
          <p:cNvSpPr/>
          <p:nvPr/>
        </p:nvSpPr>
        <p:spPr>
          <a:xfrm>
            <a:off x="6223000" y="4287838"/>
            <a:ext cx="2903538" cy="1477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31" name="矩形 48"/>
          <p:cNvSpPr/>
          <p:nvPr/>
        </p:nvSpPr>
        <p:spPr>
          <a:xfrm>
            <a:off x="9028113" y="4010025"/>
            <a:ext cx="219710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32" name="矩形 49"/>
          <p:cNvSpPr/>
          <p:nvPr/>
        </p:nvSpPr>
        <p:spPr>
          <a:xfrm>
            <a:off x="8858250" y="4287838"/>
            <a:ext cx="2905125" cy="1477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800" decel="100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5" dur="800" decel="100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" dur="800" decel="100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1" dur="800" decel="100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2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7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1" grpId="0" bldLvl="0"/>
      <p:bldP spid="13322" grpId="0" bldLvl="0"/>
      <p:bldP spid="13323" grpId="0" bldLvl="0"/>
      <p:bldP spid="13324" grpId="0" bldLvl="0"/>
      <p:bldP spid="13325" grpId="0" bldLvl="0"/>
      <p:bldP spid="13326" grpId="0" bldLvl="0"/>
      <p:bldP spid="13327" grpId="0" bldLvl="0"/>
      <p:bldP spid="13328" grpId="0" bldLvl="0"/>
      <p:bldP spid="13329" grpId="0" bldLvl="0"/>
      <p:bldP spid="13330" grpId="0" bldLvl="0"/>
      <p:bldP spid="13331" grpId="0" bldLvl="0"/>
      <p:bldP spid="13332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4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315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4341" name="图片 2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725488" y="2209800"/>
            <a:ext cx="495935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矩形 3"/>
          <p:cNvSpPr/>
          <p:nvPr/>
        </p:nvSpPr>
        <p:spPr>
          <a:xfrm>
            <a:off x="725488" y="5162550"/>
            <a:ext cx="4959350" cy="704850"/>
          </a:xfrm>
          <a:prstGeom prst="rect">
            <a:avLst/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KEY  TEXT  HERE 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3" name="矩形 5"/>
          <p:cNvSpPr/>
          <p:nvPr/>
        </p:nvSpPr>
        <p:spPr>
          <a:xfrm>
            <a:off x="6248400" y="2209800"/>
            <a:ext cx="704850" cy="7048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4" name="矩形 10"/>
          <p:cNvSpPr/>
          <p:nvPr/>
        </p:nvSpPr>
        <p:spPr>
          <a:xfrm>
            <a:off x="6953250" y="2209800"/>
            <a:ext cx="33083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5" name="矩形 29"/>
          <p:cNvSpPr/>
          <p:nvPr/>
        </p:nvSpPr>
        <p:spPr>
          <a:xfrm>
            <a:off x="6953250" y="2522538"/>
            <a:ext cx="45799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6" name="矩形 30"/>
          <p:cNvSpPr/>
          <p:nvPr/>
        </p:nvSpPr>
        <p:spPr>
          <a:xfrm>
            <a:off x="6242050" y="4632325"/>
            <a:ext cx="704850" cy="7048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7" name="矩形 31"/>
          <p:cNvSpPr/>
          <p:nvPr/>
        </p:nvSpPr>
        <p:spPr>
          <a:xfrm>
            <a:off x="6946900" y="4632325"/>
            <a:ext cx="3306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8" name="矩形 32"/>
          <p:cNvSpPr/>
          <p:nvPr/>
        </p:nvSpPr>
        <p:spPr>
          <a:xfrm>
            <a:off x="6946900" y="4943475"/>
            <a:ext cx="4579938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1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5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9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  <p:bldP spid="14343" grpId="0" bldLvl="0" animBg="1"/>
      <p:bldP spid="14344" grpId="0" bldLvl="0"/>
      <p:bldP spid="14345" grpId="0" bldLvl="0"/>
      <p:bldP spid="14346" grpId="0" bldLvl="0" animBg="1"/>
      <p:bldP spid="14347" grpId="0" bldLvl="0"/>
      <p:bldP spid="1434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38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4339" name="文本框 8"/>
          <p:cNvSpPr/>
          <p:nvPr/>
        </p:nvSpPr>
        <p:spPr>
          <a:xfrm>
            <a:off x="744538" y="552450"/>
            <a:ext cx="33480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Transition page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4340" name="Group 5"/>
          <p:cNvGrpSpPr/>
          <p:nvPr/>
        </p:nvGrpSpPr>
        <p:grpSpPr>
          <a:xfrm>
            <a:off x="4016375" y="2322513"/>
            <a:ext cx="4157663" cy="2212975"/>
            <a:chOff x="0" y="0"/>
            <a:chExt cx="3437733" cy="1830527"/>
          </a:xfrm>
        </p:grpSpPr>
        <p:sp>
          <p:nvSpPr>
            <p:cNvPr id="14341" name="菱形 9"/>
            <p:cNvSpPr/>
            <p:nvPr/>
          </p:nvSpPr>
          <p:spPr>
            <a:xfrm>
              <a:off x="803603" y="0"/>
              <a:ext cx="1830527" cy="1830527"/>
            </a:xfrm>
            <a:prstGeom prst="diamond">
              <a:avLst/>
            </a:prstGeom>
            <a:solidFill>
              <a:srgbClr val="3AC4C4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03</a:t>
              </a:r>
              <a:endParaRPr lang="zh-CN" altLang="en-US" sz="4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2" name="文本框 10"/>
            <p:cNvSpPr/>
            <p:nvPr/>
          </p:nvSpPr>
          <p:spPr>
            <a:xfrm>
              <a:off x="0" y="1213853"/>
              <a:ext cx="3437733" cy="432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2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88" name="图表 5"/>
          <p:cNvPicPr/>
          <p:nvPr/>
        </p:nvPicPr>
        <p:blipFill>
          <a:blip r:embed="rId1"/>
          <a:stretch>
            <a:fillRect/>
          </a:stretch>
        </p:blipFill>
        <p:spPr>
          <a:xfrm>
            <a:off x="725488" y="1555750"/>
            <a:ext cx="5702300" cy="441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矩形 20"/>
          <p:cNvSpPr/>
          <p:nvPr/>
        </p:nvSpPr>
        <p:spPr>
          <a:xfrm>
            <a:off x="6648450" y="1744663"/>
            <a:ext cx="48847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矩形 21"/>
          <p:cNvSpPr/>
          <p:nvPr/>
        </p:nvSpPr>
        <p:spPr>
          <a:xfrm>
            <a:off x="6648450" y="3230563"/>
            <a:ext cx="48847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1" name="矩形 22"/>
          <p:cNvSpPr/>
          <p:nvPr/>
        </p:nvSpPr>
        <p:spPr>
          <a:xfrm>
            <a:off x="6648450" y="4716463"/>
            <a:ext cx="48847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3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bldLvl="0"/>
      <p:bldP spid="16390" grpId="0" bldLvl="0"/>
      <p:bldP spid="1639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6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7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3" name="直接连接符 13"/>
          <p:cNvSpPr/>
          <p:nvPr/>
        </p:nvSpPr>
        <p:spPr>
          <a:xfrm flipV="1">
            <a:off x="1557338" y="3732213"/>
            <a:ext cx="8761412" cy="1587"/>
          </a:xfrm>
          <a:prstGeom prst="line">
            <a:avLst/>
          </a:prstGeom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4" name="椭圆 19"/>
          <p:cNvSpPr/>
          <p:nvPr/>
        </p:nvSpPr>
        <p:spPr>
          <a:xfrm>
            <a:off x="3314700" y="3446463"/>
            <a:ext cx="577850" cy="576262"/>
          </a:xfrm>
          <a:prstGeom prst="ellipse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5" name="椭圆 20"/>
          <p:cNvSpPr/>
          <p:nvPr/>
        </p:nvSpPr>
        <p:spPr>
          <a:xfrm>
            <a:off x="5649913" y="3446463"/>
            <a:ext cx="576262" cy="576262"/>
          </a:xfrm>
          <a:prstGeom prst="ellipse">
            <a:avLst/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6" name="椭圆 21"/>
          <p:cNvSpPr/>
          <p:nvPr/>
        </p:nvSpPr>
        <p:spPr>
          <a:xfrm>
            <a:off x="7985125" y="3444875"/>
            <a:ext cx="576263" cy="576263"/>
          </a:xfrm>
          <a:prstGeom prst="ellipse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7417" name="Group 9"/>
          <p:cNvGrpSpPr/>
          <p:nvPr/>
        </p:nvGrpSpPr>
        <p:grpSpPr>
          <a:xfrm>
            <a:off x="534988" y="3086100"/>
            <a:ext cx="1022350" cy="1022350"/>
            <a:chOff x="0" y="0"/>
            <a:chExt cx="1022889" cy="1022889"/>
          </a:xfrm>
        </p:grpSpPr>
        <p:sp>
          <p:nvSpPr>
            <p:cNvPr id="16393" name="椭圆 11"/>
            <p:cNvSpPr/>
            <p:nvPr/>
          </p:nvSpPr>
          <p:spPr>
            <a:xfrm>
              <a:off x="0" y="0"/>
              <a:ext cx="1022889" cy="1022889"/>
            </a:xfrm>
            <a:prstGeom prst="ellipse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4" name="Freeform 291"/>
            <p:cNvSpPr>
              <a:spLocks noEditPoints="1"/>
            </p:cNvSpPr>
            <p:nvPr/>
          </p:nvSpPr>
          <p:spPr>
            <a:xfrm>
              <a:off x="185476" y="137843"/>
              <a:ext cx="651938" cy="657632"/>
            </a:xfrm>
            <a:custGeom>
              <a:avLst/>
              <a:gdLst/>
              <a:ahLst/>
              <a:cxnLst>
                <a:cxn ang="0">
                  <a:pos x="221532" y="246612"/>
                </a:cxn>
                <a:cxn ang="0">
                  <a:pos x="234191" y="120144"/>
                </a:cxn>
                <a:cxn ang="0">
                  <a:pos x="430406" y="126468"/>
                </a:cxn>
                <a:cxn ang="0">
                  <a:pos x="436735" y="246612"/>
                </a:cxn>
                <a:cxn ang="0">
                  <a:pos x="455724" y="63234"/>
                </a:cxn>
                <a:cxn ang="0">
                  <a:pos x="208873" y="50587"/>
                </a:cxn>
                <a:cxn ang="0">
                  <a:pos x="221532" y="246612"/>
                </a:cxn>
                <a:cxn ang="0">
                  <a:pos x="31647" y="423667"/>
                </a:cxn>
                <a:cxn ang="0">
                  <a:pos x="177226" y="373080"/>
                </a:cxn>
                <a:cxn ang="0">
                  <a:pos x="170896" y="480577"/>
                </a:cxn>
                <a:cxn ang="0">
                  <a:pos x="196214" y="474254"/>
                </a:cxn>
                <a:cxn ang="0">
                  <a:pos x="177226" y="493224"/>
                </a:cxn>
                <a:cxn ang="0">
                  <a:pos x="177226" y="499547"/>
                </a:cxn>
                <a:cxn ang="0">
                  <a:pos x="253180" y="632338"/>
                </a:cxn>
                <a:cxn ang="0">
                  <a:pos x="272168" y="644985"/>
                </a:cxn>
                <a:cxn ang="0">
                  <a:pos x="189885" y="499547"/>
                </a:cxn>
                <a:cxn ang="0">
                  <a:pos x="221532" y="467930"/>
                </a:cxn>
                <a:cxn ang="0">
                  <a:pos x="215203" y="461607"/>
                </a:cxn>
                <a:cxn ang="0">
                  <a:pos x="183555" y="461607"/>
                </a:cxn>
                <a:cxn ang="0">
                  <a:pos x="183555" y="373080"/>
                </a:cxn>
                <a:cxn ang="0">
                  <a:pos x="246850" y="335139"/>
                </a:cxn>
                <a:cxn ang="0">
                  <a:pos x="253180" y="335139"/>
                </a:cxn>
                <a:cxn ang="0">
                  <a:pos x="253180" y="423667"/>
                </a:cxn>
                <a:cxn ang="0">
                  <a:pos x="291157" y="524841"/>
                </a:cxn>
                <a:cxn ang="0">
                  <a:pos x="316475" y="423667"/>
                </a:cxn>
                <a:cxn ang="0">
                  <a:pos x="303816" y="404697"/>
                </a:cxn>
                <a:cxn ang="0">
                  <a:pos x="310145" y="379403"/>
                </a:cxn>
                <a:cxn ang="0">
                  <a:pos x="354452" y="379403"/>
                </a:cxn>
                <a:cxn ang="0">
                  <a:pos x="367111" y="404697"/>
                </a:cxn>
                <a:cxn ang="0">
                  <a:pos x="354452" y="423667"/>
                </a:cxn>
                <a:cxn ang="0">
                  <a:pos x="373440" y="524841"/>
                </a:cxn>
                <a:cxn ang="0">
                  <a:pos x="411417" y="429990"/>
                </a:cxn>
                <a:cxn ang="0">
                  <a:pos x="417747" y="341463"/>
                </a:cxn>
                <a:cxn ang="0">
                  <a:pos x="468383" y="373080"/>
                </a:cxn>
                <a:cxn ang="0">
                  <a:pos x="474712" y="461607"/>
                </a:cxn>
                <a:cxn ang="0">
                  <a:pos x="443065" y="461607"/>
                </a:cxn>
                <a:cxn ang="0">
                  <a:pos x="436735" y="467930"/>
                </a:cxn>
                <a:cxn ang="0">
                  <a:pos x="468383" y="499547"/>
                </a:cxn>
                <a:cxn ang="0">
                  <a:pos x="398758" y="619692"/>
                </a:cxn>
                <a:cxn ang="0">
                  <a:pos x="398758" y="619692"/>
                </a:cxn>
                <a:cxn ang="0">
                  <a:pos x="398758" y="619692"/>
                </a:cxn>
                <a:cxn ang="0">
                  <a:pos x="386099" y="644985"/>
                </a:cxn>
                <a:cxn ang="0">
                  <a:pos x="398758" y="632338"/>
                </a:cxn>
                <a:cxn ang="0">
                  <a:pos x="481042" y="499547"/>
                </a:cxn>
                <a:cxn ang="0">
                  <a:pos x="481042" y="493224"/>
                </a:cxn>
                <a:cxn ang="0">
                  <a:pos x="455724" y="474254"/>
                </a:cxn>
                <a:cxn ang="0">
                  <a:pos x="487371" y="480577"/>
                </a:cxn>
                <a:cxn ang="0">
                  <a:pos x="474712" y="373080"/>
                </a:cxn>
                <a:cxn ang="0">
                  <a:pos x="620291" y="423667"/>
                </a:cxn>
                <a:cxn ang="0">
                  <a:pos x="651938" y="657632"/>
                </a:cxn>
                <a:cxn ang="0">
                  <a:pos x="538007" y="657632"/>
                </a:cxn>
                <a:cxn ang="0">
                  <a:pos x="538007" y="575428"/>
                </a:cxn>
                <a:cxn ang="0">
                  <a:pos x="531678" y="581751"/>
                </a:cxn>
                <a:cxn ang="0">
                  <a:pos x="506360" y="657632"/>
                </a:cxn>
                <a:cxn ang="0">
                  <a:pos x="354452" y="657632"/>
                </a:cxn>
                <a:cxn ang="0">
                  <a:pos x="316475" y="657632"/>
                </a:cxn>
                <a:cxn ang="0">
                  <a:pos x="158237" y="657632"/>
                </a:cxn>
                <a:cxn ang="0">
                  <a:pos x="132919" y="581751"/>
                </a:cxn>
                <a:cxn ang="0">
                  <a:pos x="126590" y="575428"/>
                </a:cxn>
                <a:cxn ang="0">
                  <a:pos x="126590" y="657632"/>
                </a:cxn>
                <a:cxn ang="0">
                  <a:pos x="0" y="657632"/>
                </a:cxn>
                <a:cxn ang="0">
                  <a:pos x="31647" y="423667"/>
                </a:cxn>
              </a:cxnLst>
              <a:pathLst>
                <a:path w="103" h="104">
                  <a:moveTo>
                    <a:pt x="35" y="39"/>
                  </a:moveTo>
                  <a:cubicBezTo>
                    <a:pt x="35" y="32"/>
                    <a:pt x="34" y="27"/>
                    <a:pt x="37" y="19"/>
                  </a:cubicBezTo>
                  <a:cubicBezTo>
                    <a:pt x="45" y="31"/>
                    <a:pt x="58" y="23"/>
                    <a:pt x="68" y="20"/>
                  </a:cubicBezTo>
                  <a:cubicBezTo>
                    <a:pt x="69" y="26"/>
                    <a:pt x="69" y="31"/>
                    <a:pt x="69" y="39"/>
                  </a:cubicBezTo>
                  <a:cubicBezTo>
                    <a:pt x="76" y="33"/>
                    <a:pt x="76" y="16"/>
                    <a:pt x="72" y="10"/>
                  </a:cubicBezTo>
                  <a:cubicBezTo>
                    <a:pt x="65" y="0"/>
                    <a:pt x="40" y="0"/>
                    <a:pt x="33" y="8"/>
                  </a:cubicBezTo>
                  <a:cubicBezTo>
                    <a:pt x="30" y="12"/>
                    <a:pt x="26" y="34"/>
                    <a:pt x="35" y="39"/>
                  </a:cubicBezTo>
                  <a:close/>
                  <a:moveTo>
                    <a:pt x="5" y="67"/>
                  </a:moveTo>
                  <a:cubicBezTo>
                    <a:pt x="13" y="64"/>
                    <a:pt x="20" y="62"/>
                    <a:pt x="28" y="59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35" y="92"/>
                    <a:pt x="40" y="100"/>
                  </a:cubicBezTo>
                  <a:cubicBezTo>
                    <a:pt x="41" y="101"/>
                    <a:pt x="42" y="101"/>
                    <a:pt x="43" y="102"/>
                  </a:cubicBezTo>
                  <a:cubicBezTo>
                    <a:pt x="39" y="95"/>
                    <a:pt x="32" y="82"/>
                    <a:pt x="30" y="79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4" y="73"/>
                    <a:pt x="34" y="73"/>
                    <a:pt x="34" y="73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2" y="57"/>
                    <a:pt x="37" y="55"/>
                    <a:pt x="39" y="53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56" y="60"/>
                    <a:pt x="56" y="60"/>
                    <a:pt x="56" y="60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65" y="68"/>
                    <a:pt x="65" y="68"/>
                    <a:pt x="65" y="68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9" y="56"/>
                    <a:pt x="72" y="58"/>
                    <a:pt x="74" y="59"/>
                  </a:cubicBezTo>
                  <a:cubicBezTo>
                    <a:pt x="75" y="73"/>
                    <a:pt x="75" y="73"/>
                    <a:pt x="75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2" y="81"/>
                    <a:pt x="67" y="91"/>
                    <a:pt x="63" y="98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2" y="100"/>
                    <a:pt x="62" y="101"/>
                    <a:pt x="61" y="102"/>
                  </a:cubicBezTo>
                  <a:cubicBezTo>
                    <a:pt x="62" y="101"/>
                    <a:pt x="63" y="101"/>
                    <a:pt x="63" y="100"/>
                  </a:cubicBezTo>
                  <a:cubicBezTo>
                    <a:pt x="69" y="92"/>
                    <a:pt x="75" y="79"/>
                    <a:pt x="76" y="79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103" y="77"/>
                    <a:pt x="103" y="90"/>
                    <a:pt x="103" y="104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50" y="104"/>
                    <a:pt x="50" y="104"/>
                    <a:pt x="50" y="104"/>
                  </a:cubicBezTo>
                  <a:cubicBezTo>
                    <a:pt x="25" y="104"/>
                    <a:pt x="25" y="104"/>
                    <a:pt x="25" y="104"/>
                  </a:cubicBezTo>
                  <a:cubicBezTo>
                    <a:pt x="21" y="92"/>
                    <a:pt x="21" y="92"/>
                    <a:pt x="21" y="92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86"/>
                    <a:pt x="1" y="74"/>
                    <a:pt x="5" y="6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20" name="Group 12"/>
          <p:cNvGrpSpPr/>
          <p:nvPr/>
        </p:nvGrpSpPr>
        <p:grpSpPr>
          <a:xfrm>
            <a:off x="10320338" y="3224213"/>
            <a:ext cx="1022350" cy="1022350"/>
            <a:chOff x="0" y="0"/>
            <a:chExt cx="1022889" cy="1022889"/>
          </a:xfrm>
        </p:grpSpPr>
        <p:sp>
          <p:nvSpPr>
            <p:cNvPr id="16396" name="椭圆 16"/>
            <p:cNvSpPr/>
            <p:nvPr/>
          </p:nvSpPr>
          <p:spPr>
            <a:xfrm>
              <a:off x="0" y="0"/>
              <a:ext cx="1022889" cy="1022889"/>
            </a:xfrm>
            <a:prstGeom prst="ellipse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6397" name="Freeform 70"/>
            <p:cNvSpPr/>
            <p:nvPr/>
          </p:nvSpPr>
          <p:spPr>
            <a:xfrm>
              <a:off x="250445" y="218400"/>
              <a:ext cx="628572" cy="578537"/>
            </a:xfrm>
            <a:custGeom>
              <a:avLst/>
              <a:gdLst/>
              <a:ahLst/>
              <a:cxnLst>
                <a:cxn ang="0">
                  <a:pos x="214454" y="0"/>
                </a:cxn>
                <a:cxn ang="0">
                  <a:pos x="251429" y="215097"/>
                </a:cxn>
                <a:cxn ang="0">
                  <a:pos x="59160" y="215097"/>
                </a:cxn>
                <a:cxn ang="0">
                  <a:pos x="44370" y="215097"/>
                </a:cxn>
                <a:cxn ang="0">
                  <a:pos x="0" y="259600"/>
                </a:cxn>
                <a:cxn ang="0">
                  <a:pos x="0" y="259600"/>
                </a:cxn>
                <a:cxn ang="0">
                  <a:pos x="29580" y="311520"/>
                </a:cxn>
                <a:cxn ang="0">
                  <a:pos x="0" y="348606"/>
                </a:cxn>
                <a:cxn ang="0">
                  <a:pos x="0" y="348606"/>
                </a:cxn>
                <a:cxn ang="0">
                  <a:pos x="36975" y="400526"/>
                </a:cxn>
                <a:cxn ang="0">
                  <a:pos x="29580" y="430194"/>
                </a:cxn>
                <a:cxn ang="0">
                  <a:pos x="29580" y="430194"/>
                </a:cxn>
                <a:cxn ang="0">
                  <a:pos x="73950" y="482114"/>
                </a:cxn>
                <a:cxn ang="0">
                  <a:pos x="81345" y="482114"/>
                </a:cxn>
                <a:cxn ang="0">
                  <a:pos x="66555" y="519200"/>
                </a:cxn>
                <a:cxn ang="0">
                  <a:pos x="66555" y="519200"/>
                </a:cxn>
                <a:cxn ang="0">
                  <a:pos x="110924" y="571120"/>
                </a:cxn>
                <a:cxn ang="0">
                  <a:pos x="214454" y="571120"/>
                </a:cxn>
                <a:cxn ang="0">
                  <a:pos x="332773" y="571120"/>
                </a:cxn>
                <a:cxn ang="0">
                  <a:pos x="340168" y="571120"/>
                </a:cxn>
                <a:cxn ang="0">
                  <a:pos x="377143" y="526617"/>
                </a:cxn>
                <a:cxn ang="0">
                  <a:pos x="488068" y="511783"/>
                </a:cxn>
                <a:cxn ang="0">
                  <a:pos x="488068" y="578537"/>
                </a:cxn>
                <a:cxn ang="0">
                  <a:pos x="628572" y="578537"/>
                </a:cxn>
                <a:cxn ang="0">
                  <a:pos x="628572" y="185429"/>
                </a:cxn>
                <a:cxn ang="0">
                  <a:pos x="488068" y="185429"/>
                </a:cxn>
                <a:cxn ang="0">
                  <a:pos x="488068" y="237349"/>
                </a:cxn>
                <a:cxn ang="0">
                  <a:pos x="451093" y="237349"/>
                </a:cxn>
                <a:cxn ang="0">
                  <a:pos x="214454" y="0"/>
                </a:cxn>
              </a:cxnLst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423" name="直接连接符 15"/>
          <p:cNvSpPr/>
          <p:nvPr/>
        </p:nvSpPr>
        <p:spPr>
          <a:xfrm flipH="1" flipV="1">
            <a:off x="1046163" y="1619250"/>
            <a:ext cx="0" cy="1466850"/>
          </a:xfrm>
          <a:prstGeom prst="line">
            <a:avLst/>
          </a:prstGeom>
          <a:ln w="6350" cap="flat" cmpd="sng">
            <a:solidFill>
              <a:srgbClr val="EC727E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24" name="矩形 26"/>
          <p:cNvSpPr/>
          <p:nvPr/>
        </p:nvSpPr>
        <p:spPr>
          <a:xfrm>
            <a:off x="1069975" y="1616075"/>
            <a:ext cx="33083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5" name="矩形 27"/>
          <p:cNvSpPr/>
          <p:nvPr/>
        </p:nvSpPr>
        <p:spPr>
          <a:xfrm>
            <a:off x="1069975" y="1928813"/>
            <a:ext cx="3463925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6" name="直接连接符 28"/>
          <p:cNvSpPr/>
          <p:nvPr/>
        </p:nvSpPr>
        <p:spPr>
          <a:xfrm flipH="1" flipV="1">
            <a:off x="3603625" y="3987800"/>
            <a:ext cx="0" cy="146685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27" name="矩形 33"/>
          <p:cNvSpPr/>
          <p:nvPr/>
        </p:nvSpPr>
        <p:spPr>
          <a:xfrm>
            <a:off x="3721100" y="4108450"/>
            <a:ext cx="330676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8" name="矩形 34"/>
          <p:cNvSpPr/>
          <p:nvPr/>
        </p:nvSpPr>
        <p:spPr>
          <a:xfrm>
            <a:off x="3721100" y="4421188"/>
            <a:ext cx="3463925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9" name="直接连接符 35"/>
          <p:cNvSpPr/>
          <p:nvPr/>
        </p:nvSpPr>
        <p:spPr>
          <a:xfrm flipH="1" flipV="1">
            <a:off x="5930900" y="1998663"/>
            <a:ext cx="0" cy="1466850"/>
          </a:xfrm>
          <a:prstGeom prst="line">
            <a:avLst/>
          </a:prstGeom>
          <a:ln w="6350" cap="flat" cmpd="sng">
            <a:solidFill>
              <a:srgbClr val="EC727E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30" name="矩形 36"/>
          <p:cNvSpPr/>
          <p:nvPr/>
        </p:nvSpPr>
        <p:spPr>
          <a:xfrm>
            <a:off x="5954713" y="1997075"/>
            <a:ext cx="33067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1" name="矩形 37"/>
          <p:cNvSpPr/>
          <p:nvPr/>
        </p:nvSpPr>
        <p:spPr>
          <a:xfrm>
            <a:off x="5954713" y="2308225"/>
            <a:ext cx="346392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2" name="直接连接符 38"/>
          <p:cNvSpPr/>
          <p:nvPr/>
        </p:nvSpPr>
        <p:spPr>
          <a:xfrm flipH="1" flipV="1">
            <a:off x="8270875" y="4022725"/>
            <a:ext cx="0" cy="146685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33" name="矩形 39"/>
          <p:cNvSpPr/>
          <p:nvPr/>
        </p:nvSpPr>
        <p:spPr>
          <a:xfrm>
            <a:off x="8388350" y="4295775"/>
            <a:ext cx="3306763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4" name="矩形 40"/>
          <p:cNvSpPr/>
          <p:nvPr/>
        </p:nvSpPr>
        <p:spPr>
          <a:xfrm>
            <a:off x="8388350" y="4608513"/>
            <a:ext cx="3463925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8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9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4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8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1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44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7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2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56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4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68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2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76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80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bldLvl="0" animBg="1"/>
      <p:bldP spid="17415" grpId="0" bldLvl="0" animBg="1"/>
      <p:bldP spid="17416" grpId="0" bldLvl="0" animBg="1"/>
      <p:bldP spid="17424" grpId="0" bldLvl="0"/>
      <p:bldP spid="17425" grpId="0" bldLvl="0"/>
      <p:bldP spid="17427" grpId="0" bldLvl="0"/>
      <p:bldP spid="17428" grpId="0" bldLvl="0"/>
      <p:bldP spid="17430" grpId="0" bldLvl="0"/>
      <p:bldP spid="17431" grpId="0" bldLvl="0"/>
      <p:bldP spid="17433" grpId="0" bldLvl="0"/>
      <p:bldP spid="17434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0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411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7" name="右箭头 3"/>
          <p:cNvSpPr/>
          <p:nvPr/>
        </p:nvSpPr>
        <p:spPr>
          <a:xfrm>
            <a:off x="7639050" y="2514600"/>
            <a:ext cx="742950" cy="704850"/>
          </a:xfrm>
          <a:prstGeom prst="rightArrow">
            <a:avLst>
              <a:gd name="adj1" fmla="val 50000"/>
              <a:gd name="adj2" fmla="val 49989"/>
            </a:avLst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右箭头 7"/>
          <p:cNvSpPr/>
          <p:nvPr/>
        </p:nvSpPr>
        <p:spPr>
          <a:xfrm flipH="1">
            <a:off x="3736975" y="2514600"/>
            <a:ext cx="742950" cy="704850"/>
          </a:xfrm>
          <a:prstGeom prst="rightArrow">
            <a:avLst>
              <a:gd name="adj1" fmla="val 50000"/>
              <a:gd name="adj2" fmla="val 49989"/>
            </a:avLst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8439" name="Group 7"/>
          <p:cNvGrpSpPr/>
          <p:nvPr/>
        </p:nvGrpSpPr>
        <p:grpSpPr>
          <a:xfrm>
            <a:off x="1508125" y="1997075"/>
            <a:ext cx="1739900" cy="1739900"/>
            <a:chOff x="0" y="0"/>
            <a:chExt cx="1739361" cy="1739361"/>
          </a:xfrm>
        </p:grpSpPr>
        <p:sp>
          <p:nvSpPr>
            <p:cNvPr id="17415" name="椭圆 6"/>
            <p:cNvSpPr/>
            <p:nvPr/>
          </p:nvSpPr>
          <p:spPr>
            <a:xfrm>
              <a:off x="0" y="0"/>
              <a:ext cx="1739361" cy="1739361"/>
            </a:xfrm>
            <a:prstGeom prst="ellipse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6" name="Freeform 164"/>
            <p:cNvSpPr>
              <a:spLocks noEditPoints="1"/>
            </p:cNvSpPr>
            <p:nvPr/>
          </p:nvSpPr>
          <p:spPr>
            <a:xfrm>
              <a:off x="331398" y="434105"/>
              <a:ext cx="1076564" cy="788001"/>
            </a:xfrm>
            <a:custGeom>
              <a:avLst/>
              <a:gdLst/>
              <a:ahLst/>
              <a:cxnLst>
                <a:cxn ang="0">
                  <a:pos x="797249" y="157230"/>
                </a:cxn>
                <a:cxn ang="0">
                  <a:pos x="832395" y="192376"/>
                </a:cxn>
                <a:cxn ang="0">
                  <a:pos x="832395" y="660367"/>
                </a:cxn>
                <a:cxn ang="0">
                  <a:pos x="35146" y="660367"/>
                </a:cxn>
                <a:cxn ang="0">
                  <a:pos x="0" y="625221"/>
                </a:cxn>
                <a:cxn ang="0">
                  <a:pos x="0" y="157230"/>
                </a:cxn>
                <a:cxn ang="0">
                  <a:pos x="35146" y="157230"/>
                </a:cxn>
                <a:cxn ang="0">
                  <a:pos x="1076564" y="788001"/>
                </a:cxn>
                <a:cxn ang="0">
                  <a:pos x="714010" y="0"/>
                </a:cxn>
                <a:cxn ang="0">
                  <a:pos x="819446" y="105437"/>
                </a:cxn>
                <a:cxn ang="0">
                  <a:pos x="1028470" y="105437"/>
                </a:cxn>
                <a:cxn ang="0">
                  <a:pos x="1046968" y="122085"/>
                </a:cxn>
                <a:cxn ang="0">
                  <a:pos x="1046968" y="236770"/>
                </a:cxn>
                <a:cxn ang="0">
                  <a:pos x="884188" y="236770"/>
                </a:cxn>
                <a:cxn ang="0">
                  <a:pos x="1028470" y="266367"/>
                </a:cxn>
                <a:cxn ang="0">
                  <a:pos x="1046968" y="284864"/>
                </a:cxn>
                <a:cxn ang="0">
                  <a:pos x="1046968" y="397700"/>
                </a:cxn>
                <a:cxn ang="0">
                  <a:pos x="884188" y="397700"/>
                </a:cxn>
                <a:cxn ang="0">
                  <a:pos x="714010" y="714010"/>
                </a:cxn>
                <a:cxn ang="0">
                  <a:pos x="714010" y="788001"/>
                </a:cxn>
                <a:cxn ang="0">
                  <a:pos x="1043268" y="445794"/>
                </a:cxn>
                <a:cxn ang="0">
                  <a:pos x="976677" y="480940"/>
                </a:cxn>
                <a:cxn ang="0">
                  <a:pos x="976677" y="445794"/>
                </a:cxn>
                <a:cxn ang="0">
                  <a:pos x="1043268" y="508686"/>
                </a:cxn>
                <a:cxn ang="0">
                  <a:pos x="976677" y="547531"/>
                </a:cxn>
                <a:cxn ang="0">
                  <a:pos x="976677" y="508686"/>
                </a:cxn>
                <a:cxn ang="0">
                  <a:pos x="1011822" y="140582"/>
                </a:cxn>
                <a:cxn ang="0">
                  <a:pos x="884188" y="205324"/>
                </a:cxn>
                <a:cxn ang="0">
                  <a:pos x="884188" y="140582"/>
                </a:cxn>
                <a:cxn ang="0">
                  <a:pos x="1011822" y="297813"/>
                </a:cxn>
                <a:cxn ang="0">
                  <a:pos x="884188" y="362554"/>
                </a:cxn>
                <a:cxn ang="0">
                  <a:pos x="884188" y="297813"/>
                </a:cxn>
                <a:cxn ang="0">
                  <a:pos x="281164" y="749156"/>
                </a:cxn>
                <a:cxn ang="0">
                  <a:pos x="547531" y="682564"/>
                </a:cxn>
                <a:cxn ang="0">
                  <a:pos x="601174" y="749156"/>
                </a:cxn>
                <a:cxn ang="0">
                  <a:pos x="220122" y="788001"/>
                </a:cxn>
                <a:cxn ang="0">
                  <a:pos x="220122" y="749156"/>
                </a:cxn>
                <a:cxn ang="0">
                  <a:pos x="98038" y="246019"/>
                </a:cxn>
                <a:cxn ang="0">
                  <a:pos x="739907" y="577127"/>
                </a:cxn>
              </a:cxnLst>
              <a:pathLst>
                <a:path w="582" h="426">
                  <a:moveTo>
                    <a:pt x="19" y="85"/>
                  </a:moveTo>
                  <a:lnTo>
                    <a:pt x="431" y="85"/>
                  </a:lnTo>
                  <a:lnTo>
                    <a:pt x="450" y="85"/>
                  </a:lnTo>
                  <a:lnTo>
                    <a:pt x="450" y="104"/>
                  </a:lnTo>
                  <a:lnTo>
                    <a:pt x="450" y="338"/>
                  </a:lnTo>
                  <a:lnTo>
                    <a:pt x="450" y="357"/>
                  </a:lnTo>
                  <a:lnTo>
                    <a:pt x="431" y="357"/>
                  </a:lnTo>
                  <a:lnTo>
                    <a:pt x="19" y="357"/>
                  </a:lnTo>
                  <a:lnTo>
                    <a:pt x="0" y="357"/>
                  </a:lnTo>
                  <a:lnTo>
                    <a:pt x="0" y="338"/>
                  </a:lnTo>
                  <a:lnTo>
                    <a:pt x="0" y="104"/>
                  </a:lnTo>
                  <a:lnTo>
                    <a:pt x="0" y="85"/>
                  </a:lnTo>
                  <a:lnTo>
                    <a:pt x="19" y="85"/>
                  </a:lnTo>
                  <a:lnTo>
                    <a:pt x="19" y="85"/>
                  </a:lnTo>
                  <a:close/>
                  <a:moveTo>
                    <a:pt x="386" y="426"/>
                  </a:moveTo>
                  <a:lnTo>
                    <a:pt x="582" y="426"/>
                  </a:lnTo>
                  <a:lnTo>
                    <a:pt x="582" y="0"/>
                  </a:lnTo>
                  <a:lnTo>
                    <a:pt x="386" y="0"/>
                  </a:lnTo>
                  <a:lnTo>
                    <a:pt x="386" y="57"/>
                  </a:lnTo>
                  <a:lnTo>
                    <a:pt x="443" y="57"/>
                  </a:lnTo>
                  <a:lnTo>
                    <a:pt x="478" y="57"/>
                  </a:lnTo>
                  <a:lnTo>
                    <a:pt x="556" y="57"/>
                  </a:lnTo>
                  <a:lnTo>
                    <a:pt x="566" y="57"/>
                  </a:lnTo>
                  <a:lnTo>
                    <a:pt x="566" y="66"/>
                  </a:lnTo>
                  <a:lnTo>
                    <a:pt x="566" y="118"/>
                  </a:lnTo>
                  <a:lnTo>
                    <a:pt x="566" y="128"/>
                  </a:lnTo>
                  <a:lnTo>
                    <a:pt x="556" y="128"/>
                  </a:lnTo>
                  <a:lnTo>
                    <a:pt x="478" y="128"/>
                  </a:lnTo>
                  <a:lnTo>
                    <a:pt x="478" y="144"/>
                  </a:lnTo>
                  <a:lnTo>
                    <a:pt x="556" y="144"/>
                  </a:lnTo>
                  <a:lnTo>
                    <a:pt x="566" y="144"/>
                  </a:lnTo>
                  <a:lnTo>
                    <a:pt x="566" y="154"/>
                  </a:lnTo>
                  <a:lnTo>
                    <a:pt x="566" y="206"/>
                  </a:lnTo>
                  <a:lnTo>
                    <a:pt x="566" y="215"/>
                  </a:lnTo>
                  <a:lnTo>
                    <a:pt x="556" y="215"/>
                  </a:lnTo>
                  <a:lnTo>
                    <a:pt x="478" y="215"/>
                  </a:lnTo>
                  <a:lnTo>
                    <a:pt x="478" y="386"/>
                  </a:lnTo>
                  <a:lnTo>
                    <a:pt x="386" y="386"/>
                  </a:lnTo>
                  <a:lnTo>
                    <a:pt x="386" y="426"/>
                  </a:lnTo>
                  <a:lnTo>
                    <a:pt x="386" y="426"/>
                  </a:lnTo>
                  <a:close/>
                  <a:moveTo>
                    <a:pt x="528" y="241"/>
                  </a:moveTo>
                  <a:lnTo>
                    <a:pt x="564" y="241"/>
                  </a:lnTo>
                  <a:lnTo>
                    <a:pt x="564" y="260"/>
                  </a:lnTo>
                  <a:lnTo>
                    <a:pt x="528" y="260"/>
                  </a:lnTo>
                  <a:lnTo>
                    <a:pt x="528" y="241"/>
                  </a:lnTo>
                  <a:lnTo>
                    <a:pt x="528" y="241"/>
                  </a:lnTo>
                  <a:close/>
                  <a:moveTo>
                    <a:pt x="528" y="275"/>
                  </a:moveTo>
                  <a:lnTo>
                    <a:pt x="564" y="275"/>
                  </a:lnTo>
                  <a:lnTo>
                    <a:pt x="564" y="296"/>
                  </a:lnTo>
                  <a:lnTo>
                    <a:pt x="528" y="296"/>
                  </a:lnTo>
                  <a:lnTo>
                    <a:pt x="528" y="275"/>
                  </a:lnTo>
                  <a:lnTo>
                    <a:pt x="528" y="275"/>
                  </a:lnTo>
                  <a:close/>
                  <a:moveTo>
                    <a:pt x="478" y="76"/>
                  </a:moveTo>
                  <a:lnTo>
                    <a:pt x="547" y="76"/>
                  </a:lnTo>
                  <a:lnTo>
                    <a:pt x="547" y="111"/>
                  </a:lnTo>
                  <a:lnTo>
                    <a:pt x="478" y="111"/>
                  </a:lnTo>
                  <a:lnTo>
                    <a:pt x="478" y="76"/>
                  </a:lnTo>
                  <a:lnTo>
                    <a:pt x="478" y="76"/>
                  </a:lnTo>
                  <a:close/>
                  <a:moveTo>
                    <a:pt x="478" y="161"/>
                  </a:moveTo>
                  <a:lnTo>
                    <a:pt x="547" y="161"/>
                  </a:lnTo>
                  <a:lnTo>
                    <a:pt x="547" y="196"/>
                  </a:lnTo>
                  <a:lnTo>
                    <a:pt x="478" y="196"/>
                  </a:lnTo>
                  <a:lnTo>
                    <a:pt x="478" y="161"/>
                  </a:lnTo>
                  <a:lnTo>
                    <a:pt x="478" y="161"/>
                  </a:lnTo>
                  <a:close/>
                  <a:moveTo>
                    <a:pt x="119" y="405"/>
                  </a:moveTo>
                  <a:lnTo>
                    <a:pt x="152" y="405"/>
                  </a:lnTo>
                  <a:lnTo>
                    <a:pt x="152" y="369"/>
                  </a:lnTo>
                  <a:lnTo>
                    <a:pt x="296" y="369"/>
                  </a:lnTo>
                  <a:lnTo>
                    <a:pt x="296" y="405"/>
                  </a:lnTo>
                  <a:lnTo>
                    <a:pt x="325" y="405"/>
                  </a:lnTo>
                  <a:lnTo>
                    <a:pt x="325" y="426"/>
                  </a:lnTo>
                  <a:lnTo>
                    <a:pt x="119" y="426"/>
                  </a:lnTo>
                  <a:lnTo>
                    <a:pt x="119" y="405"/>
                  </a:lnTo>
                  <a:lnTo>
                    <a:pt x="119" y="405"/>
                  </a:lnTo>
                  <a:close/>
                  <a:moveTo>
                    <a:pt x="400" y="133"/>
                  </a:moveTo>
                  <a:lnTo>
                    <a:pt x="53" y="133"/>
                  </a:lnTo>
                  <a:lnTo>
                    <a:pt x="53" y="312"/>
                  </a:lnTo>
                  <a:lnTo>
                    <a:pt x="400" y="312"/>
                  </a:lnTo>
                  <a:lnTo>
                    <a:pt x="400" y="13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8442" name="Group 10"/>
          <p:cNvGrpSpPr/>
          <p:nvPr/>
        </p:nvGrpSpPr>
        <p:grpSpPr>
          <a:xfrm>
            <a:off x="8867775" y="1997075"/>
            <a:ext cx="1739900" cy="1739900"/>
            <a:chOff x="0" y="0"/>
            <a:chExt cx="1739361" cy="1739361"/>
          </a:xfrm>
        </p:grpSpPr>
        <p:sp>
          <p:nvSpPr>
            <p:cNvPr id="17418" name="椭圆 9"/>
            <p:cNvSpPr/>
            <p:nvPr/>
          </p:nvSpPr>
          <p:spPr>
            <a:xfrm>
              <a:off x="0" y="0"/>
              <a:ext cx="1739361" cy="1739361"/>
            </a:xfrm>
            <a:prstGeom prst="ellipse">
              <a:avLst/>
            </a:prstGeom>
            <a:solidFill>
              <a:srgbClr val="3AC4C4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19" name="Freeform 14"/>
            <p:cNvSpPr>
              <a:spLocks noEditPoints="1"/>
            </p:cNvSpPr>
            <p:nvPr/>
          </p:nvSpPr>
          <p:spPr>
            <a:xfrm>
              <a:off x="425752" y="392110"/>
              <a:ext cx="887855" cy="1003035"/>
            </a:xfrm>
            <a:custGeom>
              <a:avLst/>
              <a:gdLst/>
              <a:ahLst/>
              <a:cxnLst>
                <a:cxn ang="0">
                  <a:pos x="227655" y="79787"/>
                </a:cxn>
                <a:cxn ang="0">
                  <a:pos x="227655" y="125379"/>
                </a:cxn>
                <a:cxn ang="0">
                  <a:pos x="56914" y="68389"/>
                </a:cxn>
                <a:cxn ang="0">
                  <a:pos x="11383" y="91185"/>
                </a:cxn>
                <a:cxn ang="0">
                  <a:pos x="0" y="227963"/>
                </a:cxn>
                <a:cxn ang="0">
                  <a:pos x="34148" y="433129"/>
                </a:cxn>
                <a:cxn ang="0">
                  <a:pos x="193507" y="558508"/>
                </a:cxn>
                <a:cxn ang="0">
                  <a:pos x="227655" y="569906"/>
                </a:cxn>
                <a:cxn ang="0">
                  <a:pos x="227655" y="558508"/>
                </a:cxn>
                <a:cxn ang="0">
                  <a:pos x="352865" y="592703"/>
                </a:cxn>
                <a:cxn ang="0">
                  <a:pos x="352865" y="729480"/>
                </a:cxn>
                <a:cxn ang="0">
                  <a:pos x="307334" y="729480"/>
                </a:cxn>
                <a:cxn ang="0">
                  <a:pos x="307334" y="775073"/>
                </a:cxn>
                <a:cxn ang="0">
                  <a:pos x="170741" y="775073"/>
                </a:cxn>
                <a:cxn ang="0">
                  <a:pos x="170741" y="1003035"/>
                </a:cxn>
                <a:cxn ang="0">
                  <a:pos x="728496" y="1003035"/>
                </a:cxn>
                <a:cxn ang="0">
                  <a:pos x="728496" y="775073"/>
                </a:cxn>
                <a:cxn ang="0">
                  <a:pos x="591903" y="775073"/>
                </a:cxn>
                <a:cxn ang="0">
                  <a:pos x="591903" y="729480"/>
                </a:cxn>
                <a:cxn ang="0">
                  <a:pos x="534990" y="729480"/>
                </a:cxn>
                <a:cxn ang="0">
                  <a:pos x="534990" y="592703"/>
                </a:cxn>
                <a:cxn ang="0">
                  <a:pos x="660200" y="558508"/>
                </a:cxn>
                <a:cxn ang="0">
                  <a:pos x="660200" y="569906"/>
                </a:cxn>
                <a:cxn ang="0">
                  <a:pos x="694348" y="558508"/>
                </a:cxn>
                <a:cxn ang="0">
                  <a:pos x="853707" y="433129"/>
                </a:cxn>
                <a:cxn ang="0">
                  <a:pos x="887855" y="227963"/>
                </a:cxn>
                <a:cxn ang="0">
                  <a:pos x="876472" y="91185"/>
                </a:cxn>
                <a:cxn ang="0">
                  <a:pos x="830941" y="68389"/>
                </a:cxn>
                <a:cxn ang="0">
                  <a:pos x="660200" y="125379"/>
                </a:cxn>
                <a:cxn ang="0">
                  <a:pos x="660200" y="79787"/>
                </a:cxn>
                <a:cxn ang="0">
                  <a:pos x="682965" y="79787"/>
                </a:cxn>
                <a:cxn ang="0">
                  <a:pos x="682965" y="0"/>
                </a:cxn>
                <a:cxn ang="0">
                  <a:pos x="193507" y="0"/>
                </a:cxn>
                <a:cxn ang="0">
                  <a:pos x="193507" y="79787"/>
                </a:cxn>
                <a:cxn ang="0">
                  <a:pos x="227655" y="79787"/>
                </a:cxn>
                <a:cxn ang="0">
                  <a:pos x="717114" y="478721"/>
                </a:cxn>
                <a:cxn ang="0">
                  <a:pos x="671583" y="227963"/>
                </a:cxn>
                <a:cxn ang="0">
                  <a:pos x="694348" y="250759"/>
                </a:cxn>
                <a:cxn ang="0">
                  <a:pos x="751262" y="205166"/>
                </a:cxn>
                <a:cxn ang="0">
                  <a:pos x="728496" y="182370"/>
                </a:cxn>
                <a:cxn ang="0">
                  <a:pos x="808176" y="148176"/>
                </a:cxn>
                <a:cxn ang="0">
                  <a:pos x="819558" y="227963"/>
                </a:cxn>
                <a:cxn ang="0">
                  <a:pos x="785410" y="410333"/>
                </a:cxn>
                <a:cxn ang="0">
                  <a:pos x="717114" y="478721"/>
                </a:cxn>
                <a:cxn ang="0">
                  <a:pos x="216272" y="227963"/>
                </a:cxn>
                <a:cxn ang="0">
                  <a:pos x="170741" y="478721"/>
                </a:cxn>
                <a:cxn ang="0">
                  <a:pos x="102445" y="410333"/>
                </a:cxn>
                <a:cxn ang="0">
                  <a:pos x="68297" y="227963"/>
                </a:cxn>
                <a:cxn ang="0">
                  <a:pos x="79679" y="148176"/>
                </a:cxn>
                <a:cxn ang="0">
                  <a:pos x="159359" y="182370"/>
                </a:cxn>
                <a:cxn ang="0">
                  <a:pos x="136593" y="205166"/>
                </a:cxn>
                <a:cxn ang="0">
                  <a:pos x="193507" y="250759"/>
                </a:cxn>
                <a:cxn ang="0">
                  <a:pos x="216272" y="227963"/>
                </a:cxn>
                <a:cxn ang="0">
                  <a:pos x="364248" y="113981"/>
                </a:cxn>
                <a:cxn ang="0">
                  <a:pos x="364248" y="512916"/>
                </a:cxn>
                <a:cxn ang="0">
                  <a:pos x="284569" y="467323"/>
                </a:cxn>
                <a:cxn ang="0">
                  <a:pos x="318717" y="159574"/>
                </a:cxn>
                <a:cxn ang="0">
                  <a:pos x="318717" y="113981"/>
                </a:cxn>
                <a:cxn ang="0">
                  <a:pos x="364248" y="113981"/>
                </a:cxn>
              </a:cxnLst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8445" name="矩形 12"/>
          <p:cNvSpPr/>
          <p:nvPr/>
        </p:nvSpPr>
        <p:spPr>
          <a:xfrm>
            <a:off x="725488" y="3962400"/>
            <a:ext cx="33067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6" name="矩形 13"/>
          <p:cNvSpPr/>
          <p:nvPr/>
        </p:nvSpPr>
        <p:spPr>
          <a:xfrm>
            <a:off x="725488" y="4273550"/>
            <a:ext cx="3754437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7" name="矩形 14"/>
          <p:cNvSpPr/>
          <p:nvPr/>
        </p:nvSpPr>
        <p:spPr>
          <a:xfrm>
            <a:off x="7686675" y="3962400"/>
            <a:ext cx="3306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8" name="矩形 15"/>
          <p:cNvSpPr/>
          <p:nvPr/>
        </p:nvSpPr>
        <p:spPr>
          <a:xfrm>
            <a:off x="7686675" y="4273550"/>
            <a:ext cx="375443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8449" name="Group 17"/>
          <p:cNvGrpSpPr/>
          <p:nvPr/>
        </p:nvGrpSpPr>
        <p:grpSpPr>
          <a:xfrm>
            <a:off x="4752975" y="2000250"/>
            <a:ext cx="2611438" cy="3905250"/>
            <a:chOff x="0" y="0"/>
            <a:chExt cx="2611435" cy="3905250"/>
          </a:xfrm>
        </p:grpSpPr>
        <p:sp>
          <p:nvSpPr>
            <p:cNvPr id="17425" name="Freeform 135"/>
            <p:cNvSpPr>
              <a:spLocks noEditPoints="1"/>
            </p:cNvSpPr>
            <p:nvPr/>
          </p:nvSpPr>
          <p:spPr>
            <a:xfrm>
              <a:off x="0" y="0"/>
              <a:ext cx="2611435" cy="3905250"/>
            </a:xfrm>
            <a:custGeom>
              <a:avLst/>
              <a:gdLst/>
              <a:ahLst/>
              <a:cxnLst>
                <a:cxn ang="0">
                  <a:pos x="263022" y="394280"/>
                </a:cxn>
                <a:cxn ang="0">
                  <a:pos x="2367200" y="394280"/>
                </a:cxn>
                <a:cxn ang="0">
                  <a:pos x="2367200" y="3510970"/>
                </a:cxn>
                <a:cxn ang="0">
                  <a:pos x="263022" y="3510970"/>
                </a:cxn>
                <a:cxn ang="0">
                  <a:pos x="263022" y="394280"/>
                </a:cxn>
                <a:cxn ang="0">
                  <a:pos x="1033302" y="3623621"/>
                </a:cxn>
                <a:cxn ang="0">
                  <a:pos x="1559346" y="3623621"/>
                </a:cxn>
                <a:cxn ang="0">
                  <a:pos x="1559346" y="3811374"/>
                </a:cxn>
                <a:cxn ang="0">
                  <a:pos x="1033302" y="3811374"/>
                </a:cxn>
                <a:cxn ang="0">
                  <a:pos x="1033302" y="3623621"/>
                </a:cxn>
                <a:cxn ang="0">
                  <a:pos x="976940" y="168977"/>
                </a:cxn>
                <a:cxn ang="0">
                  <a:pos x="1690857" y="168977"/>
                </a:cxn>
                <a:cxn ang="0">
                  <a:pos x="1690857" y="262853"/>
                </a:cxn>
                <a:cxn ang="0">
                  <a:pos x="976940" y="262853"/>
                </a:cxn>
                <a:cxn ang="0">
                  <a:pos x="976940" y="168977"/>
                </a:cxn>
                <a:cxn ang="0">
                  <a:pos x="244235" y="0"/>
                </a:cxn>
                <a:cxn ang="0">
                  <a:pos x="0" y="244078"/>
                </a:cxn>
                <a:cxn ang="0">
                  <a:pos x="0" y="3661172"/>
                </a:cxn>
                <a:cxn ang="0">
                  <a:pos x="244235" y="3905250"/>
                </a:cxn>
                <a:cxn ang="0">
                  <a:pos x="2385987" y="3905250"/>
                </a:cxn>
                <a:cxn ang="0">
                  <a:pos x="2611435" y="3661172"/>
                </a:cxn>
                <a:cxn ang="0">
                  <a:pos x="2611435" y="244078"/>
                </a:cxn>
                <a:cxn ang="0">
                  <a:pos x="2385987" y="0"/>
                </a:cxn>
                <a:cxn ang="0">
                  <a:pos x="244235" y="0"/>
                </a:cxn>
              </a:cxnLst>
              <a:pathLst>
                <a:path w="139" h="208">
                  <a:moveTo>
                    <a:pt x="14" y="21"/>
                  </a:moveTo>
                  <a:cubicBezTo>
                    <a:pt x="126" y="21"/>
                    <a:pt x="126" y="21"/>
                    <a:pt x="126" y="21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14" y="21"/>
                    <a:pt x="14" y="21"/>
                    <a:pt x="14" y="21"/>
                  </a:cubicBezTo>
                  <a:close/>
                  <a:moveTo>
                    <a:pt x="55" y="193"/>
                  </a:moveTo>
                  <a:cubicBezTo>
                    <a:pt x="83" y="193"/>
                    <a:pt x="83" y="193"/>
                    <a:pt x="83" y="193"/>
                  </a:cubicBezTo>
                  <a:cubicBezTo>
                    <a:pt x="83" y="203"/>
                    <a:pt x="83" y="203"/>
                    <a:pt x="83" y="203"/>
                  </a:cubicBezTo>
                  <a:cubicBezTo>
                    <a:pt x="55" y="203"/>
                    <a:pt x="55" y="203"/>
                    <a:pt x="55" y="203"/>
                  </a:cubicBezTo>
                  <a:cubicBezTo>
                    <a:pt x="55" y="193"/>
                    <a:pt x="55" y="193"/>
                    <a:pt x="55" y="193"/>
                  </a:cubicBezTo>
                  <a:close/>
                  <a:moveTo>
                    <a:pt x="52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9"/>
                    <a:pt x="52" y="9"/>
                    <a:pt x="52" y="9"/>
                  </a:cubicBezTo>
                  <a:close/>
                  <a:moveTo>
                    <a:pt x="13" y="0"/>
                  </a:moveTo>
                  <a:cubicBezTo>
                    <a:pt x="6" y="0"/>
                    <a:pt x="0" y="6"/>
                    <a:pt x="0" y="13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2"/>
                    <a:pt x="6" y="208"/>
                    <a:pt x="13" y="208"/>
                  </a:cubicBezTo>
                  <a:cubicBezTo>
                    <a:pt x="127" y="208"/>
                    <a:pt x="127" y="208"/>
                    <a:pt x="127" y="208"/>
                  </a:cubicBezTo>
                  <a:cubicBezTo>
                    <a:pt x="134" y="208"/>
                    <a:pt x="139" y="202"/>
                    <a:pt x="139" y="195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6"/>
                    <a:pt x="134" y="0"/>
                    <a:pt x="127" y="0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3F3F3F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pic>
          <p:nvPicPr>
            <p:cNvPr id="17426" name="图片 2"/>
            <p:cNvPicPr>
              <a:picLocks noChangeAspect="1"/>
            </p:cNvPicPr>
            <p:nvPr/>
          </p:nvPicPr>
          <p:blipFill>
            <a:blip r:embed="rId1"/>
            <a:srcRect r="57718"/>
            <a:stretch>
              <a:fillRect/>
            </a:stretch>
          </p:blipFill>
          <p:spPr>
            <a:xfrm>
              <a:off x="286773" y="400050"/>
              <a:ext cx="2065108" cy="31242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0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5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9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6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9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nimBg="1"/>
      <p:bldP spid="18438" grpId="0" bldLvl="0" animBg="1"/>
      <p:bldP spid="18445" grpId="0" bldLvl="0"/>
      <p:bldP spid="18446" grpId="0" bldLvl="0"/>
      <p:bldP spid="18447" grpId="0" bldLvl="0"/>
      <p:bldP spid="18448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4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35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3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1" name="矩形 5"/>
          <p:cNvSpPr/>
          <p:nvPr/>
        </p:nvSpPr>
        <p:spPr>
          <a:xfrm>
            <a:off x="4962525" y="3663950"/>
            <a:ext cx="6467475" cy="1671638"/>
          </a:xfrm>
          <a:prstGeom prst="rect">
            <a:avLst/>
          </a:prstGeom>
          <a:solidFill>
            <a:srgbClr val="FFFFFF">
              <a:alpha val="14117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9462" name="Group 6"/>
          <p:cNvGrpSpPr/>
          <p:nvPr/>
        </p:nvGrpSpPr>
        <p:grpSpPr>
          <a:xfrm>
            <a:off x="920750" y="1692275"/>
            <a:ext cx="5257800" cy="4319588"/>
            <a:chOff x="0" y="0"/>
            <a:chExt cx="5256213" cy="4319588"/>
          </a:xfrm>
        </p:grpSpPr>
        <p:sp>
          <p:nvSpPr>
            <p:cNvPr id="18438" name="Freeform 4"/>
            <p:cNvSpPr/>
            <p:nvPr/>
          </p:nvSpPr>
          <p:spPr>
            <a:xfrm>
              <a:off x="4065588" y="0"/>
              <a:ext cx="1190625" cy="1057275"/>
            </a:xfrm>
            <a:custGeom>
              <a:avLst/>
              <a:gdLst/>
              <a:ahLst/>
              <a:cxnLst>
                <a:cxn ang="0">
                  <a:pos x="363316" y="863584"/>
                </a:cxn>
                <a:cxn ang="0">
                  <a:pos x="431164" y="940632"/>
                </a:cxn>
                <a:cxn ang="0">
                  <a:pos x="482597" y="929931"/>
                </a:cxn>
                <a:cxn ang="0">
                  <a:pos x="549351" y="935282"/>
                </a:cxn>
                <a:cxn ang="0">
                  <a:pos x="620482" y="919230"/>
                </a:cxn>
                <a:cxn ang="0">
                  <a:pos x="671915" y="979157"/>
                </a:cxn>
                <a:cxn ang="0">
                  <a:pos x="712405" y="994138"/>
                </a:cxn>
                <a:cxn ang="0">
                  <a:pos x="760555" y="1024101"/>
                </a:cxn>
                <a:cxn ang="0">
                  <a:pos x="773687" y="966315"/>
                </a:cxn>
                <a:cxn ang="0">
                  <a:pos x="825121" y="1026242"/>
                </a:cxn>
                <a:cxn ang="0">
                  <a:pos x="872177" y="1052995"/>
                </a:cxn>
                <a:cxn ang="0">
                  <a:pos x="922516" y="991998"/>
                </a:cxn>
                <a:cxn ang="0">
                  <a:pos x="955345" y="986647"/>
                </a:cxn>
                <a:cxn ang="0">
                  <a:pos x="1008967" y="1024101"/>
                </a:cxn>
                <a:cxn ang="0">
                  <a:pos x="1054929" y="1026242"/>
                </a:cxn>
                <a:cxn ang="0">
                  <a:pos x="1039608" y="942773"/>
                </a:cxn>
                <a:cxn ang="0">
                  <a:pos x="1016627" y="841111"/>
                </a:cxn>
                <a:cxn ang="0">
                  <a:pos x="1132626" y="796167"/>
                </a:cxn>
                <a:cxn ang="0">
                  <a:pos x="1143569" y="745871"/>
                </a:cxn>
                <a:cxn ang="0">
                  <a:pos x="1157795" y="696646"/>
                </a:cxn>
                <a:cxn ang="0">
                  <a:pos x="1163267" y="500814"/>
                </a:cxn>
                <a:cxn ang="0">
                  <a:pos x="1158890" y="415205"/>
                </a:cxn>
                <a:cxn ang="0">
                  <a:pos x="1152324" y="376681"/>
                </a:cxn>
                <a:cxn ang="0">
                  <a:pos x="1075721" y="434467"/>
                </a:cxn>
                <a:cxn ang="0">
                  <a:pos x="994741" y="506165"/>
                </a:cxn>
                <a:cxn ang="0">
                  <a:pos x="850290" y="506165"/>
                </a:cxn>
                <a:cxn ang="0">
                  <a:pos x="832781" y="451589"/>
                </a:cxn>
                <a:cxn ang="0">
                  <a:pos x="782442" y="415205"/>
                </a:cxn>
                <a:cxn ang="0">
                  <a:pos x="688330" y="391663"/>
                </a:cxn>
                <a:cxn ang="0">
                  <a:pos x="611727" y="383102"/>
                </a:cxn>
                <a:cxn ang="0">
                  <a:pos x="543879" y="336017"/>
                </a:cxn>
                <a:cxn ang="0">
                  <a:pos x="511050" y="281441"/>
                </a:cxn>
                <a:cxn ang="0">
                  <a:pos x="463994" y="222584"/>
                </a:cxn>
                <a:cxn ang="0">
                  <a:pos x="404900" y="130554"/>
                </a:cxn>
                <a:cxn ang="0">
                  <a:pos x="342524" y="37454"/>
                </a:cxn>
                <a:cxn ang="0">
                  <a:pos x="241846" y="22472"/>
                </a:cxn>
                <a:cxn ang="0">
                  <a:pos x="129130" y="0"/>
                </a:cxn>
                <a:cxn ang="0">
                  <a:pos x="4377" y="52436"/>
                </a:cxn>
                <a:cxn ang="0">
                  <a:pos x="0" y="148746"/>
                </a:cxn>
                <a:cxn ang="0">
                  <a:pos x="54716" y="185130"/>
                </a:cxn>
                <a:cxn ang="0">
                  <a:pos x="120376" y="172289"/>
                </a:cxn>
                <a:cxn ang="0">
                  <a:pos x="134602" y="238636"/>
                </a:cxn>
                <a:cxn ang="0">
                  <a:pos x="215582" y="275020"/>
                </a:cxn>
                <a:cxn ang="0">
                  <a:pos x="264827" y="254688"/>
                </a:cxn>
                <a:cxn ang="0">
                  <a:pos x="404900" y="262179"/>
                </a:cxn>
                <a:cxn ang="0">
                  <a:pos x="383014" y="446239"/>
                </a:cxn>
                <a:cxn ang="0">
                  <a:pos x="363316" y="504025"/>
                </a:cxn>
                <a:cxn ang="0">
                  <a:pos x="355655" y="622808"/>
                </a:cxn>
                <a:cxn ang="0">
                  <a:pos x="322826" y="597125"/>
                </a:cxn>
                <a:cxn ang="0">
                  <a:pos x="250600" y="705207"/>
                </a:cxn>
                <a:cxn ang="0">
                  <a:pos x="221054" y="757642"/>
                </a:cxn>
                <a:cxn ang="0">
                  <a:pos x="322826" y="794026"/>
                </a:cxn>
                <a:cxn ang="0">
                  <a:pos x="322826" y="815429"/>
                </a:cxn>
                <a:cxn ang="0">
                  <a:pos x="286713" y="860374"/>
                </a:cxn>
              </a:cxnLst>
              <a:pathLst>
                <a:path w="1088" h="988">
                  <a:moveTo>
                    <a:pt x="275" y="816"/>
                  </a:moveTo>
                  <a:lnTo>
                    <a:pt x="332" y="807"/>
                  </a:lnTo>
                  <a:lnTo>
                    <a:pt x="357" y="853"/>
                  </a:lnTo>
                  <a:lnTo>
                    <a:pt x="394" y="879"/>
                  </a:lnTo>
                  <a:lnTo>
                    <a:pt x="419" y="869"/>
                  </a:lnTo>
                  <a:lnTo>
                    <a:pt x="441" y="869"/>
                  </a:lnTo>
                  <a:lnTo>
                    <a:pt x="478" y="846"/>
                  </a:lnTo>
                  <a:lnTo>
                    <a:pt x="502" y="874"/>
                  </a:lnTo>
                  <a:lnTo>
                    <a:pt x="520" y="879"/>
                  </a:lnTo>
                  <a:lnTo>
                    <a:pt x="567" y="859"/>
                  </a:lnTo>
                  <a:lnTo>
                    <a:pt x="602" y="879"/>
                  </a:lnTo>
                  <a:lnTo>
                    <a:pt x="614" y="915"/>
                  </a:lnTo>
                  <a:lnTo>
                    <a:pt x="638" y="915"/>
                  </a:lnTo>
                  <a:lnTo>
                    <a:pt x="651" y="929"/>
                  </a:lnTo>
                  <a:lnTo>
                    <a:pt x="682" y="964"/>
                  </a:lnTo>
                  <a:lnTo>
                    <a:pt x="695" y="957"/>
                  </a:lnTo>
                  <a:lnTo>
                    <a:pt x="689" y="915"/>
                  </a:lnTo>
                  <a:lnTo>
                    <a:pt x="707" y="903"/>
                  </a:lnTo>
                  <a:lnTo>
                    <a:pt x="733" y="952"/>
                  </a:lnTo>
                  <a:lnTo>
                    <a:pt x="754" y="959"/>
                  </a:lnTo>
                  <a:lnTo>
                    <a:pt x="779" y="987"/>
                  </a:lnTo>
                  <a:lnTo>
                    <a:pt x="797" y="984"/>
                  </a:lnTo>
                  <a:lnTo>
                    <a:pt x="805" y="971"/>
                  </a:lnTo>
                  <a:lnTo>
                    <a:pt x="843" y="927"/>
                  </a:lnTo>
                  <a:lnTo>
                    <a:pt x="860" y="940"/>
                  </a:lnTo>
                  <a:lnTo>
                    <a:pt x="873" y="922"/>
                  </a:lnTo>
                  <a:lnTo>
                    <a:pt x="884" y="945"/>
                  </a:lnTo>
                  <a:lnTo>
                    <a:pt x="922" y="957"/>
                  </a:lnTo>
                  <a:lnTo>
                    <a:pt x="947" y="957"/>
                  </a:lnTo>
                  <a:lnTo>
                    <a:pt x="964" y="959"/>
                  </a:lnTo>
                  <a:lnTo>
                    <a:pt x="955" y="940"/>
                  </a:lnTo>
                  <a:lnTo>
                    <a:pt x="950" y="881"/>
                  </a:lnTo>
                  <a:lnTo>
                    <a:pt x="904" y="811"/>
                  </a:lnTo>
                  <a:lnTo>
                    <a:pt x="929" y="786"/>
                  </a:lnTo>
                  <a:lnTo>
                    <a:pt x="952" y="744"/>
                  </a:lnTo>
                  <a:lnTo>
                    <a:pt x="1035" y="744"/>
                  </a:lnTo>
                  <a:lnTo>
                    <a:pt x="1049" y="733"/>
                  </a:lnTo>
                  <a:lnTo>
                    <a:pt x="1045" y="697"/>
                  </a:lnTo>
                  <a:lnTo>
                    <a:pt x="1063" y="669"/>
                  </a:lnTo>
                  <a:lnTo>
                    <a:pt x="1058" y="651"/>
                  </a:lnTo>
                  <a:lnTo>
                    <a:pt x="1064" y="622"/>
                  </a:lnTo>
                  <a:lnTo>
                    <a:pt x="1063" y="468"/>
                  </a:lnTo>
                  <a:lnTo>
                    <a:pt x="1087" y="419"/>
                  </a:lnTo>
                  <a:lnTo>
                    <a:pt x="1059" y="388"/>
                  </a:lnTo>
                  <a:lnTo>
                    <a:pt x="1064" y="368"/>
                  </a:lnTo>
                  <a:lnTo>
                    <a:pt x="1053" y="352"/>
                  </a:lnTo>
                  <a:lnTo>
                    <a:pt x="1021" y="363"/>
                  </a:lnTo>
                  <a:lnTo>
                    <a:pt x="983" y="406"/>
                  </a:lnTo>
                  <a:lnTo>
                    <a:pt x="947" y="422"/>
                  </a:lnTo>
                  <a:lnTo>
                    <a:pt x="909" y="473"/>
                  </a:lnTo>
                  <a:lnTo>
                    <a:pt x="818" y="503"/>
                  </a:lnTo>
                  <a:lnTo>
                    <a:pt x="777" y="473"/>
                  </a:lnTo>
                  <a:lnTo>
                    <a:pt x="782" y="454"/>
                  </a:lnTo>
                  <a:lnTo>
                    <a:pt x="761" y="422"/>
                  </a:lnTo>
                  <a:lnTo>
                    <a:pt x="749" y="388"/>
                  </a:lnTo>
                  <a:lnTo>
                    <a:pt x="715" y="388"/>
                  </a:lnTo>
                  <a:lnTo>
                    <a:pt x="652" y="357"/>
                  </a:lnTo>
                  <a:lnTo>
                    <a:pt x="629" y="366"/>
                  </a:lnTo>
                  <a:lnTo>
                    <a:pt x="602" y="352"/>
                  </a:lnTo>
                  <a:lnTo>
                    <a:pt x="559" y="358"/>
                  </a:lnTo>
                  <a:lnTo>
                    <a:pt x="520" y="345"/>
                  </a:lnTo>
                  <a:lnTo>
                    <a:pt x="497" y="314"/>
                  </a:lnTo>
                  <a:lnTo>
                    <a:pt x="478" y="290"/>
                  </a:lnTo>
                  <a:lnTo>
                    <a:pt x="467" y="263"/>
                  </a:lnTo>
                  <a:lnTo>
                    <a:pt x="441" y="236"/>
                  </a:lnTo>
                  <a:lnTo>
                    <a:pt x="424" y="208"/>
                  </a:lnTo>
                  <a:lnTo>
                    <a:pt x="382" y="154"/>
                  </a:lnTo>
                  <a:lnTo>
                    <a:pt x="370" y="122"/>
                  </a:lnTo>
                  <a:lnTo>
                    <a:pt x="325" y="65"/>
                  </a:lnTo>
                  <a:lnTo>
                    <a:pt x="313" y="35"/>
                  </a:lnTo>
                  <a:lnTo>
                    <a:pt x="259" y="9"/>
                  </a:lnTo>
                  <a:lnTo>
                    <a:pt x="221" y="21"/>
                  </a:lnTo>
                  <a:lnTo>
                    <a:pt x="190" y="14"/>
                  </a:lnTo>
                  <a:lnTo>
                    <a:pt x="118" y="0"/>
                  </a:lnTo>
                  <a:lnTo>
                    <a:pt x="22" y="33"/>
                  </a:lnTo>
                  <a:lnTo>
                    <a:pt x="4" y="49"/>
                  </a:lnTo>
                  <a:lnTo>
                    <a:pt x="25" y="76"/>
                  </a:lnTo>
                  <a:lnTo>
                    <a:pt x="0" y="139"/>
                  </a:lnTo>
                  <a:lnTo>
                    <a:pt x="7" y="146"/>
                  </a:lnTo>
                  <a:lnTo>
                    <a:pt x="50" y="173"/>
                  </a:lnTo>
                  <a:lnTo>
                    <a:pt x="71" y="136"/>
                  </a:lnTo>
                  <a:lnTo>
                    <a:pt x="110" y="161"/>
                  </a:lnTo>
                  <a:lnTo>
                    <a:pt x="107" y="179"/>
                  </a:lnTo>
                  <a:lnTo>
                    <a:pt x="123" y="223"/>
                  </a:lnTo>
                  <a:lnTo>
                    <a:pt x="147" y="249"/>
                  </a:lnTo>
                  <a:lnTo>
                    <a:pt x="197" y="257"/>
                  </a:lnTo>
                  <a:lnTo>
                    <a:pt x="212" y="243"/>
                  </a:lnTo>
                  <a:lnTo>
                    <a:pt x="242" y="238"/>
                  </a:lnTo>
                  <a:lnTo>
                    <a:pt x="295" y="190"/>
                  </a:lnTo>
                  <a:lnTo>
                    <a:pt x="370" y="245"/>
                  </a:lnTo>
                  <a:lnTo>
                    <a:pt x="345" y="345"/>
                  </a:lnTo>
                  <a:lnTo>
                    <a:pt x="350" y="417"/>
                  </a:lnTo>
                  <a:lnTo>
                    <a:pt x="350" y="461"/>
                  </a:lnTo>
                  <a:lnTo>
                    <a:pt x="332" y="471"/>
                  </a:lnTo>
                  <a:lnTo>
                    <a:pt x="329" y="585"/>
                  </a:lnTo>
                  <a:lnTo>
                    <a:pt x="325" y="582"/>
                  </a:lnTo>
                  <a:lnTo>
                    <a:pt x="304" y="558"/>
                  </a:lnTo>
                  <a:lnTo>
                    <a:pt x="295" y="558"/>
                  </a:lnTo>
                  <a:lnTo>
                    <a:pt x="289" y="566"/>
                  </a:lnTo>
                  <a:lnTo>
                    <a:pt x="229" y="659"/>
                  </a:lnTo>
                  <a:lnTo>
                    <a:pt x="197" y="696"/>
                  </a:lnTo>
                  <a:lnTo>
                    <a:pt x="202" y="708"/>
                  </a:lnTo>
                  <a:lnTo>
                    <a:pt x="265" y="749"/>
                  </a:lnTo>
                  <a:lnTo>
                    <a:pt x="295" y="742"/>
                  </a:lnTo>
                  <a:lnTo>
                    <a:pt x="299" y="749"/>
                  </a:lnTo>
                  <a:lnTo>
                    <a:pt x="295" y="762"/>
                  </a:lnTo>
                  <a:lnTo>
                    <a:pt x="265" y="774"/>
                  </a:lnTo>
                  <a:lnTo>
                    <a:pt x="262" y="804"/>
                  </a:lnTo>
                  <a:lnTo>
                    <a:pt x="275" y="816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39" name="Freeform 5"/>
            <p:cNvSpPr/>
            <p:nvPr/>
          </p:nvSpPr>
          <p:spPr>
            <a:xfrm>
              <a:off x="2176463" y="52388"/>
              <a:ext cx="2314575" cy="2038350"/>
            </a:xfrm>
            <a:custGeom>
              <a:avLst/>
              <a:gdLst/>
              <a:ahLst/>
              <a:cxnLst>
                <a:cxn ang="0">
                  <a:pos x="754396" y="1974083"/>
                </a:cxn>
                <a:cxn ang="0">
                  <a:pos x="854982" y="1802703"/>
                </a:cxn>
                <a:cxn ang="0">
                  <a:pos x="928235" y="1963371"/>
                </a:cxn>
                <a:cxn ang="0">
                  <a:pos x="1018982" y="1998718"/>
                </a:cxn>
                <a:cxn ang="0">
                  <a:pos x="1135968" y="1827338"/>
                </a:cxn>
                <a:cxn ang="0">
                  <a:pos x="1258420" y="1769498"/>
                </a:cxn>
                <a:cxn ang="0">
                  <a:pos x="1398366" y="1660243"/>
                </a:cxn>
                <a:cxn ang="0">
                  <a:pos x="1482553" y="1550988"/>
                </a:cxn>
                <a:cxn ang="0">
                  <a:pos x="1563459" y="1428880"/>
                </a:cxn>
                <a:cxn ang="0">
                  <a:pos x="1645458" y="1434236"/>
                </a:cxn>
                <a:cxn ang="0">
                  <a:pos x="1739485" y="1405315"/>
                </a:cxn>
                <a:cxn ang="0">
                  <a:pos x="1858657" y="1395675"/>
                </a:cxn>
                <a:cxn ang="0">
                  <a:pos x="1971270" y="1437449"/>
                </a:cxn>
                <a:cxn ang="0">
                  <a:pos x="2032496" y="1392462"/>
                </a:cxn>
                <a:cxn ang="0">
                  <a:pos x="2150576" y="1283207"/>
                </a:cxn>
                <a:cxn ang="0">
                  <a:pos x="2252255" y="1227509"/>
                </a:cxn>
                <a:cxn ang="0">
                  <a:pos x="2279589" y="1135392"/>
                </a:cxn>
                <a:cxn ang="0">
                  <a:pos x="2154949" y="1066840"/>
                </a:cxn>
                <a:cxn ang="0">
                  <a:pos x="2125429" y="931878"/>
                </a:cxn>
                <a:cxn ang="0">
                  <a:pos x="2163696" y="886891"/>
                </a:cxn>
                <a:cxn ang="0">
                  <a:pos x="2177909" y="780850"/>
                </a:cxn>
                <a:cxn ang="0">
                  <a:pos x="2177909" y="754072"/>
                </a:cxn>
                <a:cxn ang="0">
                  <a:pos x="2205242" y="554843"/>
                </a:cxn>
                <a:cxn ang="0">
                  <a:pos x="2250069" y="576265"/>
                </a:cxn>
                <a:cxn ang="0">
                  <a:pos x="2266469" y="318124"/>
                </a:cxn>
                <a:cxn ang="0">
                  <a:pos x="2119963" y="207798"/>
                </a:cxn>
                <a:cxn ang="0">
                  <a:pos x="2007350" y="141388"/>
                </a:cxn>
                <a:cxn ang="0">
                  <a:pos x="1895830" y="104970"/>
                </a:cxn>
                <a:cxn ang="0">
                  <a:pos x="1875057" y="0"/>
                </a:cxn>
                <a:cxn ang="0">
                  <a:pos x="1830231" y="104970"/>
                </a:cxn>
                <a:cxn ang="0">
                  <a:pos x="1773378" y="383463"/>
                </a:cxn>
                <a:cxn ang="0">
                  <a:pos x="1623592" y="495931"/>
                </a:cxn>
                <a:cxn ang="0">
                  <a:pos x="1523006" y="691946"/>
                </a:cxn>
                <a:cxn ang="0">
                  <a:pos x="1680445" y="727294"/>
                </a:cxn>
                <a:cxn ang="0">
                  <a:pos x="1901297" y="799059"/>
                </a:cxn>
                <a:cxn ang="0">
                  <a:pos x="1744951" y="864398"/>
                </a:cxn>
                <a:cxn ang="0">
                  <a:pos x="1617032" y="946874"/>
                </a:cxn>
                <a:cxn ang="0">
                  <a:pos x="1449753" y="1095760"/>
                </a:cxn>
                <a:cxn ang="0">
                  <a:pos x="1249674" y="1125752"/>
                </a:cxn>
                <a:cxn ang="0">
                  <a:pos x="1207034" y="1313199"/>
                </a:cxn>
                <a:cxn ang="0">
                  <a:pos x="901995" y="1440663"/>
                </a:cxn>
                <a:cxn ang="0">
                  <a:pos x="637410" y="1520997"/>
                </a:cxn>
                <a:cxn ang="0">
                  <a:pos x="231785" y="1426738"/>
                </a:cxn>
                <a:cxn ang="0">
                  <a:pos x="13120" y="1497432"/>
                </a:cxn>
                <a:cxn ang="0">
                  <a:pos x="138853" y="1635607"/>
                </a:cxn>
                <a:cxn ang="0">
                  <a:pos x="262399" y="1688092"/>
                </a:cxn>
                <a:cxn ang="0">
                  <a:pos x="299572" y="1797347"/>
                </a:cxn>
                <a:cxn ang="0">
                  <a:pos x="430771" y="1868041"/>
                </a:cxn>
                <a:cxn ang="0">
                  <a:pos x="618824" y="1851974"/>
                </a:cxn>
                <a:cxn ang="0">
                  <a:pos x="557597" y="1948376"/>
                </a:cxn>
              </a:cxnLst>
              <a:pathLst>
                <a:path w="2117" h="1903">
                  <a:moveTo>
                    <a:pt x="596" y="1893"/>
                  </a:moveTo>
                  <a:lnTo>
                    <a:pt x="626" y="1888"/>
                  </a:lnTo>
                  <a:lnTo>
                    <a:pt x="650" y="1879"/>
                  </a:lnTo>
                  <a:lnTo>
                    <a:pt x="690" y="1843"/>
                  </a:lnTo>
                  <a:lnTo>
                    <a:pt x="700" y="1789"/>
                  </a:lnTo>
                  <a:lnTo>
                    <a:pt x="724" y="1711"/>
                  </a:lnTo>
                  <a:lnTo>
                    <a:pt x="775" y="1676"/>
                  </a:lnTo>
                  <a:lnTo>
                    <a:pt x="782" y="1683"/>
                  </a:lnTo>
                  <a:lnTo>
                    <a:pt x="799" y="1738"/>
                  </a:lnTo>
                  <a:lnTo>
                    <a:pt x="775" y="1772"/>
                  </a:lnTo>
                  <a:lnTo>
                    <a:pt x="766" y="1804"/>
                  </a:lnTo>
                  <a:lnTo>
                    <a:pt x="849" y="1833"/>
                  </a:lnTo>
                  <a:lnTo>
                    <a:pt x="854" y="1856"/>
                  </a:lnTo>
                  <a:lnTo>
                    <a:pt x="901" y="1854"/>
                  </a:lnTo>
                  <a:lnTo>
                    <a:pt x="921" y="1860"/>
                  </a:lnTo>
                  <a:lnTo>
                    <a:pt x="932" y="1866"/>
                  </a:lnTo>
                  <a:lnTo>
                    <a:pt x="1014" y="1750"/>
                  </a:lnTo>
                  <a:lnTo>
                    <a:pt x="1036" y="1743"/>
                  </a:lnTo>
                  <a:lnTo>
                    <a:pt x="1041" y="1729"/>
                  </a:lnTo>
                  <a:lnTo>
                    <a:pt x="1039" y="1706"/>
                  </a:lnTo>
                  <a:lnTo>
                    <a:pt x="1067" y="1666"/>
                  </a:lnTo>
                  <a:lnTo>
                    <a:pt x="1119" y="1664"/>
                  </a:lnTo>
                  <a:lnTo>
                    <a:pt x="1139" y="1641"/>
                  </a:lnTo>
                  <a:lnTo>
                    <a:pt x="1151" y="1652"/>
                  </a:lnTo>
                  <a:lnTo>
                    <a:pt x="1181" y="1627"/>
                  </a:lnTo>
                  <a:lnTo>
                    <a:pt x="1197" y="1627"/>
                  </a:lnTo>
                  <a:lnTo>
                    <a:pt x="1251" y="1548"/>
                  </a:lnTo>
                  <a:lnTo>
                    <a:pt x="1279" y="1550"/>
                  </a:lnTo>
                  <a:lnTo>
                    <a:pt x="1314" y="1525"/>
                  </a:lnTo>
                  <a:lnTo>
                    <a:pt x="1323" y="1534"/>
                  </a:lnTo>
                  <a:lnTo>
                    <a:pt x="1388" y="1502"/>
                  </a:lnTo>
                  <a:lnTo>
                    <a:pt x="1356" y="1448"/>
                  </a:lnTo>
                  <a:lnTo>
                    <a:pt x="1365" y="1394"/>
                  </a:lnTo>
                  <a:lnTo>
                    <a:pt x="1393" y="1336"/>
                  </a:lnTo>
                  <a:lnTo>
                    <a:pt x="1416" y="1327"/>
                  </a:lnTo>
                  <a:lnTo>
                    <a:pt x="1430" y="1334"/>
                  </a:lnTo>
                  <a:lnTo>
                    <a:pt x="1430" y="1375"/>
                  </a:lnTo>
                  <a:lnTo>
                    <a:pt x="1447" y="1387"/>
                  </a:lnTo>
                  <a:lnTo>
                    <a:pt x="1488" y="1357"/>
                  </a:lnTo>
                  <a:lnTo>
                    <a:pt x="1505" y="1339"/>
                  </a:lnTo>
                  <a:lnTo>
                    <a:pt x="1521" y="1347"/>
                  </a:lnTo>
                  <a:lnTo>
                    <a:pt x="1542" y="1329"/>
                  </a:lnTo>
                  <a:lnTo>
                    <a:pt x="1584" y="1327"/>
                  </a:lnTo>
                  <a:lnTo>
                    <a:pt x="1591" y="1312"/>
                  </a:lnTo>
                  <a:lnTo>
                    <a:pt x="1581" y="1290"/>
                  </a:lnTo>
                  <a:lnTo>
                    <a:pt x="1610" y="1261"/>
                  </a:lnTo>
                  <a:lnTo>
                    <a:pt x="1645" y="1243"/>
                  </a:lnTo>
                  <a:lnTo>
                    <a:pt x="1700" y="1303"/>
                  </a:lnTo>
                  <a:lnTo>
                    <a:pt x="1697" y="1324"/>
                  </a:lnTo>
                  <a:lnTo>
                    <a:pt x="1724" y="1368"/>
                  </a:lnTo>
                  <a:lnTo>
                    <a:pt x="1789" y="1372"/>
                  </a:lnTo>
                  <a:lnTo>
                    <a:pt x="1803" y="1342"/>
                  </a:lnTo>
                  <a:lnTo>
                    <a:pt x="1787" y="1255"/>
                  </a:lnTo>
                  <a:lnTo>
                    <a:pt x="1801" y="1240"/>
                  </a:lnTo>
                  <a:lnTo>
                    <a:pt x="1831" y="1261"/>
                  </a:lnTo>
                  <a:lnTo>
                    <a:pt x="1859" y="1300"/>
                  </a:lnTo>
                  <a:lnTo>
                    <a:pt x="1901" y="1236"/>
                  </a:lnTo>
                  <a:lnTo>
                    <a:pt x="1921" y="1231"/>
                  </a:lnTo>
                  <a:lnTo>
                    <a:pt x="1951" y="1198"/>
                  </a:lnTo>
                  <a:lnTo>
                    <a:pt x="1967" y="1198"/>
                  </a:lnTo>
                  <a:lnTo>
                    <a:pt x="1994" y="1171"/>
                  </a:lnTo>
                  <a:lnTo>
                    <a:pt x="2009" y="1171"/>
                  </a:lnTo>
                  <a:lnTo>
                    <a:pt x="2023" y="1146"/>
                  </a:lnTo>
                  <a:lnTo>
                    <a:pt x="2060" y="1146"/>
                  </a:lnTo>
                  <a:lnTo>
                    <a:pt x="2099" y="1111"/>
                  </a:lnTo>
                  <a:lnTo>
                    <a:pt x="2116" y="1095"/>
                  </a:lnTo>
                  <a:lnTo>
                    <a:pt x="2116" y="1076"/>
                  </a:lnTo>
                  <a:lnTo>
                    <a:pt x="2085" y="1060"/>
                  </a:lnTo>
                  <a:lnTo>
                    <a:pt x="2085" y="1023"/>
                  </a:lnTo>
                  <a:lnTo>
                    <a:pt x="2036" y="958"/>
                  </a:lnTo>
                  <a:lnTo>
                    <a:pt x="1986" y="1005"/>
                  </a:lnTo>
                  <a:lnTo>
                    <a:pt x="1971" y="996"/>
                  </a:lnTo>
                  <a:lnTo>
                    <a:pt x="1969" y="969"/>
                  </a:lnTo>
                  <a:lnTo>
                    <a:pt x="1949" y="939"/>
                  </a:lnTo>
                  <a:lnTo>
                    <a:pt x="1944" y="907"/>
                  </a:lnTo>
                  <a:lnTo>
                    <a:pt x="1944" y="870"/>
                  </a:lnTo>
                  <a:lnTo>
                    <a:pt x="1910" y="844"/>
                  </a:lnTo>
                  <a:lnTo>
                    <a:pt x="1905" y="832"/>
                  </a:lnTo>
                  <a:lnTo>
                    <a:pt x="1913" y="810"/>
                  </a:lnTo>
                  <a:lnTo>
                    <a:pt x="1979" y="828"/>
                  </a:lnTo>
                  <a:lnTo>
                    <a:pt x="1981" y="798"/>
                  </a:lnTo>
                  <a:lnTo>
                    <a:pt x="2004" y="771"/>
                  </a:lnTo>
                  <a:lnTo>
                    <a:pt x="1989" y="759"/>
                  </a:lnTo>
                  <a:lnTo>
                    <a:pt x="1992" y="729"/>
                  </a:lnTo>
                  <a:lnTo>
                    <a:pt x="2023" y="717"/>
                  </a:lnTo>
                  <a:lnTo>
                    <a:pt x="2028" y="704"/>
                  </a:lnTo>
                  <a:lnTo>
                    <a:pt x="2023" y="697"/>
                  </a:lnTo>
                  <a:lnTo>
                    <a:pt x="1992" y="704"/>
                  </a:lnTo>
                  <a:lnTo>
                    <a:pt x="1931" y="662"/>
                  </a:lnTo>
                  <a:lnTo>
                    <a:pt x="1926" y="650"/>
                  </a:lnTo>
                  <a:lnTo>
                    <a:pt x="1956" y="613"/>
                  </a:lnTo>
                  <a:lnTo>
                    <a:pt x="2017" y="518"/>
                  </a:lnTo>
                  <a:lnTo>
                    <a:pt x="2023" y="511"/>
                  </a:lnTo>
                  <a:lnTo>
                    <a:pt x="2033" y="511"/>
                  </a:lnTo>
                  <a:lnTo>
                    <a:pt x="2053" y="536"/>
                  </a:lnTo>
                  <a:lnTo>
                    <a:pt x="2058" y="538"/>
                  </a:lnTo>
                  <a:lnTo>
                    <a:pt x="2060" y="424"/>
                  </a:lnTo>
                  <a:lnTo>
                    <a:pt x="2078" y="415"/>
                  </a:lnTo>
                  <a:lnTo>
                    <a:pt x="2078" y="370"/>
                  </a:lnTo>
                  <a:lnTo>
                    <a:pt x="2073" y="297"/>
                  </a:lnTo>
                  <a:lnTo>
                    <a:pt x="2099" y="196"/>
                  </a:lnTo>
                  <a:lnTo>
                    <a:pt x="2023" y="142"/>
                  </a:lnTo>
                  <a:lnTo>
                    <a:pt x="1969" y="189"/>
                  </a:lnTo>
                  <a:lnTo>
                    <a:pt x="1939" y="194"/>
                  </a:lnTo>
                  <a:lnTo>
                    <a:pt x="1926" y="210"/>
                  </a:lnTo>
                  <a:lnTo>
                    <a:pt x="1875" y="201"/>
                  </a:lnTo>
                  <a:lnTo>
                    <a:pt x="1851" y="174"/>
                  </a:lnTo>
                  <a:lnTo>
                    <a:pt x="1836" y="132"/>
                  </a:lnTo>
                  <a:lnTo>
                    <a:pt x="1838" y="114"/>
                  </a:lnTo>
                  <a:lnTo>
                    <a:pt x="1799" y="88"/>
                  </a:lnTo>
                  <a:lnTo>
                    <a:pt x="1777" y="126"/>
                  </a:lnTo>
                  <a:lnTo>
                    <a:pt x="1734" y="98"/>
                  </a:lnTo>
                  <a:lnTo>
                    <a:pt x="1727" y="91"/>
                  </a:lnTo>
                  <a:lnTo>
                    <a:pt x="1752" y="27"/>
                  </a:lnTo>
                  <a:lnTo>
                    <a:pt x="1731" y="0"/>
                  </a:lnTo>
                  <a:lnTo>
                    <a:pt x="1715" y="0"/>
                  </a:lnTo>
                  <a:lnTo>
                    <a:pt x="1669" y="32"/>
                  </a:lnTo>
                  <a:lnTo>
                    <a:pt x="1633" y="86"/>
                  </a:lnTo>
                  <a:lnTo>
                    <a:pt x="1647" y="96"/>
                  </a:lnTo>
                  <a:lnTo>
                    <a:pt x="1674" y="98"/>
                  </a:lnTo>
                  <a:lnTo>
                    <a:pt x="1697" y="156"/>
                  </a:lnTo>
                  <a:lnTo>
                    <a:pt x="1685" y="177"/>
                  </a:lnTo>
                  <a:lnTo>
                    <a:pt x="1663" y="210"/>
                  </a:lnTo>
                  <a:lnTo>
                    <a:pt x="1622" y="358"/>
                  </a:lnTo>
                  <a:lnTo>
                    <a:pt x="1638" y="384"/>
                  </a:lnTo>
                  <a:lnTo>
                    <a:pt x="1625" y="405"/>
                  </a:lnTo>
                  <a:lnTo>
                    <a:pt x="1535" y="470"/>
                  </a:lnTo>
                  <a:lnTo>
                    <a:pt x="1485" y="463"/>
                  </a:lnTo>
                  <a:lnTo>
                    <a:pt x="1458" y="452"/>
                  </a:lnTo>
                  <a:lnTo>
                    <a:pt x="1452" y="465"/>
                  </a:lnTo>
                  <a:lnTo>
                    <a:pt x="1412" y="625"/>
                  </a:lnTo>
                  <a:lnTo>
                    <a:pt x="1393" y="646"/>
                  </a:lnTo>
                  <a:lnTo>
                    <a:pt x="1403" y="674"/>
                  </a:lnTo>
                  <a:lnTo>
                    <a:pt x="1428" y="697"/>
                  </a:lnTo>
                  <a:lnTo>
                    <a:pt x="1470" y="672"/>
                  </a:lnTo>
                  <a:lnTo>
                    <a:pt x="1537" y="679"/>
                  </a:lnTo>
                  <a:lnTo>
                    <a:pt x="1556" y="646"/>
                  </a:lnTo>
                  <a:lnTo>
                    <a:pt x="1591" y="637"/>
                  </a:lnTo>
                  <a:lnTo>
                    <a:pt x="1657" y="662"/>
                  </a:lnTo>
                  <a:lnTo>
                    <a:pt x="1739" y="746"/>
                  </a:lnTo>
                  <a:lnTo>
                    <a:pt x="1739" y="764"/>
                  </a:lnTo>
                  <a:lnTo>
                    <a:pt x="1722" y="776"/>
                  </a:lnTo>
                  <a:lnTo>
                    <a:pt x="1627" y="783"/>
                  </a:lnTo>
                  <a:lnTo>
                    <a:pt x="1596" y="807"/>
                  </a:lnTo>
                  <a:lnTo>
                    <a:pt x="1572" y="802"/>
                  </a:lnTo>
                  <a:lnTo>
                    <a:pt x="1554" y="832"/>
                  </a:lnTo>
                  <a:lnTo>
                    <a:pt x="1509" y="840"/>
                  </a:lnTo>
                  <a:lnTo>
                    <a:pt x="1479" y="884"/>
                  </a:lnTo>
                  <a:lnTo>
                    <a:pt x="1475" y="916"/>
                  </a:lnTo>
                  <a:lnTo>
                    <a:pt x="1411" y="958"/>
                  </a:lnTo>
                  <a:lnTo>
                    <a:pt x="1370" y="964"/>
                  </a:lnTo>
                  <a:lnTo>
                    <a:pt x="1326" y="1023"/>
                  </a:lnTo>
                  <a:lnTo>
                    <a:pt x="1284" y="1048"/>
                  </a:lnTo>
                  <a:lnTo>
                    <a:pt x="1202" y="1030"/>
                  </a:lnTo>
                  <a:lnTo>
                    <a:pt x="1176" y="1018"/>
                  </a:lnTo>
                  <a:lnTo>
                    <a:pt x="1143" y="1051"/>
                  </a:lnTo>
                  <a:lnTo>
                    <a:pt x="1129" y="1107"/>
                  </a:lnTo>
                  <a:lnTo>
                    <a:pt x="1172" y="1171"/>
                  </a:lnTo>
                  <a:lnTo>
                    <a:pt x="1143" y="1201"/>
                  </a:lnTo>
                  <a:lnTo>
                    <a:pt x="1104" y="1226"/>
                  </a:lnTo>
                  <a:lnTo>
                    <a:pt x="1044" y="1300"/>
                  </a:lnTo>
                  <a:lnTo>
                    <a:pt x="967" y="1334"/>
                  </a:lnTo>
                  <a:lnTo>
                    <a:pt x="841" y="1347"/>
                  </a:lnTo>
                  <a:lnTo>
                    <a:pt x="825" y="1345"/>
                  </a:lnTo>
                  <a:lnTo>
                    <a:pt x="679" y="1407"/>
                  </a:lnTo>
                  <a:lnTo>
                    <a:pt x="608" y="1448"/>
                  </a:lnTo>
                  <a:lnTo>
                    <a:pt x="590" y="1438"/>
                  </a:lnTo>
                  <a:lnTo>
                    <a:pt x="583" y="1420"/>
                  </a:lnTo>
                  <a:lnTo>
                    <a:pt x="492" y="1414"/>
                  </a:lnTo>
                  <a:lnTo>
                    <a:pt x="391" y="1382"/>
                  </a:lnTo>
                  <a:lnTo>
                    <a:pt x="363" y="1350"/>
                  </a:lnTo>
                  <a:lnTo>
                    <a:pt x="212" y="1332"/>
                  </a:lnTo>
                  <a:lnTo>
                    <a:pt x="184" y="1345"/>
                  </a:lnTo>
                  <a:lnTo>
                    <a:pt x="2" y="1327"/>
                  </a:lnTo>
                  <a:lnTo>
                    <a:pt x="0" y="1354"/>
                  </a:lnTo>
                  <a:lnTo>
                    <a:pt x="12" y="1398"/>
                  </a:lnTo>
                  <a:lnTo>
                    <a:pt x="4" y="1465"/>
                  </a:lnTo>
                  <a:lnTo>
                    <a:pt x="56" y="1542"/>
                  </a:lnTo>
                  <a:lnTo>
                    <a:pt x="85" y="1560"/>
                  </a:lnTo>
                  <a:lnTo>
                    <a:pt x="127" y="1527"/>
                  </a:lnTo>
                  <a:lnTo>
                    <a:pt x="214" y="1527"/>
                  </a:lnTo>
                  <a:lnTo>
                    <a:pt x="236" y="1534"/>
                  </a:lnTo>
                  <a:lnTo>
                    <a:pt x="249" y="1555"/>
                  </a:lnTo>
                  <a:lnTo>
                    <a:pt x="240" y="1576"/>
                  </a:lnTo>
                  <a:lnTo>
                    <a:pt x="190" y="1616"/>
                  </a:lnTo>
                  <a:lnTo>
                    <a:pt x="195" y="1636"/>
                  </a:lnTo>
                  <a:lnTo>
                    <a:pt x="253" y="1678"/>
                  </a:lnTo>
                  <a:lnTo>
                    <a:pt x="274" y="1678"/>
                  </a:lnTo>
                  <a:lnTo>
                    <a:pt x="282" y="1688"/>
                  </a:lnTo>
                  <a:lnTo>
                    <a:pt x="277" y="1706"/>
                  </a:lnTo>
                  <a:lnTo>
                    <a:pt x="312" y="1734"/>
                  </a:lnTo>
                  <a:lnTo>
                    <a:pt x="394" y="1744"/>
                  </a:lnTo>
                  <a:lnTo>
                    <a:pt x="430" y="1736"/>
                  </a:lnTo>
                  <a:lnTo>
                    <a:pt x="481" y="1686"/>
                  </a:lnTo>
                  <a:lnTo>
                    <a:pt x="541" y="1690"/>
                  </a:lnTo>
                  <a:lnTo>
                    <a:pt x="566" y="1729"/>
                  </a:lnTo>
                  <a:lnTo>
                    <a:pt x="552" y="1761"/>
                  </a:lnTo>
                  <a:lnTo>
                    <a:pt x="554" y="1782"/>
                  </a:lnTo>
                  <a:lnTo>
                    <a:pt x="523" y="1802"/>
                  </a:lnTo>
                  <a:lnTo>
                    <a:pt x="510" y="1819"/>
                  </a:lnTo>
                  <a:lnTo>
                    <a:pt x="514" y="1860"/>
                  </a:lnTo>
                  <a:lnTo>
                    <a:pt x="571" y="1902"/>
                  </a:lnTo>
                  <a:lnTo>
                    <a:pt x="596" y="1893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0" name="Freeform 6"/>
            <p:cNvSpPr/>
            <p:nvPr/>
          </p:nvSpPr>
          <p:spPr>
            <a:xfrm>
              <a:off x="0" y="617538"/>
              <a:ext cx="2101850" cy="1558925"/>
            </a:xfrm>
            <a:custGeom>
              <a:avLst/>
              <a:gdLst/>
              <a:ahLst/>
              <a:cxnLst>
                <a:cxn ang="0">
                  <a:pos x="1441331" y="53535"/>
                </a:cxn>
                <a:cxn ang="0">
                  <a:pos x="1505852" y="131695"/>
                </a:cxn>
                <a:cxn ang="0">
                  <a:pos x="1596619" y="189512"/>
                </a:cxn>
                <a:cxn ang="0">
                  <a:pos x="1675356" y="341550"/>
                </a:cxn>
                <a:cxn ang="0">
                  <a:pos x="1631613" y="457185"/>
                </a:cxn>
                <a:cxn ang="0">
                  <a:pos x="1860170" y="557830"/>
                </a:cxn>
                <a:cxn ang="0">
                  <a:pos x="2018738" y="671323"/>
                </a:cxn>
                <a:cxn ang="0">
                  <a:pos x="2100756" y="843704"/>
                </a:cxn>
                <a:cxn ang="0">
                  <a:pos x="2041703" y="918652"/>
                </a:cxn>
                <a:cxn ang="0">
                  <a:pos x="1829550" y="1033216"/>
                </a:cxn>
                <a:cxn ang="0">
                  <a:pos x="1798930" y="1213092"/>
                </a:cxn>
                <a:cxn ang="0">
                  <a:pos x="1498197" y="1300889"/>
                </a:cxn>
                <a:cxn ang="0">
                  <a:pos x="1551782" y="1463634"/>
                </a:cxn>
                <a:cxn ang="0">
                  <a:pos x="1518975" y="1516097"/>
                </a:cxn>
                <a:cxn ang="0">
                  <a:pos x="1475232" y="1557854"/>
                </a:cxn>
                <a:cxn ang="0">
                  <a:pos x="1356032" y="1527875"/>
                </a:cxn>
                <a:cxn ang="0">
                  <a:pos x="1151534" y="1500037"/>
                </a:cxn>
                <a:cxn ang="0">
                  <a:pos x="945942" y="1535370"/>
                </a:cxn>
                <a:cxn ang="0">
                  <a:pos x="786280" y="1510744"/>
                </a:cxn>
                <a:cxn ang="0">
                  <a:pos x="604747" y="1525734"/>
                </a:cxn>
                <a:cxn ang="0">
                  <a:pos x="501951" y="1476482"/>
                </a:cxn>
                <a:cxn ang="0">
                  <a:pos x="392593" y="1403675"/>
                </a:cxn>
                <a:cxn ang="0">
                  <a:pos x="159662" y="1361918"/>
                </a:cxn>
                <a:cxn ang="0">
                  <a:pos x="129042" y="1273051"/>
                </a:cxn>
                <a:cxn ang="0">
                  <a:pos x="80925" y="1210951"/>
                </a:cxn>
                <a:cxn ang="0">
                  <a:pos x="44837" y="1149921"/>
                </a:cxn>
                <a:cxn ang="0">
                  <a:pos x="77644" y="1078185"/>
                </a:cxn>
                <a:cxn ang="0">
                  <a:pos x="9842" y="991459"/>
                </a:cxn>
                <a:cxn ang="0">
                  <a:pos x="7655" y="899380"/>
                </a:cxn>
                <a:cxn ang="0">
                  <a:pos x="48117" y="838350"/>
                </a:cxn>
                <a:cxn ang="0">
                  <a:pos x="165130" y="798735"/>
                </a:cxn>
                <a:cxn ang="0">
                  <a:pos x="221996" y="803018"/>
                </a:cxn>
                <a:cxn ang="0">
                  <a:pos x="291984" y="835138"/>
                </a:cxn>
                <a:cxn ang="0">
                  <a:pos x="501951" y="763402"/>
                </a:cxn>
                <a:cxn ang="0">
                  <a:pos x="683484" y="648838"/>
                </a:cxn>
                <a:cxn ang="0">
                  <a:pos x="739256" y="599587"/>
                </a:cxn>
                <a:cxn ang="0">
                  <a:pos x="707543" y="406862"/>
                </a:cxn>
                <a:cxn ang="0">
                  <a:pos x="868298" y="373671"/>
                </a:cxn>
                <a:cxn ang="0">
                  <a:pos x="937193" y="406862"/>
                </a:cxn>
                <a:cxn ang="0">
                  <a:pos x="1019211" y="195936"/>
                </a:cxn>
                <a:cxn ang="0">
                  <a:pos x="1146066" y="221633"/>
                </a:cxn>
                <a:cxn ang="0">
                  <a:pos x="1254330" y="98504"/>
                </a:cxn>
                <a:cxn ang="0">
                  <a:pos x="1353845" y="43898"/>
                </a:cxn>
                <a:cxn ang="0">
                  <a:pos x="1432582" y="13919"/>
                </a:cxn>
              </a:cxnLst>
              <a:pathLst>
                <a:path w="1922" h="1456">
                  <a:moveTo>
                    <a:pt x="1310" y="13"/>
                  </a:moveTo>
                  <a:lnTo>
                    <a:pt x="1333" y="13"/>
                  </a:lnTo>
                  <a:lnTo>
                    <a:pt x="1318" y="50"/>
                  </a:lnTo>
                  <a:lnTo>
                    <a:pt x="1337" y="71"/>
                  </a:lnTo>
                  <a:lnTo>
                    <a:pt x="1337" y="87"/>
                  </a:lnTo>
                  <a:lnTo>
                    <a:pt x="1377" y="123"/>
                  </a:lnTo>
                  <a:lnTo>
                    <a:pt x="1387" y="152"/>
                  </a:lnTo>
                  <a:lnTo>
                    <a:pt x="1439" y="158"/>
                  </a:lnTo>
                  <a:lnTo>
                    <a:pt x="1460" y="177"/>
                  </a:lnTo>
                  <a:lnTo>
                    <a:pt x="1473" y="177"/>
                  </a:lnTo>
                  <a:lnTo>
                    <a:pt x="1503" y="239"/>
                  </a:lnTo>
                  <a:lnTo>
                    <a:pt x="1532" y="319"/>
                  </a:lnTo>
                  <a:lnTo>
                    <a:pt x="1517" y="363"/>
                  </a:lnTo>
                  <a:lnTo>
                    <a:pt x="1520" y="380"/>
                  </a:lnTo>
                  <a:lnTo>
                    <a:pt x="1492" y="427"/>
                  </a:lnTo>
                  <a:lnTo>
                    <a:pt x="1499" y="467"/>
                  </a:lnTo>
                  <a:lnTo>
                    <a:pt x="1597" y="506"/>
                  </a:lnTo>
                  <a:lnTo>
                    <a:pt x="1701" y="521"/>
                  </a:lnTo>
                  <a:lnTo>
                    <a:pt x="1809" y="596"/>
                  </a:lnTo>
                  <a:lnTo>
                    <a:pt x="1844" y="606"/>
                  </a:lnTo>
                  <a:lnTo>
                    <a:pt x="1846" y="627"/>
                  </a:lnTo>
                  <a:lnTo>
                    <a:pt x="1869" y="674"/>
                  </a:lnTo>
                  <a:lnTo>
                    <a:pt x="1891" y="735"/>
                  </a:lnTo>
                  <a:lnTo>
                    <a:pt x="1921" y="788"/>
                  </a:lnTo>
                  <a:lnTo>
                    <a:pt x="1904" y="807"/>
                  </a:lnTo>
                  <a:lnTo>
                    <a:pt x="1904" y="843"/>
                  </a:lnTo>
                  <a:lnTo>
                    <a:pt x="1867" y="858"/>
                  </a:lnTo>
                  <a:lnTo>
                    <a:pt x="1774" y="897"/>
                  </a:lnTo>
                  <a:lnTo>
                    <a:pt x="1715" y="945"/>
                  </a:lnTo>
                  <a:lnTo>
                    <a:pt x="1673" y="965"/>
                  </a:lnTo>
                  <a:lnTo>
                    <a:pt x="1666" y="995"/>
                  </a:lnTo>
                  <a:lnTo>
                    <a:pt x="1678" y="1138"/>
                  </a:lnTo>
                  <a:lnTo>
                    <a:pt x="1645" y="1133"/>
                  </a:lnTo>
                  <a:lnTo>
                    <a:pt x="1629" y="1145"/>
                  </a:lnTo>
                  <a:lnTo>
                    <a:pt x="1402" y="1189"/>
                  </a:lnTo>
                  <a:lnTo>
                    <a:pt x="1370" y="1215"/>
                  </a:lnTo>
                  <a:lnTo>
                    <a:pt x="1375" y="1275"/>
                  </a:lnTo>
                  <a:lnTo>
                    <a:pt x="1441" y="1332"/>
                  </a:lnTo>
                  <a:lnTo>
                    <a:pt x="1419" y="1367"/>
                  </a:lnTo>
                  <a:lnTo>
                    <a:pt x="1387" y="1383"/>
                  </a:lnTo>
                  <a:lnTo>
                    <a:pt x="1382" y="1401"/>
                  </a:lnTo>
                  <a:lnTo>
                    <a:pt x="1389" y="1416"/>
                  </a:lnTo>
                  <a:lnTo>
                    <a:pt x="1407" y="1416"/>
                  </a:lnTo>
                  <a:lnTo>
                    <a:pt x="1417" y="1429"/>
                  </a:lnTo>
                  <a:lnTo>
                    <a:pt x="1349" y="1455"/>
                  </a:lnTo>
                  <a:lnTo>
                    <a:pt x="1310" y="1439"/>
                  </a:lnTo>
                  <a:lnTo>
                    <a:pt x="1291" y="1427"/>
                  </a:lnTo>
                  <a:lnTo>
                    <a:pt x="1240" y="1427"/>
                  </a:lnTo>
                  <a:lnTo>
                    <a:pt x="1151" y="1387"/>
                  </a:lnTo>
                  <a:lnTo>
                    <a:pt x="1097" y="1387"/>
                  </a:lnTo>
                  <a:lnTo>
                    <a:pt x="1053" y="1401"/>
                  </a:lnTo>
                  <a:lnTo>
                    <a:pt x="1004" y="1401"/>
                  </a:lnTo>
                  <a:lnTo>
                    <a:pt x="927" y="1441"/>
                  </a:lnTo>
                  <a:lnTo>
                    <a:pt x="865" y="1434"/>
                  </a:lnTo>
                  <a:lnTo>
                    <a:pt x="802" y="1455"/>
                  </a:lnTo>
                  <a:lnTo>
                    <a:pt x="752" y="1439"/>
                  </a:lnTo>
                  <a:lnTo>
                    <a:pt x="719" y="1411"/>
                  </a:lnTo>
                  <a:lnTo>
                    <a:pt x="638" y="1401"/>
                  </a:lnTo>
                  <a:lnTo>
                    <a:pt x="583" y="1437"/>
                  </a:lnTo>
                  <a:lnTo>
                    <a:pt x="553" y="1425"/>
                  </a:lnTo>
                  <a:lnTo>
                    <a:pt x="529" y="1405"/>
                  </a:lnTo>
                  <a:lnTo>
                    <a:pt x="470" y="1389"/>
                  </a:lnTo>
                  <a:lnTo>
                    <a:pt x="459" y="1379"/>
                  </a:lnTo>
                  <a:lnTo>
                    <a:pt x="435" y="1378"/>
                  </a:lnTo>
                  <a:lnTo>
                    <a:pt x="398" y="1319"/>
                  </a:lnTo>
                  <a:lnTo>
                    <a:pt x="359" y="1311"/>
                  </a:lnTo>
                  <a:lnTo>
                    <a:pt x="267" y="1341"/>
                  </a:lnTo>
                  <a:lnTo>
                    <a:pt x="226" y="1332"/>
                  </a:lnTo>
                  <a:lnTo>
                    <a:pt x="146" y="1272"/>
                  </a:lnTo>
                  <a:lnTo>
                    <a:pt x="123" y="1270"/>
                  </a:lnTo>
                  <a:lnTo>
                    <a:pt x="105" y="1229"/>
                  </a:lnTo>
                  <a:lnTo>
                    <a:pt x="118" y="1189"/>
                  </a:lnTo>
                  <a:lnTo>
                    <a:pt x="113" y="1170"/>
                  </a:lnTo>
                  <a:lnTo>
                    <a:pt x="83" y="1150"/>
                  </a:lnTo>
                  <a:lnTo>
                    <a:pt x="74" y="1131"/>
                  </a:lnTo>
                  <a:lnTo>
                    <a:pt x="11" y="1096"/>
                  </a:lnTo>
                  <a:lnTo>
                    <a:pt x="11" y="1086"/>
                  </a:lnTo>
                  <a:lnTo>
                    <a:pt x="41" y="1074"/>
                  </a:lnTo>
                  <a:lnTo>
                    <a:pt x="58" y="1084"/>
                  </a:lnTo>
                  <a:lnTo>
                    <a:pt x="76" y="1067"/>
                  </a:lnTo>
                  <a:lnTo>
                    <a:pt x="71" y="1007"/>
                  </a:lnTo>
                  <a:lnTo>
                    <a:pt x="76" y="958"/>
                  </a:lnTo>
                  <a:lnTo>
                    <a:pt x="37" y="918"/>
                  </a:lnTo>
                  <a:lnTo>
                    <a:pt x="9" y="926"/>
                  </a:lnTo>
                  <a:lnTo>
                    <a:pt x="0" y="897"/>
                  </a:lnTo>
                  <a:lnTo>
                    <a:pt x="14" y="866"/>
                  </a:lnTo>
                  <a:lnTo>
                    <a:pt x="7" y="840"/>
                  </a:lnTo>
                  <a:lnTo>
                    <a:pt x="34" y="815"/>
                  </a:lnTo>
                  <a:lnTo>
                    <a:pt x="44" y="804"/>
                  </a:lnTo>
                  <a:lnTo>
                    <a:pt x="44" y="783"/>
                  </a:lnTo>
                  <a:lnTo>
                    <a:pt x="81" y="766"/>
                  </a:lnTo>
                  <a:lnTo>
                    <a:pt x="118" y="758"/>
                  </a:lnTo>
                  <a:lnTo>
                    <a:pt x="151" y="746"/>
                  </a:lnTo>
                  <a:lnTo>
                    <a:pt x="177" y="753"/>
                  </a:lnTo>
                  <a:lnTo>
                    <a:pt x="197" y="746"/>
                  </a:lnTo>
                  <a:lnTo>
                    <a:pt x="203" y="750"/>
                  </a:lnTo>
                  <a:lnTo>
                    <a:pt x="207" y="776"/>
                  </a:lnTo>
                  <a:lnTo>
                    <a:pt x="224" y="783"/>
                  </a:lnTo>
                  <a:lnTo>
                    <a:pt x="267" y="780"/>
                  </a:lnTo>
                  <a:lnTo>
                    <a:pt x="314" y="728"/>
                  </a:lnTo>
                  <a:lnTo>
                    <a:pt x="410" y="748"/>
                  </a:lnTo>
                  <a:lnTo>
                    <a:pt x="459" y="713"/>
                  </a:lnTo>
                  <a:lnTo>
                    <a:pt x="602" y="681"/>
                  </a:lnTo>
                  <a:lnTo>
                    <a:pt x="611" y="660"/>
                  </a:lnTo>
                  <a:lnTo>
                    <a:pt x="625" y="606"/>
                  </a:lnTo>
                  <a:lnTo>
                    <a:pt x="664" y="575"/>
                  </a:lnTo>
                  <a:lnTo>
                    <a:pt x="676" y="575"/>
                  </a:lnTo>
                  <a:lnTo>
                    <a:pt x="676" y="560"/>
                  </a:lnTo>
                  <a:lnTo>
                    <a:pt x="680" y="422"/>
                  </a:lnTo>
                  <a:lnTo>
                    <a:pt x="686" y="394"/>
                  </a:lnTo>
                  <a:lnTo>
                    <a:pt x="647" y="380"/>
                  </a:lnTo>
                  <a:lnTo>
                    <a:pt x="645" y="370"/>
                  </a:lnTo>
                  <a:lnTo>
                    <a:pt x="686" y="358"/>
                  </a:lnTo>
                  <a:lnTo>
                    <a:pt x="794" y="349"/>
                  </a:lnTo>
                  <a:lnTo>
                    <a:pt x="807" y="370"/>
                  </a:lnTo>
                  <a:lnTo>
                    <a:pt x="848" y="380"/>
                  </a:lnTo>
                  <a:lnTo>
                    <a:pt x="857" y="380"/>
                  </a:lnTo>
                  <a:lnTo>
                    <a:pt x="872" y="362"/>
                  </a:lnTo>
                  <a:lnTo>
                    <a:pt x="853" y="344"/>
                  </a:lnTo>
                  <a:lnTo>
                    <a:pt x="932" y="183"/>
                  </a:lnTo>
                  <a:lnTo>
                    <a:pt x="944" y="172"/>
                  </a:lnTo>
                  <a:lnTo>
                    <a:pt x="1016" y="207"/>
                  </a:lnTo>
                  <a:lnTo>
                    <a:pt x="1048" y="207"/>
                  </a:lnTo>
                  <a:lnTo>
                    <a:pt x="1063" y="227"/>
                  </a:lnTo>
                  <a:lnTo>
                    <a:pt x="1129" y="207"/>
                  </a:lnTo>
                  <a:lnTo>
                    <a:pt x="1147" y="92"/>
                  </a:lnTo>
                  <a:lnTo>
                    <a:pt x="1175" y="74"/>
                  </a:lnTo>
                  <a:lnTo>
                    <a:pt x="1214" y="71"/>
                  </a:lnTo>
                  <a:lnTo>
                    <a:pt x="1238" y="41"/>
                  </a:lnTo>
                  <a:lnTo>
                    <a:pt x="1245" y="13"/>
                  </a:lnTo>
                  <a:lnTo>
                    <a:pt x="1265" y="0"/>
                  </a:lnTo>
                  <a:lnTo>
                    <a:pt x="1310" y="13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1" name="Freeform 7"/>
            <p:cNvSpPr/>
            <p:nvPr/>
          </p:nvSpPr>
          <p:spPr>
            <a:xfrm>
              <a:off x="4116388" y="1187450"/>
              <a:ext cx="596900" cy="568325"/>
            </a:xfrm>
            <a:custGeom>
              <a:avLst/>
              <a:gdLst/>
              <a:ahLst/>
              <a:cxnLst>
                <a:cxn ang="0">
                  <a:pos x="493423" y="394611"/>
                </a:cxn>
                <a:cxn ang="0">
                  <a:pos x="553331" y="301319"/>
                </a:cxn>
                <a:cxn ang="0">
                  <a:pos x="595811" y="256282"/>
                </a:cxn>
                <a:cxn ang="0">
                  <a:pos x="590365" y="211245"/>
                </a:cxn>
                <a:cxn ang="0">
                  <a:pos x="547884" y="164064"/>
                </a:cxn>
                <a:cxn ang="0">
                  <a:pos x="541349" y="125460"/>
                </a:cxn>
                <a:cxn ang="0">
                  <a:pos x="467281" y="23591"/>
                </a:cxn>
                <a:cxn ang="0">
                  <a:pos x="460746" y="34314"/>
                </a:cxn>
                <a:cxn ang="0">
                  <a:pos x="447675" y="48254"/>
                </a:cxn>
                <a:cxn ang="0">
                  <a:pos x="416087" y="13940"/>
                </a:cxn>
                <a:cxn ang="0">
                  <a:pos x="367072" y="0"/>
                </a:cxn>
                <a:cxn ang="0">
                  <a:pos x="367072" y="13940"/>
                </a:cxn>
                <a:cxn ang="0">
                  <a:pos x="367072" y="34314"/>
                </a:cxn>
                <a:cxn ang="0">
                  <a:pos x="348555" y="50399"/>
                </a:cxn>
                <a:cxn ang="0">
                  <a:pos x="308253" y="87930"/>
                </a:cxn>
                <a:cxn ang="0">
                  <a:pos x="267951" y="87930"/>
                </a:cxn>
                <a:cxn ang="0">
                  <a:pos x="252702" y="114737"/>
                </a:cxn>
                <a:cxn ang="0">
                  <a:pos x="237453" y="114737"/>
                </a:cxn>
                <a:cxn ang="0">
                  <a:pos x="208044" y="143690"/>
                </a:cxn>
                <a:cxn ang="0">
                  <a:pos x="190616" y="143690"/>
                </a:cxn>
                <a:cxn ang="0">
                  <a:pos x="156850" y="178004"/>
                </a:cxn>
                <a:cxn ang="0">
                  <a:pos x="136154" y="183365"/>
                </a:cxn>
                <a:cxn ang="0">
                  <a:pos x="89317" y="251993"/>
                </a:cxn>
                <a:cxn ang="0">
                  <a:pos x="59908" y="210173"/>
                </a:cxn>
                <a:cxn ang="0">
                  <a:pos x="28320" y="188727"/>
                </a:cxn>
                <a:cxn ang="0">
                  <a:pos x="13071" y="203739"/>
                </a:cxn>
                <a:cxn ang="0">
                  <a:pos x="30499" y="297030"/>
                </a:cxn>
                <a:cxn ang="0">
                  <a:pos x="15249" y="329200"/>
                </a:cxn>
                <a:cxn ang="0">
                  <a:pos x="0" y="375309"/>
                </a:cxn>
                <a:cxn ang="0">
                  <a:pos x="45748" y="404261"/>
                </a:cxn>
                <a:cxn ang="0">
                  <a:pos x="67532" y="407478"/>
                </a:cxn>
                <a:cxn ang="0">
                  <a:pos x="100209" y="451443"/>
                </a:cxn>
                <a:cxn ang="0">
                  <a:pos x="125262" y="438575"/>
                </a:cxn>
                <a:cxn ang="0">
                  <a:pos x="162296" y="394611"/>
                </a:cxn>
                <a:cxn ang="0">
                  <a:pos x="198241" y="330272"/>
                </a:cxn>
                <a:cxn ang="0">
                  <a:pos x="261416" y="317404"/>
                </a:cxn>
                <a:cxn ang="0">
                  <a:pos x="300628" y="356007"/>
                </a:cxn>
                <a:cxn ang="0">
                  <a:pos x="273398" y="420346"/>
                </a:cxn>
                <a:cxn ang="0">
                  <a:pos x="237453" y="477179"/>
                </a:cxn>
                <a:cxn ang="0">
                  <a:pos x="267951" y="500769"/>
                </a:cxn>
                <a:cxn ang="0">
                  <a:pos x="267951" y="529722"/>
                </a:cxn>
                <a:cxn ang="0">
                  <a:pos x="242899" y="555457"/>
                </a:cxn>
                <a:cxn ang="0">
                  <a:pos x="248345" y="567253"/>
                </a:cxn>
                <a:cxn ang="0">
                  <a:pos x="293004" y="543662"/>
                </a:cxn>
                <a:cxn ang="0">
                  <a:pos x="359447" y="455732"/>
                </a:cxn>
                <a:cxn ang="0">
                  <a:pos x="460746" y="401044"/>
                </a:cxn>
                <a:cxn ang="0">
                  <a:pos x="493423" y="394611"/>
                </a:cxn>
              </a:cxnLst>
              <a:pathLst>
                <a:path w="548" h="530">
                  <a:moveTo>
                    <a:pt x="453" y="368"/>
                  </a:moveTo>
                  <a:lnTo>
                    <a:pt x="508" y="281"/>
                  </a:lnTo>
                  <a:lnTo>
                    <a:pt x="547" y="239"/>
                  </a:lnTo>
                  <a:lnTo>
                    <a:pt x="542" y="197"/>
                  </a:lnTo>
                  <a:lnTo>
                    <a:pt x="503" y="153"/>
                  </a:lnTo>
                  <a:lnTo>
                    <a:pt x="497" y="117"/>
                  </a:lnTo>
                  <a:lnTo>
                    <a:pt x="429" y="22"/>
                  </a:lnTo>
                  <a:lnTo>
                    <a:pt x="423" y="32"/>
                  </a:lnTo>
                  <a:lnTo>
                    <a:pt x="411" y="45"/>
                  </a:lnTo>
                  <a:lnTo>
                    <a:pt x="382" y="13"/>
                  </a:lnTo>
                  <a:lnTo>
                    <a:pt x="337" y="0"/>
                  </a:lnTo>
                  <a:lnTo>
                    <a:pt x="337" y="13"/>
                  </a:lnTo>
                  <a:lnTo>
                    <a:pt x="337" y="32"/>
                  </a:lnTo>
                  <a:lnTo>
                    <a:pt x="320" y="47"/>
                  </a:lnTo>
                  <a:lnTo>
                    <a:pt x="283" y="82"/>
                  </a:lnTo>
                  <a:lnTo>
                    <a:pt x="246" y="82"/>
                  </a:lnTo>
                  <a:lnTo>
                    <a:pt x="232" y="107"/>
                  </a:lnTo>
                  <a:lnTo>
                    <a:pt x="218" y="107"/>
                  </a:lnTo>
                  <a:lnTo>
                    <a:pt x="191" y="134"/>
                  </a:lnTo>
                  <a:lnTo>
                    <a:pt x="175" y="134"/>
                  </a:lnTo>
                  <a:lnTo>
                    <a:pt x="144" y="166"/>
                  </a:lnTo>
                  <a:lnTo>
                    <a:pt x="125" y="171"/>
                  </a:lnTo>
                  <a:lnTo>
                    <a:pt x="82" y="235"/>
                  </a:lnTo>
                  <a:lnTo>
                    <a:pt x="55" y="196"/>
                  </a:lnTo>
                  <a:lnTo>
                    <a:pt x="26" y="176"/>
                  </a:lnTo>
                  <a:lnTo>
                    <a:pt x="12" y="190"/>
                  </a:lnTo>
                  <a:lnTo>
                    <a:pt x="28" y="277"/>
                  </a:lnTo>
                  <a:lnTo>
                    <a:pt x="14" y="307"/>
                  </a:lnTo>
                  <a:lnTo>
                    <a:pt x="0" y="350"/>
                  </a:lnTo>
                  <a:lnTo>
                    <a:pt x="42" y="377"/>
                  </a:lnTo>
                  <a:lnTo>
                    <a:pt x="62" y="380"/>
                  </a:lnTo>
                  <a:lnTo>
                    <a:pt x="92" y="421"/>
                  </a:lnTo>
                  <a:lnTo>
                    <a:pt x="115" y="409"/>
                  </a:lnTo>
                  <a:lnTo>
                    <a:pt x="149" y="368"/>
                  </a:lnTo>
                  <a:lnTo>
                    <a:pt x="182" y="308"/>
                  </a:lnTo>
                  <a:lnTo>
                    <a:pt x="240" y="296"/>
                  </a:lnTo>
                  <a:lnTo>
                    <a:pt x="276" y="332"/>
                  </a:lnTo>
                  <a:lnTo>
                    <a:pt x="251" y="392"/>
                  </a:lnTo>
                  <a:lnTo>
                    <a:pt x="218" y="445"/>
                  </a:lnTo>
                  <a:lnTo>
                    <a:pt x="246" y="467"/>
                  </a:lnTo>
                  <a:lnTo>
                    <a:pt x="246" y="494"/>
                  </a:lnTo>
                  <a:lnTo>
                    <a:pt x="223" y="518"/>
                  </a:lnTo>
                  <a:lnTo>
                    <a:pt x="228" y="529"/>
                  </a:lnTo>
                  <a:lnTo>
                    <a:pt x="269" y="507"/>
                  </a:lnTo>
                  <a:lnTo>
                    <a:pt x="330" y="425"/>
                  </a:lnTo>
                  <a:lnTo>
                    <a:pt x="423" y="374"/>
                  </a:lnTo>
                  <a:lnTo>
                    <a:pt x="453" y="368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2" name="Freeform 8"/>
            <p:cNvSpPr/>
            <p:nvPr/>
          </p:nvSpPr>
          <p:spPr>
            <a:xfrm>
              <a:off x="4260850" y="866775"/>
              <a:ext cx="869950" cy="579438"/>
            </a:xfrm>
            <a:custGeom>
              <a:avLst/>
              <a:gdLst/>
              <a:ahLst/>
              <a:cxnLst>
                <a:cxn ang="0">
                  <a:pos x="842524" y="158809"/>
                </a:cxn>
                <a:cxn ang="0">
                  <a:pos x="773411" y="145933"/>
                </a:cxn>
                <a:cxn ang="0">
                  <a:pos x="747082" y="142713"/>
                </a:cxn>
                <a:cxn ang="0">
                  <a:pos x="685648" y="174904"/>
                </a:cxn>
                <a:cxn ang="0">
                  <a:pos x="658222" y="191000"/>
                </a:cxn>
                <a:cxn ang="0">
                  <a:pos x="607758" y="154517"/>
                </a:cxn>
                <a:cxn ang="0">
                  <a:pos x="560586" y="115888"/>
                </a:cxn>
                <a:cxn ang="0">
                  <a:pos x="552906" y="167393"/>
                </a:cxn>
                <a:cxn ang="0">
                  <a:pos x="504637" y="115888"/>
                </a:cxn>
                <a:cxn ang="0">
                  <a:pos x="464046" y="75112"/>
                </a:cxn>
                <a:cxn ang="0">
                  <a:pos x="375187" y="75112"/>
                </a:cxn>
                <a:cxn ang="0">
                  <a:pos x="330208" y="41848"/>
                </a:cxn>
                <a:cxn ang="0">
                  <a:pos x="264386" y="65455"/>
                </a:cxn>
                <a:cxn ang="0">
                  <a:pos x="197467" y="48287"/>
                </a:cxn>
                <a:cxn ang="0">
                  <a:pos x="107510" y="9657"/>
                </a:cxn>
                <a:cxn ang="0">
                  <a:pos x="80084" y="70820"/>
                </a:cxn>
                <a:cxn ang="0">
                  <a:pos x="0" y="75112"/>
                </a:cxn>
                <a:cxn ang="0">
                  <a:pos x="42784" y="115888"/>
                </a:cxn>
                <a:cxn ang="0">
                  <a:pos x="48270" y="188854"/>
                </a:cxn>
                <a:cxn ang="0">
                  <a:pos x="72404" y="247871"/>
                </a:cxn>
                <a:cxn ang="0">
                  <a:pos x="142615" y="209242"/>
                </a:cxn>
                <a:cxn ang="0">
                  <a:pos x="197467" y="317618"/>
                </a:cxn>
                <a:cxn ang="0">
                  <a:pos x="228184" y="319764"/>
                </a:cxn>
                <a:cxn ang="0">
                  <a:pos x="310461" y="369123"/>
                </a:cxn>
                <a:cxn ang="0">
                  <a:pos x="330208" y="343371"/>
                </a:cxn>
                <a:cxn ang="0">
                  <a:pos x="411389" y="485011"/>
                </a:cxn>
                <a:cxn ang="0">
                  <a:pos x="458561" y="578365"/>
                </a:cxn>
                <a:cxn ang="0">
                  <a:pos x="529869" y="457112"/>
                </a:cxn>
                <a:cxn ang="0">
                  <a:pos x="585818" y="472135"/>
                </a:cxn>
                <a:cxn ang="0">
                  <a:pos x="668095" y="445309"/>
                </a:cxn>
                <a:cxn ang="0">
                  <a:pos x="648349" y="390584"/>
                </a:cxn>
                <a:cxn ang="0">
                  <a:pos x="728432" y="329421"/>
                </a:cxn>
                <a:cxn ang="0">
                  <a:pos x="761343" y="270404"/>
                </a:cxn>
                <a:cxn ang="0">
                  <a:pos x="785478" y="236067"/>
                </a:cxn>
                <a:cxn ang="0">
                  <a:pos x="817292" y="263966"/>
                </a:cxn>
                <a:cxn ang="0">
                  <a:pos x="868853" y="171685"/>
                </a:cxn>
              </a:cxnLst>
              <a:pathLst>
                <a:path w="793" h="540">
                  <a:moveTo>
                    <a:pt x="784" y="151"/>
                  </a:moveTo>
                  <a:lnTo>
                    <a:pt x="768" y="148"/>
                  </a:lnTo>
                  <a:lnTo>
                    <a:pt x="742" y="148"/>
                  </a:lnTo>
                  <a:lnTo>
                    <a:pt x="705" y="136"/>
                  </a:lnTo>
                  <a:lnTo>
                    <a:pt x="694" y="115"/>
                  </a:lnTo>
                  <a:lnTo>
                    <a:pt x="681" y="133"/>
                  </a:lnTo>
                  <a:lnTo>
                    <a:pt x="664" y="120"/>
                  </a:lnTo>
                  <a:lnTo>
                    <a:pt x="625" y="163"/>
                  </a:lnTo>
                  <a:lnTo>
                    <a:pt x="618" y="176"/>
                  </a:lnTo>
                  <a:lnTo>
                    <a:pt x="600" y="178"/>
                  </a:lnTo>
                  <a:lnTo>
                    <a:pt x="576" y="151"/>
                  </a:lnTo>
                  <a:lnTo>
                    <a:pt x="554" y="144"/>
                  </a:lnTo>
                  <a:lnTo>
                    <a:pt x="529" y="94"/>
                  </a:lnTo>
                  <a:lnTo>
                    <a:pt x="511" y="108"/>
                  </a:lnTo>
                  <a:lnTo>
                    <a:pt x="517" y="148"/>
                  </a:lnTo>
                  <a:lnTo>
                    <a:pt x="504" y="156"/>
                  </a:lnTo>
                  <a:lnTo>
                    <a:pt x="472" y="122"/>
                  </a:lnTo>
                  <a:lnTo>
                    <a:pt x="460" y="108"/>
                  </a:lnTo>
                  <a:lnTo>
                    <a:pt x="435" y="108"/>
                  </a:lnTo>
                  <a:lnTo>
                    <a:pt x="423" y="70"/>
                  </a:lnTo>
                  <a:lnTo>
                    <a:pt x="388" y="51"/>
                  </a:lnTo>
                  <a:lnTo>
                    <a:pt x="342" y="70"/>
                  </a:lnTo>
                  <a:lnTo>
                    <a:pt x="325" y="66"/>
                  </a:lnTo>
                  <a:lnTo>
                    <a:pt x="301" y="39"/>
                  </a:lnTo>
                  <a:lnTo>
                    <a:pt x="262" y="61"/>
                  </a:lnTo>
                  <a:lnTo>
                    <a:pt x="241" y="61"/>
                  </a:lnTo>
                  <a:lnTo>
                    <a:pt x="216" y="70"/>
                  </a:lnTo>
                  <a:lnTo>
                    <a:pt x="180" y="45"/>
                  </a:lnTo>
                  <a:lnTo>
                    <a:pt x="154" y="0"/>
                  </a:lnTo>
                  <a:lnTo>
                    <a:pt x="98" y="9"/>
                  </a:lnTo>
                  <a:lnTo>
                    <a:pt x="75" y="37"/>
                  </a:lnTo>
                  <a:lnTo>
                    <a:pt x="73" y="66"/>
                  </a:lnTo>
                  <a:lnTo>
                    <a:pt x="7" y="48"/>
                  </a:lnTo>
                  <a:lnTo>
                    <a:pt x="0" y="70"/>
                  </a:lnTo>
                  <a:lnTo>
                    <a:pt x="4" y="82"/>
                  </a:lnTo>
                  <a:lnTo>
                    <a:pt x="39" y="108"/>
                  </a:lnTo>
                  <a:lnTo>
                    <a:pt x="39" y="144"/>
                  </a:lnTo>
                  <a:lnTo>
                    <a:pt x="44" y="176"/>
                  </a:lnTo>
                  <a:lnTo>
                    <a:pt x="64" y="206"/>
                  </a:lnTo>
                  <a:lnTo>
                    <a:pt x="66" y="231"/>
                  </a:lnTo>
                  <a:lnTo>
                    <a:pt x="80" y="241"/>
                  </a:lnTo>
                  <a:lnTo>
                    <a:pt x="130" y="195"/>
                  </a:lnTo>
                  <a:lnTo>
                    <a:pt x="180" y="259"/>
                  </a:lnTo>
                  <a:lnTo>
                    <a:pt x="180" y="296"/>
                  </a:lnTo>
                  <a:lnTo>
                    <a:pt x="208" y="312"/>
                  </a:lnTo>
                  <a:lnTo>
                    <a:pt x="208" y="298"/>
                  </a:lnTo>
                  <a:lnTo>
                    <a:pt x="253" y="312"/>
                  </a:lnTo>
                  <a:lnTo>
                    <a:pt x="283" y="344"/>
                  </a:lnTo>
                  <a:lnTo>
                    <a:pt x="295" y="330"/>
                  </a:lnTo>
                  <a:lnTo>
                    <a:pt x="301" y="320"/>
                  </a:lnTo>
                  <a:lnTo>
                    <a:pt x="368" y="415"/>
                  </a:lnTo>
                  <a:lnTo>
                    <a:pt x="375" y="452"/>
                  </a:lnTo>
                  <a:lnTo>
                    <a:pt x="414" y="495"/>
                  </a:lnTo>
                  <a:lnTo>
                    <a:pt x="418" y="539"/>
                  </a:lnTo>
                  <a:lnTo>
                    <a:pt x="452" y="517"/>
                  </a:lnTo>
                  <a:lnTo>
                    <a:pt x="483" y="426"/>
                  </a:lnTo>
                  <a:lnTo>
                    <a:pt x="499" y="420"/>
                  </a:lnTo>
                  <a:lnTo>
                    <a:pt x="534" y="440"/>
                  </a:lnTo>
                  <a:lnTo>
                    <a:pt x="591" y="433"/>
                  </a:lnTo>
                  <a:lnTo>
                    <a:pt x="609" y="415"/>
                  </a:lnTo>
                  <a:lnTo>
                    <a:pt x="583" y="375"/>
                  </a:lnTo>
                  <a:lnTo>
                    <a:pt x="591" y="364"/>
                  </a:lnTo>
                  <a:lnTo>
                    <a:pt x="642" y="346"/>
                  </a:lnTo>
                  <a:lnTo>
                    <a:pt x="664" y="307"/>
                  </a:lnTo>
                  <a:lnTo>
                    <a:pt x="691" y="294"/>
                  </a:lnTo>
                  <a:lnTo>
                    <a:pt x="694" y="252"/>
                  </a:lnTo>
                  <a:lnTo>
                    <a:pt x="700" y="225"/>
                  </a:lnTo>
                  <a:lnTo>
                    <a:pt x="716" y="220"/>
                  </a:lnTo>
                  <a:lnTo>
                    <a:pt x="729" y="235"/>
                  </a:lnTo>
                  <a:lnTo>
                    <a:pt x="745" y="246"/>
                  </a:lnTo>
                  <a:lnTo>
                    <a:pt x="782" y="199"/>
                  </a:lnTo>
                  <a:lnTo>
                    <a:pt x="792" y="160"/>
                  </a:lnTo>
                  <a:lnTo>
                    <a:pt x="784" y="151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3" name="Freeform 9"/>
            <p:cNvSpPr/>
            <p:nvPr/>
          </p:nvSpPr>
          <p:spPr>
            <a:xfrm>
              <a:off x="2101850" y="3040063"/>
              <a:ext cx="947738" cy="962025"/>
            </a:xfrm>
            <a:custGeom>
              <a:avLst/>
              <a:gdLst/>
              <a:ahLst/>
              <a:cxnLst>
                <a:cxn ang="0">
                  <a:pos x="826401" y="148579"/>
                </a:cxn>
                <a:cxn ang="0">
                  <a:pos x="759721" y="166751"/>
                </a:cxn>
                <a:cxn ang="0">
                  <a:pos x="733486" y="117581"/>
                </a:cxn>
                <a:cxn ang="0">
                  <a:pos x="719275" y="83376"/>
                </a:cxn>
                <a:cxn ang="0">
                  <a:pos x="673364" y="85513"/>
                </a:cxn>
                <a:cxn ang="0">
                  <a:pos x="646036" y="125063"/>
                </a:cxn>
                <a:cxn ang="0">
                  <a:pos x="646036" y="167820"/>
                </a:cxn>
                <a:cxn ang="0">
                  <a:pos x="590287" y="334571"/>
                </a:cxn>
                <a:cxn ang="0">
                  <a:pos x="543282" y="344191"/>
                </a:cxn>
                <a:cxn ang="0">
                  <a:pos x="454739" y="368776"/>
                </a:cxn>
                <a:cxn ang="0">
                  <a:pos x="323565" y="166751"/>
                </a:cxn>
                <a:cxn ang="0">
                  <a:pos x="278746" y="132546"/>
                </a:cxn>
                <a:cxn ang="0">
                  <a:pos x="267815" y="85513"/>
                </a:cxn>
                <a:cxn ang="0">
                  <a:pos x="205507" y="117581"/>
                </a:cxn>
                <a:cxn ang="0">
                  <a:pos x="178179" y="0"/>
                </a:cxn>
                <a:cxn ang="0">
                  <a:pos x="132268" y="47032"/>
                </a:cxn>
                <a:cxn ang="0">
                  <a:pos x="126802" y="119719"/>
                </a:cxn>
                <a:cxn ang="0">
                  <a:pos x="96195" y="106892"/>
                </a:cxn>
                <a:cxn ang="0">
                  <a:pos x="96195" y="194543"/>
                </a:cxn>
                <a:cxn ang="0">
                  <a:pos x="132268" y="205232"/>
                </a:cxn>
                <a:cxn ang="0">
                  <a:pos x="127895" y="392292"/>
                </a:cxn>
                <a:cxn ang="0">
                  <a:pos x="21862" y="515218"/>
                </a:cxn>
                <a:cxn ang="0">
                  <a:pos x="0" y="549423"/>
                </a:cxn>
                <a:cxn ang="0">
                  <a:pos x="2186" y="623178"/>
                </a:cxn>
                <a:cxn ang="0">
                  <a:pos x="62308" y="611420"/>
                </a:cxn>
                <a:cxn ang="0">
                  <a:pos x="126802" y="638143"/>
                </a:cxn>
                <a:cxn ang="0">
                  <a:pos x="145385" y="705485"/>
                </a:cxn>
                <a:cxn ang="0">
                  <a:pos x="195669" y="718312"/>
                </a:cxn>
                <a:cxn ang="0">
                  <a:pos x="193483" y="757862"/>
                </a:cxn>
                <a:cxn ang="0">
                  <a:pos x="174900" y="828410"/>
                </a:cxn>
                <a:cxn ang="0">
                  <a:pos x="213159" y="844444"/>
                </a:cxn>
                <a:cxn ang="0">
                  <a:pos x="251418" y="876512"/>
                </a:cxn>
                <a:cxn ang="0">
                  <a:pos x="324658" y="920337"/>
                </a:cxn>
                <a:cxn ang="0">
                  <a:pos x="394618" y="898959"/>
                </a:cxn>
                <a:cxn ang="0">
                  <a:pos x="402269" y="942785"/>
                </a:cxn>
                <a:cxn ang="0">
                  <a:pos x="447087" y="952405"/>
                </a:cxn>
                <a:cxn ang="0">
                  <a:pos x="467857" y="947060"/>
                </a:cxn>
                <a:cxn ang="0">
                  <a:pos x="448181" y="828410"/>
                </a:cxn>
                <a:cxn ang="0">
                  <a:pos x="508302" y="808101"/>
                </a:cxn>
                <a:cxn ang="0">
                  <a:pos x="543282" y="778171"/>
                </a:cxn>
                <a:cxn ang="0">
                  <a:pos x="631825" y="776034"/>
                </a:cxn>
                <a:cxn ang="0">
                  <a:pos x="673364" y="770689"/>
                </a:cxn>
                <a:cxn ang="0">
                  <a:pos x="707251" y="796343"/>
                </a:cxn>
                <a:cxn ang="0">
                  <a:pos x="738951" y="763207"/>
                </a:cxn>
                <a:cxn ang="0">
                  <a:pos x="779397" y="765344"/>
                </a:cxn>
                <a:cxn ang="0">
                  <a:pos x="832960" y="705485"/>
                </a:cxn>
                <a:cxn ang="0">
                  <a:pos x="884337" y="718312"/>
                </a:cxn>
                <a:cxn ang="0">
                  <a:pos x="924782" y="679831"/>
                </a:cxn>
                <a:cxn ang="0">
                  <a:pos x="946645" y="636005"/>
                </a:cxn>
                <a:cxn ang="0">
                  <a:pos x="842798" y="599662"/>
                </a:cxn>
                <a:cxn ang="0">
                  <a:pos x="802353" y="575077"/>
                </a:cxn>
                <a:cxn ang="0">
                  <a:pos x="758628" y="547285"/>
                </a:cxn>
                <a:cxn ang="0">
                  <a:pos x="771745" y="468186"/>
                </a:cxn>
                <a:cxn ang="0">
                  <a:pos x="759721" y="322813"/>
                </a:cxn>
                <a:cxn ang="0">
                  <a:pos x="686482" y="327089"/>
                </a:cxn>
                <a:cxn ang="0">
                  <a:pos x="673364" y="275781"/>
                </a:cxn>
                <a:cxn ang="0">
                  <a:pos x="688668" y="224473"/>
                </a:cxn>
                <a:cxn ang="0">
                  <a:pos x="733486" y="221266"/>
                </a:cxn>
                <a:cxn ang="0">
                  <a:pos x="822029" y="221266"/>
                </a:cxn>
              </a:cxnLst>
              <a:pathLst>
                <a:path w="867" h="900">
                  <a:moveTo>
                    <a:pt x="762" y="165"/>
                  </a:moveTo>
                  <a:lnTo>
                    <a:pt x="756" y="139"/>
                  </a:lnTo>
                  <a:lnTo>
                    <a:pt x="734" y="133"/>
                  </a:lnTo>
                  <a:lnTo>
                    <a:pt x="695" y="156"/>
                  </a:lnTo>
                  <a:lnTo>
                    <a:pt x="671" y="142"/>
                  </a:lnTo>
                  <a:lnTo>
                    <a:pt x="671" y="110"/>
                  </a:lnTo>
                  <a:lnTo>
                    <a:pt x="658" y="96"/>
                  </a:lnTo>
                  <a:lnTo>
                    <a:pt x="658" y="78"/>
                  </a:lnTo>
                  <a:lnTo>
                    <a:pt x="623" y="72"/>
                  </a:lnTo>
                  <a:lnTo>
                    <a:pt x="616" y="80"/>
                  </a:lnTo>
                  <a:lnTo>
                    <a:pt x="621" y="105"/>
                  </a:lnTo>
                  <a:lnTo>
                    <a:pt x="591" y="117"/>
                  </a:lnTo>
                  <a:lnTo>
                    <a:pt x="585" y="134"/>
                  </a:lnTo>
                  <a:lnTo>
                    <a:pt x="591" y="157"/>
                  </a:lnTo>
                  <a:lnTo>
                    <a:pt x="528" y="229"/>
                  </a:lnTo>
                  <a:lnTo>
                    <a:pt x="540" y="313"/>
                  </a:lnTo>
                  <a:lnTo>
                    <a:pt x="510" y="337"/>
                  </a:lnTo>
                  <a:lnTo>
                    <a:pt x="497" y="322"/>
                  </a:lnTo>
                  <a:lnTo>
                    <a:pt x="437" y="357"/>
                  </a:lnTo>
                  <a:lnTo>
                    <a:pt x="416" y="345"/>
                  </a:lnTo>
                  <a:lnTo>
                    <a:pt x="329" y="180"/>
                  </a:lnTo>
                  <a:lnTo>
                    <a:pt x="296" y="156"/>
                  </a:lnTo>
                  <a:lnTo>
                    <a:pt x="268" y="147"/>
                  </a:lnTo>
                  <a:lnTo>
                    <a:pt x="255" y="124"/>
                  </a:lnTo>
                  <a:lnTo>
                    <a:pt x="271" y="100"/>
                  </a:lnTo>
                  <a:lnTo>
                    <a:pt x="245" y="80"/>
                  </a:lnTo>
                  <a:lnTo>
                    <a:pt x="217" y="105"/>
                  </a:lnTo>
                  <a:lnTo>
                    <a:pt x="188" y="110"/>
                  </a:lnTo>
                  <a:lnTo>
                    <a:pt x="167" y="22"/>
                  </a:lnTo>
                  <a:lnTo>
                    <a:pt x="163" y="0"/>
                  </a:lnTo>
                  <a:lnTo>
                    <a:pt x="133" y="37"/>
                  </a:lnTo>
                  <a:lnTo>
                    <a:pt x="121" y="44"/>
                  </a:lnTo>
                  <a:lnTo>
                    <a:pt x="122" y="100"/>
                  </a:lnTo>
                  <a:lnTo>
                    <a:pt x="116" y="112"/>
                  </a:lnTo>
                  <a:lnTo>
                    <a:pt x="100" y="112"/>
                  </a:lnTo>
                  <a:lnTo>
                    <a:pt x="88" y="100"/>
                  </a:lnTo>
                  <a:lnTo>
                    <a:pt x="73" y="117"/>
                  </a:lnTo>
                  <a:lnTo>
                    <a:pt x="88" y="182"/>
                  </a:lnTo>
                  <a:lnTo>
                    <a:pt x="105" y="182"/>
                  </a:lnTo>
                  <a:lnTo>
                    <a:pt x="121" y="192"/>
                  </a:lnTo>
                  <a:lnTo>
                    <a:pt x="125" y="231"/>
                  </a:lnTo>
                  <a:lnTo>
                    <a:pt x="117" y="367"/>
                  </a:lnTo>
                  <a:lnTo>
                    <a:pt x="25" y="451"/>
                  </a:lnTo>
                  <a:lnTo>
                    <a:pt x="20" y="482"/>
                  </a:lnTo>
                  <a:lnTo>
                    <a:pt x="2" y="496"/>
                  </a:lnTo>
                  <a:lnTo>
                    <a:pt x="0" y="514"/>
                  </a:lnTo>
                  <a:lnTo>
                    <a:pt x="15" y="553"/>
                  </a:lnTo>
                  <a:lnTo>
                    <a:pt x="2" y="583"/>
                  </a:lnTo>
                  <a:lnTo>
                    <a:pt x="10" y="585"/>
                  </a:lnTo>
                  <a:lnTo>
                    <a:pt x="57" y="572"/>
                  </a:lnTo>
                  <a:lnTo>
                    <a:pt x="122" y="571"/>
                  </a:lnTo>
                  <a:lnTo>
                    <a:pt x="116" y="597"/>
                  </a:lnTo>
                  <a:lnTo>
                    <a:pt x="127" y="622"/>
                  </a:lnTo>
                  <a:lnTo>
                    <a:pt x="133" y="660"/>
                  </a:lnTo>
                  <a:lnTo>
                    <a:pt x="140" y="672"/>
                  </a:lnTo>
                  <a:lnTo>
                    <a:pt x="179" y="672"/>
                  </a:lnTo>
                  <a:lnTo>
                    <a:pt x="197" y="684"/>
                  </a:lnTo>
                  <a:lnTo>
                    <a:pt x="177" y="709"/>
                  </a:lnTo>
                  <a:lnTo>
                    <a:pt x="175" y="740"/>
                  </a:lnTo>
                  <a:lnTo>
                    <a:pt x="160" y="775"/>
                  </a:lnTo>
                  <a:lnTo>
                    <a:pt x="170" y="788"/>
                  </a:lnTo>
                  <a:lnTo>
                    <a:pt x="195" y="790"/>
                  </a:lnTo>
                  <a:lnTo>
                    <a:pt x="236" y="806"/>
                  </a:lnTo>
                  <a:lnTo>
                    <a:pt x="230" y="820"/>
                  </a:lnTo>
                  <a:lnTo>
                    <a:pt x="257" y="861"/>
                  </a:lnTo>
                  <a:lnTo>
                    <a:pt x="297" y="861"/>
                  </a:lnTo>
                  <a:lnTo>
                    <a:pt x="347" y="831"/>
                  </a:lnTo>
                  <a:lnTo>
                    <a:pt x="361" y="841"/>
                  </a:lnTo>
                  <a:lnTo>
                    <a:pt x="361" y="856"/>
                  </a:lnTo>
                  <a:lnTo>
                    <a:pt x="368" y="882"/>
                  </a:lnTo>
                  <a:lnTo>
                    <a:pt x="381" y="894"/>
                  </a:lnTo>
                  <a:lnTo>
                    <a:pt x="409" y="891"/>
                  </a:lnTo>
                  <a:lnTo>
                    <a:pt x="418" y="899"/>
                  </a:lnTo>
                  <a:lnTo>
                    <a:pt x="428" y="886"/>
                  </a:lnTo>
                  <a:lnTo>
                    <a:pt x="428" y="848"/>
                  </a:lnTo>
                  <a:lnTo>
                    <a:pt x="410" y="775"/>
                  </a:lnTo>
                  <a:lnTo>
                    <a:pt x="423" y="756"/>
                  </a:lnTo>
                  <a:lnTo>
                    <a:pt x="465" y="756"/>
                  </a:lnTo>
                  <a:lnTo>
                    <a:pt x="474" y="756"/>
                  </a:lnTo>
                  <a:lnTo>
                    <a:pt x="497" y="728"/>
                  </a:lnTo>
                  <a:lnTo>
                    <a:pt x="555" y="745"/>
                  </a:lnTo>
                  <a:lnTo>
                    <a:pt x="578" y="726"/>
                  </a:lnTo>
                  <a:lnTo>
                    <a:pt x="591" y="738"/>
                  </a:lnTo>
                  <a:lnTo>
                    <a:pt x="616" y="721"/>
                  </a:lnTo>
                  <a:lnTo>
                    <a:pt x="640" y="745"/>
                  </a:lnTo>
                  <a:lnTo>
                    <a:pt x="647" y="745"/>
                  </a:lnTo>
                  <a:lnTo>
                    <a:pt x="656" y="733"/>
                  </a:lnTo>
                  <a:lnTo>
                    <a:pt x="676" y="714"/>
                  </a:lnTo>
                  <a:lnTo>
                    <a:pt x="683" y="721"/>
                  </a:lnTo>
                  <a:lnTo>
                    <a:pt x="713" y="716"/>
                  </a:lnTo>
                  <a:lnTo>
                    <a:pt x="738" y="693"/>
                  </a:lnTo>
                  <a:lnTo>
                    <a:pt x="762" y="660"/>
                  </a:lnTo>
                  <a:lnTo>
                    <a:pt x="792" y="655"/>
                  </a:lnTo>
                  <a:lnTo>
                    <a:pt x="809" y="672"/>
                  </a:lnTo>
                  <a:lnTo>
                    <a:pt x="821" y="637"/>
                  </a:lnTo>
                  <a:lnTo>
                    <a:pt x="846" y="636"/>
                  </a:lnTo>
                  <a:lnTo>
                    <a:pt x="856" y="627"/>
                  </a:lnTo>
                  <a:lnTo>
                    <a:pt x="866" y="595"/>
                  </a:lnTo>
                  <a:lnTo>
                    <a:pt x="854" y="578"/>
                  </a:lnTo>
                  <a:lnTo>
                    <a:pt x="771" y="561"/>
                  </a:lnTo>
                  <a:lnTo>
                    <a:pt x="756" y="538"/>
                  </a:lnTo>
                  <a:lnTo>
                    <a:pt x="734" y="538"/>
                  </a:lnTo>
                  <a:lnTo>
                    <a:pt x="708" y="538"/>
                  </a:lnTo>
                  <a:lnTo>
                    <a:pt x="694" y="512"/>
                  </a:lnTo>
                  <a:lnTo>
                    <a:pt x="694" y="496"/>
                  </a:lnTo>
                  <a:lnTo>
                    <a:pt x="706" y="438"/>
                  </a:lnTo>
                  <a:lnTo>
                    <a:pt x="671" y="405"/>
                  </a:lnTo>
                  <a:lnTo>
                    <a:pt x="695" y="302"/>
                  </a:lnTo>
                  <a:lnTo>
                    <a:pt x="681" y="288"/>
                  </a:lnTo>
                  <a:lnTo>
                    <a:pt x="628" y="306"/>
                  </a:lnTo>
                  <a:lnTo>
                    <a:pt x="616" y="283"/>
                  </a:lnTo>
                  <a:lnTo>
                    <a:pt x="616" y="258"/>
                  </a:lnTo>
                  <a:lnTo>
                    <a:pt x="603" y="246"/>
                  </a:lnTo>
                  <a:lnTo>
                    <a:pt x="630" y="210"/>
                  </a:lnTo>
                  <a:lnTo>
                    <a:pt x="658" y="219"/>
                  </a:lnTo>
                  <a:lnTo>
                    <a:pt x="671" y="207"/>
                  </a:lnTo>
                  <a:lnTo>
                    <a:pt x="725" y="214"/>
                  </a:lnTo>
                  <a:lnTo>
                    <a:pt x="752" y="207"/>
                  </a:lnTo>
                  <a:lnTo>
                    <a:pt x="762" y="165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4" name="Freeform 10"/>
            <p:cNvSpPr/>
            <p:nvPr/>
          </p:nvSpPr>
          <p:spPr>
            <a:xfrm>
              <a:off x="3833813" y="2840038"/>
              <a:ext cx="493712" cy="673100"/>
            </a:xfrm>
            <a:custGeom>
              <a:avLst/>
              <a:gdLst/>
              <a:ahLst/>
              <a:cxnLst>
                <a:cxn ang="0">
                  <a:pos x="9896" y="147441"/>
                </a:cxn>
                <a:cxn ang="0">
                  <a:pos x="41784" y="207272"/>
                </a:cxn>
                <a:cxn ang="0">
                  <a:pos x="43983" y="238256"/>
                </a:cxn>
                <a:cxn ang="0">
                  <a:pos x="29689" y="270308"/>
                </a:cxn>
                <a:cxn ang="0">
                  <a:pos x="4398" y="288471"/>
                </a:cxn>
                <a:cxn ang="0">
                  <a:pos x="0" y="344029"/>
                </a:cxn>
                <a:cxn ang="0">
                  <a:pos x="7697" y="353645"/>
                </a:cxn>
                <a:cxn ang="0">
                  <a:pos x="20892" y="348303"/>
                </a:cxn>
                <a:cxn ang="0">
                  <a:pos x="29689" y="353645"/>
                </a:cxn>
                <a:cxn ang="0">
                  <a:pos x="29689" y="391039"/>
                </a:cxn>
                <a:cxn ang="0">
                  <a:pos x="43983" y="432707"/>
                </a:cxn>
                <a:cxn ang="0">
                  <a:pos x="63776" y="440186"/>
                </a:cxn>
                <a:cxn ang="0">
                  <a:pos x="67074" y="503222"/>
                </a:cxn>
                <a:cxn ang="0">
                  <a:pos x="54979" y="544890"/>
                </a:cxn>
                <a:cxn ang="0">
                  <a:pos x="67074" y="564122"/>
                </a:cxn>
                <a:cxn ang="0">
                  <a:pos x="89066" y="584422"/>
                </a:cxn>
                <a:cxn ang="0">
                  <a:pos x="138547" y="571601"/>
                </a:cxn>
                <a:cxn ang="0">
                  <a:pos x="149543" y="590832"/>
                </a:cxn>
                <a:cxn ang="0">
                  <a:pos x="131950" y="611132"/>
                </a:cxn>
                <a:cxn ang="0">
                  <a:pos x="106659" y="649595"/>
                </a:cxn>
                <a:cxn ang="0">
                  <a:pos x="106659" y="660279"/>
                </a:cxn>
                <a:cxn ang="0">
                  <a:pos x="123153" y="672032"/>
                </a:cxn>
                <a:cxn ang="0">
                  <a:pos x="229812" y="628227"/>
                </a:cxn>
                <a:cxn ang="0">
                  <a:pos x="268298" y="649595"/>
                </a:cxn>
                <a:cxn ang="0">
                  <a:pos x="278194" y="638911"/>
                </a:cxn>
                <a:cxn ang="0">
                  <a:pos x="268298" y="615406"/>
                </a:cxn>
                <a:cxn ang="0">
                  <a:pos x="270497" y="600448"/>
                </a:cxn>
                <a:cxn ang="0">
                  <a:pos x="286991" y="504291"/>
                </a:cxn>
                <a:cxn ang="0">
                  <a:pos x="302385" y="482923"/>
                </a:cxn>
                <a:cxn ang="0">
                  <a:pos x="310082" y="456212"/>
                </a:cxn>
                <a:cxn ang="0">
                  <a:pos x="328775" y="416681"/>
                </a:cxn>
                <a:cxn ang="0">
                  <a:pos x="317779" y="400655"/>
                </a:cxn>
                <a:cxn ang="0">
                  <a:pos x="321078" y="367534"/>
                </a:cxn>
                <a:cxn ang="0">
                  <a:pos x="367260" y="316250"/>
                </a:cxn>
                <a:cxn ang="0">
                  <a:pos x="366161" y="282061"/>
                </a:cxn>
                <a:cxn ang="0">
                  <a:pos x="393650" y="232914"/>
                </a:cxn>
                <a:cxn ang="0">
                  <a:pos x="423339" y="241461"/>
                </a:cxn>
                <a:cxn ang="0">
                  <a:pos x="481617" y="198725"/>
                </a:cxn>
                <a:cxn ang="0">
                  <a:pos x="492612" y="177357"/>
                </a:cxn>
                <a:cxn ang="0">
                  <a:pos x="455227" y="110047"/>
                </a:cxn>
                <a:cxn ang="0">
                  <a:pos x="431036" y="74789"/>
                </a:cxn>
                <a:cxn ang="0">
                  <a:pos x="448629" y="59831"/>
                </a:cxn>
                <a:cxn ang="0">
                  <a:pos x="426638" y="39531"/>
                </a:cxn>
                <a:cxn ang="0">
                  <a:pos x="369459" y="39531"/>
                </a:cxn>
                <a:cxn ang="0">
                  <a:pos x="346368" y="12821"/>
                </a:cxn>
                <a:cxn ang="0">
                  <a:pos x="300186" y="57694"/>
                </a:cxn>
                <a:cxn ang="0">
                  <a:pos x="283692" y="49147"/>
                </a:cxn>
                <a:cxn ang="0">
                  <a:pos x="302385" y="14958"/>
                </a:cxn>
                <a:cxn ang="0">
                  <a:pos x="300186" y="4274"/>
                </a:cxn>
                <a:cxn ang="0">
                  <a:pos x="283692" y="0"/>
                </a:cxn>
                <a:cxn ang="0">
                  <a:pos x="229812" y="28847"/>
                </a:cxn>
                <a:cxn ang="0">
                  <a:pos x="188028" y="41668"/>
                </a:cxn>
                <a:cxn ang="0">
                  <a:pos x="151742" y="39531"/>
                </a:cxn>
                <a:cxn ang="0">
                  <a:pos x="76971" y="106841"/>
                </a:cxn>
                <a:cxn ang="0">
                  <a:pos x="37386" y="119662"/>
                </a:cxn>
                <a:cxn ang="0">
                  <a:pos x="9896" y="147441"/>
                </a:cxn>
              </a:cxnLst>
              <a:pathLst>
                <a:path w="449" h="630">
                  <a:moveTo>
                    <a:pt x="9" y="138"/>
                  </a:moveTo>
                  <a:lnTo>
                    <a:pt x="38" y="194"/>
                  </a:lnTo>
                  <a:lnTo>
                    <a:pt x="40" y="223"/>
                  </a:lnTo>
                  <a:lnTo>
                    <a:pt x="27" y="253"/>
                  </a:lnTo>
                  <a:lnTo>
                    <a:pt x="4" y="270"/>
                  </a:lnTo>
                  <a:lnTo>
                    <a:pt x="0" y="322"/>
                  </a:lnTo>
                  <a:lnTo>
                    <a:pt x="7" y="331"/>
                  </a:lnTo>
                  <a:lnTo>
                    <a:pt x="19" y="326"/>
                  </a:lnTo>
                  <a:lnTo>
                    <a:pt x="27" y="331"/>
                  </a:lnTo>
                  <a:lnTo>
                    <a:pt x="27" y="366"/>
                  </a:lnTo>
                  <a:lnTo>
                    <a:pt x="40" y="405"/>
                  </a:lnTo>
                  <a:lnTo>
                    <a:pt x="58" y="412"/>
                  </a:lnTo>
                  <a:lnTo>
                    <a:pt x="61" y="471"/>
                  </a:lnTo>
                  <a:lnTo>
                    <a:pt x="50" y="510"/>
                  </a:lnTo>
                  <a:lnTo>
                    <a:pt x="61" y="528"/>
                  </a:lnTo>
                  <a:lnTo>
                    <a:pt x="81" y="547"/>
                  </a:lnTo>
                  <a:lnTo>
                    <a:pt x="126" y="535"/>
                  </a:lnTo>
                  <a:lnTo>
                    <a:pt x="136" y="553"/>
                  </a:lnTo>
                  <a:lnTo>
                    <a:pt x="120" y="572"/>
                  </a:lnTo>
                  <a:lnTo>
                    <a:pt x="97" y="608"/>
                  </a:lnTo>
                  <a:lnTo>
                    <a:pt x="97" y="618"/>
                  </a:lnTo>
                  <a:lnTo>
                    <a:pt x="112" y="629"/>
                  </a:lnTo>
                  <a:lnTo>
                    <a:pt x="209" y="588"/>
                  </a:lnTo>
                  <a:lnTo>
                    <a:pt x="244" y="608"/>
                  </a:lnTo>
                  <a:lnTo>
                    <a:pt x="253" y="598"/>
                  </a:lnTo>
                  <a:lnTo>
                    <a:pt x="244" y="576"/>
                  </a:lnTo>
                  <a:lnTo>
                    <a:pt x="246" y="562"/>
                  </a:lnTo>
                  <a:lnTo>
                    <a:pt x="261" y="472"/>
                  </a:lnTo>
                  <a:lnTo>
                    <a:pt x="275" y="452"/>
                  </a:lnTo>
                  <a:lnTo>
                    <a:pt x="282" y="427"/>
                  </a:lnTo>
                  <a:lnTo>
                    <a:pt x="299" y="390"/>
                  </a:lnTo>
                  <a:lnTo>
                    <a:pt x="289" y="375"/>
                  </a:lnTo>
                  <a:lnTo>
                    <a:pt x="292" y="344"/>
                  </a:lnTo>
                  <a:lnTo>
                    <a:pt x="334" y="296"/>
                  </a:lnTo>
                  <a:lnTo>
                    <a:pt x="333" y="264"/>
                  </a:lnTo>
                  <a:lnTo>
                    <a:pt x="358" y="218"/>
                  </a:lnTo>
                  <a:lnTo>
                    <a:pt x="385" y="226"/>
                  </a:lnTo>
                  <a:lnTo>
                    <a:pt x="438" y="186"/>
                  </a:lnTo>
                  <a:lnTo>
                    <a:pt x="448" y="166"/>
                  </a:lnTo>
                  <a:lnTo>
                    <a:pt x="414" y="103"/>
                  </a:lnTo>
                  <a:lnTo>
                    <a:pt x="392" y="70"/>
                  </a:lnTo>
                  <a:lnTo>
                    <a:pt x="408" y="56"/>
                  </a:lnTo>
                  <a:lnTo>
                    <a:pt x="388" y="37"/>
                  </a:lnTo>
                  <a:lnTo>
                    <a:pt x="336" y="37"/>
                  </a:lnTo>
                  <a:lnTo>
                    <a:pt x="315" y="12"/>
                  </a:lnTo>
                  <a:lnTo>
                    <a:pt x="273" y="54"/>
                  </a:lnTo>
                  <a:lnTo>
                    <a:pt x="258" y="46"/>
                  </a:lnTo>
                  <a:lnTo>
                    <a:pt x="275" y="14"/>
                  </a:lnTo>
                  <a:lnTo>
                    <a:pt x="273" y="4"/>
                  </a:lnTo>
                  <a:lnTo>
                    <a:pt x="258" y="0"/>
                  </a:lnTo>
                  <a:lnTo>
                    <a:pt x="209" y="27"/>
                  </a:lnTo>
                  <a:lnTo>
                    <a:pt x="171" y="39"/>
                  </a:lnTo>
                  <a:lnTo>
                    <a:pt x="138" y="37"/>
                  </a:lnTo>
                  <a:lnTo>
                    <a:pt x="70" y="100"/>
                  </a:lnTo>
                  <a:lnTo>
                    <a:pt x="34" y="112"/>
                  </a:lnTo>
                  <a:lnTo>
                    <a:pt x="9" y="138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5" name="Freeform 11"/>
            <p:cNvSpPr/>
            <p:nvPr/>
          </p:nvSpPr>
          <p:spPr>
            <a:xfrm>
              <a:off x="2762250" y="3036888"/>
              <a:ext cx="657225" cy="541337"/>
            </a:xfrm>
            <a:custGeom>
              <a:avLst/>
              <a:gdLst/>
              <a:ahLst/>
              <a:cxnLst>
                <a:cxn ang="0">
                  <a:pos x="178546" y="180802"/>
                </a:cxn>
                <a:cxn ang="0">
                  <a:pos x="166497" y="224666"/>
                </a:cxn>
                <a:cxn ang="0">
                  <a:pos x="138017" y="232154"/>
                </a:cxn>
                <a:cxn ang="0">
                  <a:pos x="76676" y="224666"/>
                </a:cxn>
                <a:cxn ang="0">
                  <a:pos x="62436" y="237504"/>
                </a:cxn>
                <a:cxn ang="0">
                  <a:pos x="30671" y="226805"/>
                </a:cxn>
                <a:cxn ang="0">
                  <a:pos x="0" y="266389"/>
                </a:cxn>
                <a:cxn ang="0">
                  <a:pos x="14240" y="279227"/>
                </a:cxn>
                <a:cxn ang="0">
                  <a:pos x="14240" y="305973"/>
                </a:cxn>
                <a:cxn ang="0">
                  <a:pos x="28480" y="329509"/>
                </a:cxn>
                <a:cxn ang="0">
                  <a:pos x="87630" y="311322"/>
                </a:cxn>
                <a:cxn ang="0">
                  <a:pos x="104061" y="325230"/>
                </a:cxn>
                <a:cxn ang="0">
                  <a:pos x="76676" y="435423"/>
                </a:cxn>
                <a:cxn ang="0">
                  <a:pos x="116110" y="469658"/>
                </a:cxn>
                <a:cxn ang="0">
                  <a:pos x="102965" y="530639"/>
                </a:cxn>
                <a:cxn ang="0">
                  <a:pos x="142399" y="534918"/>
                </a:cxn>
                <a:cxn ang="0">
                  <a:pos x="178546" y="499613"/>
                </a:cxn>
                <a:cxn ang="0">
                  <a:pos x="193881" y="509242"/>
                </a:cxn>
                <a:cxn ang="0">
                  <a:pos x="269462" y="540267"/>
                </a:cxn>
                <a:cxn ang="0">
                  <a:pos x="281511" y="530639"/>
                </a:cxn>
                <a:cxn ang="0">
                  <a:pos x="284798" y="509242"/>
                </a:cxn>
                <a:cxn ang="0">
                  <a:pos x="300133" y="495334"/>
                </a:cxn>
                <a:cxn ang="0">
                  <a:pos x="407480" y="430074"/>
                </a:cxn>
                <a:cxn ang="0">
                  <a:pos x="422815" y="451471"/>
                </a:cxn>
                <a:cxn ang="0">
                  <a:pos x="490728" y="469658"/>
                </a:cxn>
                <a:cxn ang="0">
                  <a:pos x="523589" y="424725"/>
                </a:cxn>
                <a:cxn ang="0">
                  <a:pos x="540020" y="435423"/>
                </a:cxn>
                <a:cxn ang="0">
                  <a:pos x="566309" y="435423"/>
                </a:cxn>
                <a:cxn ang="0">
                  <a:pos x="566309" y="422585"/>
                </a:cxn>
                <a:cxn ang="0">
                  <a:pos x="600266" y="411887"/>
                </a:cxn>
                <a:cxn ang="0">
                  <a:pos x="600266" y="403328"/>
                </a:cxn>
                <a:cxn ang="0">
                  <a:pos x="612315" y="389420"/>
                </a:cxn>
                <a:cxn ang="0">
                  <a:pos x="619982" y="391560"/>
                </a:cxn>
                <a:cxn ang="0">
                  <a:pos x="656130" y="360535"/>
                </a:cxn>
                <a:cxn ang="0">
                  <a:pos x="625459" y="313462"/>
                </a:cxn>
                <a:cxn ang="0">
                  <a:pos x="640794" y="248202"/>
                </a:cxn>
                <a:cxn ang="0">
                  <a:pos x="624364" y="226805"/>
                </a:cxn>
                <a:cxn ang="0">
                  <a:pos x="573977" y="239643"/>
                </a:cxn>
                <a:cxn ang="0">
                  <a:pos x="568500" y="232154"/>
                </a:cxn>
                <a:cxn ang="0">
                  <a:pos x="624364" y="175453"/>
                </a:cxn>
                <a:cxn ang="0">
                  <a:pos x="600266" y="83447"/>
                </a:cxn>
                <a:cxn ang="0">
                  <a:pos x="563023" y="110193"/>
                </a:cxn>
                <a:cxn ang="0">
                  <a:pos x="529066" y="79168"/>
                </a:cxn>
                <a:cxn ang="0">
                  <a:pos x="499491" y="40654"/>
                </a:cxn>
                <a:cxn ang="0">
                  <a:pos x="495110" y="16048"/>
                </a:cxn>
                <a:cxn ang="0">
                  <a:pos x="477584" y="10698"/>
                </a:cxn>
                <a:cxn ang="0">
                  <a:pos x="449104" y="18187"/>
                </a:cxn>
                <a:cxn ang="0">
                  <a:pos x="407480" y="0"/>
                </a:cxn>
                <a:cxn ang="0">
                  <a:pos x="387763" y="43863"/>
                </a:cxn>
                <a:cxn ang="0">
                  <a:pos x="352711" y="47073"/>
                </a:cxn>
                <a:cxn ang="0">
                  <a:pos x="326422" y="83447"/>
                </a:cxn>
                <a:cxn ang="0">
                  <a:pos x="309991" y="75958"/>
                </a:cxn>
                <a:cxn ang="0">
                  <a:pos x="284798" y="83447"/>
                </a:cxn>
                <a:cxn ang="0">
                  <a:pos x="246459" y="62050"/>
                </a:cxn>
                <a:cxn ang="0">
                  <a:pos x="215789" y="96285"/>
                </a:cxn>
                <a:cxn ang="0">
                  <a:pos x="215789" y="113403"/>
                </a:cxn>
                <a:cxn ang="0">
                  <a:pos x="276035" y="142288"/>
                </a:cxn>
                <a:cxn ang="0">
                  <a:pos x="290274" y="166894"/>
                </a:cxn>
                <a:cxn ang="0">
                  <a:pos x="246459" y="181872"/>
                </a:cxn>
                <a:cxn ang="0">
                  <a:pos x="178546" y="180802"/>
                </a:cxn>
              </a:cxnLst>
              <a:pathLst>
                <a:path w="600" h="506">
                  <a:moveTo>
                    <a:pt x="163" y="169"/>
                  </a:moveTo>
                  <a:lnTo>
                    <a:pt x="152" y="210"/>
                  </a:lnTo>
                  <a:lnTo>
                    <a:pt x="126" y="217"/>
                  </a:lnTo>
                  <a:lnTo>
                    <a:pt x="70" y="210"/>
                  </a:lnTo>
                  <a:lnTo>
                    <a:pt x="57" y="222"/>
                  </a:lnTo>
                  <a:lnTo>
                    <a:pt x="28" y="212"/>
                  </a:lnTo>
                  <a:lnTo>
                    <a:pt x="0" y="249"/>
                  </a:lnTo>
                  <a:lnTo>
                    <a:pt x="13" y="261"/>
                  </a:lnTo>
                  <a:lnTo>
                    <a:pt x="13" y="286"/>
                  </a:lnTo>
                  <a:lnTo>
                    <a:pt x="26" y="308"/>
                  </a:lnTo>
                  <a:lnTo>
                    <a:pt x="80" y="291"/>
                  </a:lnTo>
                  <a:lnTo>
                    <a:pt x="95" y="304"/>
                  </a:lnTo>
                  <a:lnTo>
                    <a:pt x="70" y="407"/>
                  </a:lnTo>
                  <a:lnTo>
                    <a:pt x="106" y="439"/>
                  </a:lnTo>
                  <a:lnTo>
                    <a:pt x="94" y="496"/>
                  </a:lnTo>
                  <a:lnTo>
                    <a:pt x="130" y="500"/>
                  </a:lnTo>
                  <a:lnTo>
                    <a:pt x="163" y="467"/>
                  </a:lnTo>
                  <a:lnTo>
                    <a:pt x="177" y="476"/>
                  </a:lnTo>
                  <a:lnTo>
                    <a:pt x="246" y="505"/>
                  </a:lnTo>
                  <a:lnTo>
                    <a:pt x="257" y="496"/>
                  </a:lnTo>
                  <a:lnTo>
                    <a:pt x="260" y="476"/>
                  </a:lnTo>
                  <a:lnTo>
                    <a:pt x="274" y="463"/>
                  </a:lnTo>
                  <a:lnTo>
                    <a:pt x="372" y="402"/>
                  </a:lnTo>
                  <a:lnTo>
                    <a:pt x="386" y="422"/>
                  </a:lnTo>
                  <a:lnTo>
                    <a:pt x="448" y="439"/>
                  </a:lnTo>
                  <a:lnTo>
                    <a:pt x="478" y="397"/>
                  </a:lnTo>
                  <a:lnTo>
                    <a:pt x="493" y="407"/>
                  </a:lnTo>
                  <a:lnTo>
                    <a:pt x="517" y="407"/>
                  </a:lnTo>
                  <a:lnTo>
                    <a:pt x="517" y="395"/>
                  </a:lnTo>
                  <a:lnTo>
                    <a:pt x="548" y="385"/>
                  </a:lnTo>
                  <a:lnTo>
                    <a:pt x="548" y="377"/>
                  </a:lnTo>
                  <a:lnTo>
                    <a:pt x="559" y="364"/>
                  </a:lnTo>
                  <a:lnTo>
                    <a:pt x="566" y="366"/>
                  </a:lnTo>
                  <a:lnTo>
                    <a:pt x="599" y="337"/>
                  </a:lnTo>
                  <a:lnTo>
                    <a:pt x="571" y="293"/>
                  </a:lnTo>
                  <a:lnTo>
                    <a:pt x="585" y="232"/>
                  </a:lnTo>
                  <a:lnTo>
                    <a:pt x="570" y="212"/>
                  </a:lnTo>
                  <a:lnTo>
                    <a:pt x="524" y="224"/>
                  </a:lnTo>
                  <a:lnTo>
                    <a:pt x="519" y="217"/>
                  </a:lnTo>
                  <a:lnTo>
                    <a:pt x="570" y="164"/>
                  </a:lnTo>
                  <a:lnTo>
                    <a:pt x="548" y="78"/>
                  </a:lnTo>
                  <a:lnTo>
                    <a:pt x="514" y="103"/>
                  </a:lnTo>
                  <a:lnTo>
                    <a:pt x="483" y="74"/>
                  </a:lnTo>
                  <a:lnTo>
                    <a:pt x="456" y="38"/>
                  </a:lnTo>
                  <a:lnTo>
                    <a:pt x="452" y="15"/>
                  </a:lnTo>
                  <a:lnTo>
                    <a:pt x="436" y="10"/>
                  </a:lnTo>
                  <a:lnTo>
                    <a:pt x="410" y="17"/>
                  </a:lnTo>
                  <a:lnTo>
                    <a:pt x="372" y="0"/>
                  </a:lnTo>
                  <a:lnTo>
                    <a:pt x="354" y="41"/>
                  </a:lnTo>
                  <a:lnTo>
                    <a:pt x="322" y="44"/>
                  </a:lnTo>
                  <a:lnTo>
                    <a:pt x="298" y="78"/>
                  </a:lnTo>
                  <a:lnTo>
                    <a:pt x="283" y="71"/>
                  </a:lnTo>
                  <a:lnTo>
                    <a:pt x="260" y="78"/>
                  </a:lnTo>
                  <a:lnTo>
                    <a:pt x="225" y="58"/>
                  </a:lnTo>
                  <a:lnTo>
                    <a:pt x="197" y="90"/>
                  </a:lnTo>
                  <a:lnTo>
                    <a:pt x="197" y="106"/>
                  </a:lnTo>
                  <a:lnTo>
                    <a:pt x="252" y="133"/>
                  </a:lnTo>
                  <a:lnTo>
                    <a:pt x="265" y="156"/>
                  </a:lnTo>
                  <a:lnTo>
                    <a:pt x="225" y="170"/>
                  </a:lnTo>
                  <a:lnTo>
                    <a:pt x="163" y="169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6" name="Freeform 12"/>
            <p:cNvSpPr/>
            <p:nvPr/>
          </p:nvSpPr>
          <p:spPr>
            <a:xfrm>
              <a:off x="2132013" y="2465388"/>
              <a:ext cx="1290637" cy="954087"/>
            </a:xfrm>
            <a:custGeom>
              <a:avLst/>
              <a:gdLst/>
              <a:ahLst/>
              <a:cxnLst>
                <a:cxn ang="0">
                  <a:pos x="504889" y="80130"/>
                </a:cxn>
                <a:cxn ang="0">
                  <a:pos x="481940" y="28847"/>
                </a:cxn>
                <a:cxn ang="0">
                  <a:pos x="564995" y="0"/>
                </a:cxn>
                <a:cxn ang="0">
                  <a:pos x="579202" y="55557"/>
                </a:cxn>
                <a:cxn ang="0">
                  <a:pos x="655700" y="118593"/>
                </a:cxn>
                <a:cxn ang="0">
                  <a:pos x="695042" y="118593"/>
                </a:cxn>
                <a:cxn ang="0">
                  <a:pos x="728920" y="177355"/>
                </a:cxn>
                <a:cxn ang="0">
                  <a:pos x="807604" y="170945"/>
                </a:cxn>
                <a:cxn ang="0">
                  <a:pos x="842575" y="144235"/>
                </a:cxn>
                <a:cxn ang="0">
                  <a:pos x="867710" y="170945"/>
                </a:cxn>
                <a:cxn ang="0">
                  <a:pos x="957323" y="160261"/>
                </a:cxn>
                <a:cxn ang="0">
                  <a:pos x="975901" y="182698"/>
                </a:cxn>
                <a:cxn ang="0">
                  <a:pos x="1064420" y="221160"/>
                </a:cxn>
                <a:cxn ang="0">
                  <a:pos x="1175889" y="233981"/>
                </a:cxn>
                <a:cxn ang="0">
                  <a:pos x="1228345" y="245733"/>
                </a:cxn>
                <a:cxn ang="0">
                  <a:pos x="1277523" y="279923"/>
                </a:cxn>
                <a:cxn ang="0">
                  <a:pos x="1280801" y="362190"/>
                </a:cxn>
                <a:cxn ang="0">
                  <a:pos x="1218510" y="392105"/>
                </a:cxn>
                <a:cxn ang="0">
                  <a:pos x="1120155" y="425226"/>
                </a:cxn>
                <a:cxn ang="0">
                  <a:pos x="1137640" y="492535"/>
                </a:cxn>
                <a:cxn ang="0">
                  <a:pos x="1213046" y="563050"/>
                </a:cxn>
                <a:cxn ang="0">
                  <a:pos x="1181354" y="676301"/>
                </a:cxn>
                <a:cxn ang="0">
                  <a:pos x="1120155" y="604718"/>
                </a:cxn>
                <a:cxn ang="0">
                  <a:pos x="1097205" y="575871"/>
                </a:cxn>
                <a:cxn ang="0">
                  <a:pos x="1029450" y="564119"/>
                </a:cxn>
                <a:cxn ang="0">
                  <a:pos x="975901" y="612197"/>
                </a:cxn>
                <a:cxn ang="0">
                  <a:pos x="936559" y="642112"/>
                </a:cxn>
                <a:cxn ang="0">
                  <a:pos x="873174" y="628223"/>
                </a:cxn>
                <a:cxn ang="0">
                  <a:pos x="842575" y="679507"/>
                </a:cxn>
                <a:cxn ang="0">
                  <a:pos x="916888" y="732927"/>
                </a:cxn>
                <a:cxn ang="0">
                  <a:pos x="807604" y="746816"/>
                </a:cxn>
                <a:cxn ang="0">
                  <a:pos x="775912" y="713696"/>
                </a:cxn>
                <a:cxn ang="0">
                  <a:pos x="709249" y="723311"/>
                </a:cxn>
                <a:cxn ang="0">
                  <a:pos x="695042" y="674164"/>
                </a:cxn>
                <a:cxn ang="0">
                  <a:pos x="655700" y="647454"/>
                </a:cxn>
                <a:cxn ang="0">
                  <a:pos x="652422" y="684849"/>
                </a:cxn>
                <a:cxn ang="0">
                  <a:pos x="613080" y="713696"/>
                </a:cxn>
                <a:cxn ang="0">
                  <a:pos x="551881" y="816263"/>
                </a:cxn>
                <a:cxn ang="0">
                  <a:pos x="533303" y="930582"/>
                </a:cxn>
                <a:cxn ang="0">
                  <a:pos x="452433" y="953019"/>
                </a:cxn>
                <a:cxn ang="0">
                  <a:pos x="332222" y="762842"/>
                </a:cxn>
                <a:cxn ang="0">
                  <a:pos x="266652" y="727585"/>
                </a:cxn>
                <a:cxn ang="0">
                  <a:pos x="269930" y="679507"/>
                </a:cxn>
                <a:cxn ang="0">
                  <a:pos x="209824" y="684849"/>
                </a:cxn>
                <a:cxn ang="0">
                  <a:pos x="155182" y="595102"/>
                </a:cxn>
                <a:cxn ang="0">
                  <a:pos x="144254" y="417747"/>
                </a:cxn>
                <a:cxn ang="0">
                  <a:pos x="135511" y="326932"/>
                </a:cxn>
                <a:cxn ang="0">
                  <a:pos x="0" y="157056"/>
                </a:cxn>
                <a:cxn ang="0">
                  <a:pos x="17485" y="113251"/>
                </a:cxn>
                <a:cxn ang="0">
                  <a:pos x="201081" y="118593"/>
                </a:cxn>
                <a:cxn ang="0">
                  <a:pos x="262280" y="130346"/>
                </a:cxn>
                <a:cxn ang="0">
                  <a:pos x="357357" y="176287"/>
                </a:cxn>
                <a:cxn ang="0">
                  <a:pos x="368285" y="123935"/>
                </a:cxn>
                <a:cxn ang="0">
                  <a:pos x="428391" y="134619"/>
                </a:cxn>
                <a:cxn ang="0">
                  <a:pos x="487404" y="119662"/>
                </a:cxn>
              </a:cxnLst>
              <a:pathLst>
                <a:path w="1181" h="893">
                  <a:moveTo>
                    <a:pt x="446" y="111"/>
                  </a:moveTo>
                  <a:lnTo>
                    <a:pt x="462" y="75"/>
                  </a:lnTo>
                  <a:lnTo>
                    <a:pt x="445" y="57"/>
                  </a:lnTo>
                  <a:lnTo>
                    <a:pt x="441" y="27"/>
                  </a:lnTo>
                  <a:lnTo>
                    <a:pt x="500" y="0"/>
                  </a:lnTo>
                  <a:lnTo>
                    <a:pt x="517" y="0"/>
                  </a:lnTo>
                  <a:lnTo>
                    <a:pt x="525" y="24"/>
                  </a:lnTo>
                  <a:lnTo>
                    <a:pt x="530" y="52"/>
                  </a:lnTo>
                  <a:lnTo>
                    <a:pt x="559" y="74"/>
                  </a:lnTo>
                  <a:lnTo>
                    <a:pt x="600" y="111"/>
                  </a:lnTo>
                  <a:lnTo>
                    <a:pt x="621" y="94"/>
                  </a:lnTo>
                  <a:lnTo>
                    <a:pt x="636" y="111"/>
                  </a:lnTo>
                  <a:lnTo>
                    <a:pt x="642" y="150"/>
                  </a:lnTo>
                  <a:lnTo>
                    <a:pt x="667" y="166"/>
                  </a:lnTo>
                  <a:lnTo>
                    <a:pt x="728" y="171"/>
                  </a:lnTo>
                  <a:lnTo>
                    <a:pt x="739" y="160"/>
                  </a:lnTo>
                  <a:lnTo>
                    <a:pt x="734" y="142"/>
                  </a:lnTo>
                  <a:lnTo>
                    <a:pt x="771" y="135"/>
                  </a:lnTo>
                  <a:lnTo>
                    <a:pt x="794" y="138"/>
                  </a:lnTo>
                  <a:lnTo>
                    <a:pt x="794" y="160"/>
                  </a:lnTo>
                  <a:lnTo>
                    <a:pt x="811" y="162"/>
                  </a:lnTo>
                  <a:lnTo>
                    <a:pt x="876" y="150"/>
                  </a:lnTo>
                  <a:lnTo>
                    <a:pt x="888" y="154"/>
                  </a:lnTo>
                  <a:lnTo>
                    <a:pt x="893" y="171"/>
                  </a:lnTo>
                  <a:lnTo>
                    <a:pt x="917" y="180"/>
                  </a:lnTo>
                  <a:lnTo>
                    <a:pt x="974" y="207"/>
                  </a:lnTo>
                  <a:lnTo>
                    <a:pt x="1007" y="194"/>
                  </a:lnTo>
                  <a:lnTo>
                    <a:pt x="1076" y="219"/>
                  </a:lnTo>
                  <a:lnTo>
                    <a:pt x="1089" y="238"/>
                  </a:lnTo>
                  <a:lnTo>
                    <a:pt x="1124" y="230"/>
                  </a:lnTo>
                  <a:lnTo>
                    <a:pt x="1147" y="234"/>
                  </a:lnTo>
                  <a:lnTo>
                    <a:pt x="1169" y="262"/>
                  </a:lnTo>
                  <a:lnTo>
                    <a:pt x="1180" y="320"/>
                  </a:lnTo>
                  <a:lnTo>
                    <a:pt x="1172" y="339"/>
                  </a:lnTo>
                  <a:lnTo>
                    <a:pt x="1158" y="334"/>
                  </a:lnTo>
                  <a:lnTo>
                    <a:pt x="1115" y="367"/>
                  </a:lnTo>
                  <a:lnTo>
                    <a:pt x="1044" y="379"/>
                  </a:lnTo>
                  <a:lnTo>
                    <a:pt x="1025" y="398"/>
                  </a:lnTo>
                  <a:lnTo>
                    <a:pt x="1039" y="418"/>
                  </a:lnTo>
                  <a:lnTo>
                    <a:pt x="1041" y="461"/>
                  </a:lnTo>
                  <a:lnTo>
                    <a:pt x="1061" y="465"/>
                  </a:lnTo>
                  <a:lnTo>
                    <a:pt x="1110" y="527"/>
                  </a:lnTo>
                  <a:lnTo>
                    <a:pt x="1112" y="608"/>
                  </a:lnTo>
                  <a:lnTo>
                    <a:pt x="1081" y="633"/>
                  </a:lnTo>
                  <a:lnTo>
                    <a:pt x="1051" y="603"/>
                  </a:lnTo>
                  <a:lnTo>
                    <a:pt x="1025" y="566"/>
                  </a:lnTo>
                  <a:lnTo>
                    <a:pt x="1021" y="543"/>
                  </a:lnTo>
                  <a:lnTo>
                    <a:pt x="1004" y="539"/>
                  </a:lnTo>
                  <a:lnTo>
                    <a:pt x="979" y="546"/>
                  </a:lnTo>
                  <a:lnTo>
                    <a:pt x="942" y="528"/>
                  </a:lnTo>
                  <a:lnTo>
                    <a:pt x="925" y="571"/>
                  </a:lnTo>
                  <a:lnTo>
                    <a:pt x="893" y="573"/>
                  </a:lnTo>
                  <a:lnTo>
                    <a:pt x="871" y="608"/>
                  </a:lnTo>
                  <a:lnTo>
                    <a:pt x="857" y="601"/>
                  </a:lnTo>
                  <a:lnTo>
                    <a:pt x="834" y="608"/>
                  </a:lnTo>
                  <a:lnTo>
                    <a:pt x="799" y="588"/>
                  </a:lnTo>
                  <a:lnTo>
                    <a:pt x="771" y="620"/>
                  </a:lnTo>
                  <a:lnTo>
                    <a:pt x="771" y="636"/>
                  </a:lnTo>
                  <a:lnTo>
                    <a:pt x="827" y="665"/>
                  </a:lnTo>
                  <a:lnTo>
                    <a:pt x="839" y="686"/>
                  </a:lnTo>
                  <a:lnTo>
                    <a:pt x="799" y="701"/>
                  </a:lnTo>
                  <a:lnTo>
                    <a:pt x="739" y="699"/>
                  </a:lnTo>
                  <a:lnTo>
                    <a:pt x="733" y="673"/>
                  </a:lnTo>
                  <a:lnTo>
                    <a:pt x="710" y="668"/>
                  </a:lnTo>
                  <a:lnTo>
                    <a:pt x="673" y="690"/>
                  </a:lnTo>
                  <a:lnTo>
                    <a:pt x="649" y="677"/>
                  </a:lnTo>
                  <a:lnTo>
                    <a:pt x="649" y="645"/>
                  </a:lnTo>
                  <a:lnTo>
                    <a:pt x="636" y="631"/>
                  </a:lnTo>
                  <a:lnTo>
                    <a:pt x="636" y="613"/>
                  </a:lnTo>
                  <a:lnTo>
                    <a:pt x="600" y="606"/>
                  </a:lnTo>
                  <a:lnTo>
                    <a:pt x="593" y="615"/>
                  </a:lnTo>
                  <a:lnTo>
                    <a:pt x="597" y="641"/>
                  </a:lnTo>
                  <a:lnTo>
                    <a:pt x="567" y="653"/>
                  </a:lnTo>
                  <a:lnTo>
                    <a:pt x="561" y="668"/>
                  </a:lnTo>
                  <a:lnTo>
                    <a:pt x="567" y="691"/>
                  </a:lnTo>
                  <a:lnTo>
                    <a:pt x="505" y="764"/>
                  </a:lnTo>
                  <a:lnTo>
                    <a:pt x="517" y="847"/>
                  </a:lnTo>
                  <a:lnTo>
                    <a:pt x="488" y="871"/>
                  </a:lnTo>
                  <a:lnTo>
                    <a:pt x="474" y="857"/>
                  </a:lnTo>
                  <a:lnTo>
                    <a:pt x="414" y="892"/>
                  </a:lnTo>
                  <a:lnTo>
                    <a:pt x="392" y="879"/>
                  </a:lnTo>
                  <a:lnTo>
                    <a:pt x="304" y="714"/>
                  </a:lnTo>
                  <a:lnTo>
                    <a:pt x="272" y="690"/>
                  </a:lnTo>
                  <a:lnTo>
                    <a:pt x="244" y="681"/>
                  </a:lnTo>
                  <a:lnTo>
                    <a:pt x="231" y="660"/>
                  </a:lnTo>
                  <a:lnTo>
                    <a:pt x="247" y="636"/>
                  </a:lnTo>
                  <a:lnTo>
                    <a:pt x="222" y="615"/>
                  </a:lnTo>
                  <a:lnTo>
                    <a:pt x="192" y="641"/>
                  </a:lnTo>
                  <a:lnTo>
                    <a:pt x="163" y="645"/>
                  </a:lnTo>
                  <a:lnTo>
                    <a:pt x="142" y="557"/>
                  </a:lnTo>
                  <a:lnTo>
                    <a:pt x="138" y="534"/>
                  </a:lnTo>
                  <a:lnTo>
                    <a:pt x="132" y="391"/>
                  </a:lnTo>
                  <a:lnTo>
                    <a:pt x="105" y="320"/>
                  </a:lnTo>
                  <a:lnTo>
                    <a:pt x="124" y="306"/>
                  </a:lnTo>
                  <a:lnTo>
                    <a:pt x="69" y="202"/>
                  </a:lnTo>
                  <a:lnTo>
                    <a:pt x="0" y="147"/>
                  </a:lnTo>
                  <a:lnTo>
                    <a:pt x="10" y="116"/>
                  </a:lnTo>
                  <a:lnTo>
                    <a:pt x="16" y="106"/>
                  </a:lnTo>
                  <a:lnTo>
                    <a:pt x="117" y="90"/>
                  </a:lnTo>
                  <a:lnTo>
                    <a:pt x="184" y="111"/>
                  </a:lnTo>
                  <a:lnTo>
                    <a:pt x="224" y="98"/>
                  </a:lnTo>
                  <a:lnTo>
                    <a:pt x="240" y="122"/>
                  </a:lnTo>
                  <a:lnTo>
                    <a:pt x="290" y="171"/>
                  </a:lnTo>
                  <a:lnTo>
                    <a:pt x="327" y="165"/>
                  </a:lnTo>
                  <a:lnTo>
                    <a:pt x="327" y="135"/>
                  </a:lnTo>
                  <a:lnTo>
                    <a:pt x="337" y="116"/>
                  </a:lnTo>
                  <a:lnTo>
                    <a:pt x="376" y="99"/>
                  </a:lnTo>
                  <a:lnTo>
                    <a:pt x="392" y="126"/>
                  </a:lnTo>
                  <a:lnTo>
                    <a:pt x="414" y="111"/>
                  </a:lnTo>
                  <a:lnTo>
                    <a:pt x="446" y="112"/>
                  </a:lnTo>
                  <a:lnTo>
                    <a:pt x="446" y="111"/>
                  </a:lnTo>
                </a:path>
              </a:pathLst>
            </a:custGeom>
            <a:solidFill>
              <a:srgbClr val="EC727E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7" name="Freeform 13"/>
            <p:cNvSpPr/>
            <p:nvPr/>
          </p:nvSpPr>
          <p:spPr>
            <a:xfrm>
              <a:off x="247650" y="2101850"/>
              <a:ext cx="2035175" cy="1076325"/>
            </a:xfrm>
            <a:custGeom>
              <a:avLst/>
              <a:gdLst/>
              <a:ahLst/>
              <a:cxnLst>
                <a:cxn ang="0">
                  <a:pos x="1236617" y="1025989"/>
                </a:cxn>
                <a:cxn ang="0">
                  <a:pos x="1268297" y="1060260"/>
                </a:cxn>
                <a:cxn ang="0">
                  <a:pos x="1372077" y="1025989"/>
                </a:cxn>
                <a:cxn ang="0">
                  <a:pos x="1437622" y="979938"/>
                </a:cxn>
                <a:cxn ang="0">
                  <a:pos x="1514092" y="949951"/>
                </a:cxn>
                <a:cxn ang="0">
                  <a:pos x="1596023" y="924247"/>
                </a:cxn>
                <a:cxn ang="0">
                  <a:pos x="1728206" y="902828"/>
                </a:cxn>
                <a:cxn ang="0">
                  <a:pos x="1730390" y="949951"/>
                </a:cxn>
                <a:cxn ang="0">
                  <a:pos x="1771902" y="958518"/>
                </a:cxn>
                <a:cxn ang="0">
                  <a:pos x="1746777" y="1018493"/>
                </a:cxn>
                <a:cxn ang="0">
                  <a:pos x="1771902" y="1025989"/>
                </a:cxn>
                <a:cxn ang="0">
                  <a:pos x="1884421" y="1018493"/>
                </a:cxn>
                <a:cxn ang="0">
                  <a:pos x="1952151" y="1039912"/>
                </a:cxn>
                <a:cxn ang="0">
                  <a:pos x="1982739" y="1052764"/>
                </a:cxn>
                <a:cxn ang="0">
                  <a:pos x="1988201" y="979938"/>
                </a:cxn>
                <a:cxn ang="0">
                  <a:pos x="2034083" y="931744"/>
                </a:cxn>
                <a:cxn ang="0">
                  <a:pos x="1998033" y="701485"/>
                </a:cxn>
                <a:cxn ang="0">
                  <a:pos x="1957613" y="576182"/>
                </a:cxn>
                <a:cxn ang="0">
                  <a:pos x="1860388" y="530130"/>
                </a:cxn>
                <a:cxn ang="0">
                  <a:pos x="1799213" y="644724"/>
                </a:cxn>
                <a:cxn ang="0">
                  <a:pos x="1682324" y="585821"/>
                </a:cxn>
                <a:cxn ang="0">
                  <a:pos x="1466025" y="508711"/>
                </a:cxn>
                <a:cxn ang="0">
                  <a:pos x="1376447" y="495859"/>
                </a:cxn>
                <a:cxn ang="0">
                  <a:pos x="1203845" y="425175"/>
                </a:cxn>
                <a:cxn ang="0">
                  <a:pos x="1120821" y="229188"/>
                </a:cxn>
                <a:cxn ang="0">
                  <a:pos x="1152501" y="168142"/>
                </a:cxn>
                <a:cxn ang="0">
                  <a:pos x="1151409" y="83536"/>
                </a:cxn>
                <a:cxn ang="0">
                  <a:pos x="1164518" y="41768"/>
                </a:cxn>
                <a:cxn ang="0">
                  <a:pos x="1012672" y="0"/>
                </a:cxn>
                <a:cxn ang="0">
                  <a:pos x="903430" y="13923"/>
                </a:cxn>
                <a:cxn ang="0">
                  <a:pos x="767970" y="57832"/>
                </a:cxn>
                <a:cxn ang="0">
                  <a:pos x="631418" y="71755"/>
                </a:cxn>
                <a:cxn ang="0">
                  <a:pos x="539655" y="25703"/>
                </a:cxn>
                <a:cxn ang="0">
                  <a:pos x="391086" y="52478"/>
                </a:cxn>
                <a:cxn ang="0">
                  <a:pos x="332095" y="19277"/>
                </a:cxn>
                <a:cxn ang="0">
                  <a:pos x="220668" y="29987"/>
                </a:cxn>
                <a:cxn ang="0">
                  <a:pos x="167140" y="100671"/>
                </a:cxn>
                <a:cxn ang="0">
                  <a:pos x="135460" y="136013"/>
                </a:cxn>
                <a:cxn ang="0">
                  <a:pos x="97225" y="157433"/>
                </a:cxn>
                <a:cxn ang="0">
                  <a:pos x="80839" y="184207"/>
                </a:cxn>
                <a:cxn ang="0">
                  <a:pos x="110334" y="247394"/>
                </a:cxn>
                <a:cxn ang="0">
                  <a:pos x="102687" y="308439"/>
                </a:cxn>
                <a:cxn ang="0">
                  <a:pos x="29495" y="285949"/>
                </a:cxn>
                <a:cxn ang="0">
                  <a:pos x="0" y="313794"/>
                </a:cxn>
                <a:cxn ang="0">
                  <a:pos x="18571" y="371627"/>
                </a:cxn>
                <a:cxn ang="0">
                  <a:pos x="9832" y="425175"/>
                </a:cxn>
                <a:cxn ang="0">
                  <a:pos x="46974" y="444453"/>
                </a:cxn>
                <a:cxn ang="0">
                  <a:pos x="135460" y="530130"/>
                </a:cxn>
                <a:cxn ang="0">
                  <a:pos x="187896" y="605098"/>
                </a:cxn>
                <a:cxn ang="0">
                  <a:pos x="223946" y="629730"/>
                </a:cxn>
                <a:cxn ang="0">
                  <a:pos x="285121" y="625447"/>
                </a:cxn>
                <a:cxn ang="0">
                  <a:pos x="431505" y="781808"/>
                </a:cxn>
                <a:cxn ang="0">
                  <a:pos x="475202" y="765744"/>
                </a:cxn>
                <a:cxn ang="0">
                  <a:pos x="488311" y="825718"/>
                </a:cxn>
                <a:cxn ang="0">
                  <a:pos x="577889" y="862131"/>
                </a:cxn>
                <a:cxn ang="0">
                  <a:pos x="651081" y="937099"/>
                </a:cxn>
                <a:cxn ang="0">
                  <a:pos x="664190" y="969228"/>
                </a:cxn>
                <a:cxn ang="0">
                  <a:pos x="745029" y="967086"/>
                </a:cxn>
                <a:cxn ang="0">
                  <a:pos x="888136" y="993860"/>
                </a:cxn>
                <a:cxn ang="0">
                  <a:pos x="952589" y="1013138"/>
                </a:cxn>
                <a:cxn ang="0">
                  <a:pos x="952589" y="1075254"/>
                </a:cxn>
                <a:cxn ang="0">
                  <a:pos x="1074939" y="983151"/>
                </a:cxn>
                <a:cxn ang="0">
                  <a:pos x="1172165" y="1018493"/>
                </a:cxn>
              </a:cxnLst>
              <a:pathLst>
                <a:path w="1863" h="1005">
                  <a:moveTo>
                    <a:pt x="1073" y="951"/>
                  </a:moveTo>
                  <a:lnTo>
                    <a:pt x="1132" y="958"/>
                  </a:lnTo>
                  <a:lnTo>
                    <a:pt x="1151" y="985"/>
                  </a:lnTo>
                  <a:lnTo>
                    <a:pt x="1161" y="990"/>
                  </a:lnTo>
                  <a:lnTo>
                    <a:pt x="1250" y="973"/>
                  </a:lnTo>
                  <a:lnTo>
                    <a:pt x="1256" y="958"/>
                  </a:lnTo>
                  <a:lnTo>
                    <a:pt x="1272" y="948"/>
                  </a:lnTo>
                  <a:lnTo>
                    <a:pt x="1316" y="915"/>
                  </a:lnTo>
                  <a:lnTo>
                    <a:pt x="1353" y="910"/>
                  </a:lnTo>
                  <a:lnTo>
                    <a:pt x="1386" y="887"/>
                  </a:lnTo>
                  <a:lnTo>
                    <a:pt x="1452" y="850"/>
                  </a:lnTo>
                  <a:lnTo>
                    <a:pt x="1461" y="863"/>
                  </a:lnTo>
                  <a:lnTo>
                    <a:pt x="1510" y="880"/>
                  </a:lnTo>
                  <a:lnTo>
                    <a:pt x="1582" y="843"/>
                  </a:lnTo>
                  <a:lnTo>
                    <a:pt x="1604" y="858"/>
                  </a:lnTo>
                  <a:lnTo>
                    <a:pt x="1584" y="887"/>
                  </a:lnTo>
                  <a:lnTo>
                    <a:pt x="1592" y="895"/>
                  </a:lnTo>
                  <a:lnTo>
                    <a:pt x="1622" y="895"/>
                  </a:lnTo>
                  <a:lnTo>
                    <a:pt x="1624" y="907"/>
                  </a:lnTo>
                  <a:lnTo>
                    <a:pt x="1599" y="951"/>
                  </a:lnTo>
                  <a:lnTo>
                    <a:pt x="1607" y="958"/>
                  </a:lnTo>
                  <a:lnTo>
                    <a:pt x="1622" y="958"/>
                  </a:lnTo>
                  <a:lnTo>
                    <a:pt x="1694" y="978"/>
                  </a:lnTo>
                  <a:lnTo>
                    <a:pt x="1725" y="951"/>
                  </a:lnTo>
                  <a:lnTo>
                    <a:pt x="1772" y="988"/>
                  </a:lnTo>
                  <a:lnTo>
                    <a:pt x="1787" y="971"/>
                  </a:lnTo>
                  <a:lnTo>
                    <a:pt x="1799" y="983"/>
                  </a:lnTo>
                  <a:lnTo>
                    <a:pt x="1815" y="983"/>
                  </a:lnTo>
                  <a:lnTo>
                    <a:pt x="1821" y="971"/>
                  </a:lnTo>
                  <a:lnTo>
                    <a:pt x="1820" y="915"/>
                  </a:lnTo>
                  <a:lnTo>
                    <a:pt x="1832" y="907"/>
                  </a:lnTo>
                  <a:lnTo>
                    <a:pt x="1862" y="870"/>
                  </a:lnTo>
                  <a:lnTo>
                    <a:pt x="1856" y="727"/>
                  </a:lnTo>
                  <a:lnTo>
                    <a:pt x="1829" y="655"/>
                  </a:lnTo>
                  <a:lnTo>
                    <a:pt x="1848" y="641"/>
                  </a:lnTo>
                  <a:lnTo>
                    <a:pt x="1792" y="538"/>
                  </a:lnTo>
                  <a:lnTo>
                    <a:pt x="1722" y="482"/>
                  </a:lnTo>
                  <a:lnTo>
                    <a:pt x="1703" y="495"/>
                  </a:lnTo>
                  <a:lnTo>
                    <a:pt x="1706" y="528"/>
                  </a:lnTo>
                  <a:lnTo>
                    <a:pt x="1647" y="602"/>
                  </a:lnTo>
                  <a:lnTo>
                    <a:pt x="1547" y="584"/>
                  </a:lnTo>
                  <a:lnTo>
                    <a:pt x="1540" y="547"/>
                  </a:lnTo>
                  <a:lnTo>
                    <a:pt x="1478" y="497"/>
                  </a:lnTo>
                  <a:lnTo>
                    <a:pt x="1342" y="475"/>
                  </a:lnTo>
                  <a:lnTo>
                    <a:pt x="1283" y="465"/>
                  </a:lnTo>
                  <a:lnTo>
                    <a:pt x="1260" y="463"/>
                  </a:lnTo>
                  <a:lnTo>
                    <a:pt x="1209" y="420"/>
                  </a:lnTo>
                  <a:lnTo>
                    <a:pt x="1102" y="397"/>
                  </a:lnTo>
                  <a:lnTo>
                    <a:pt x="1028" y="253"/>
                  </a:lnTo>
                  <a:lnTo>
                    <a:pt x="1026" y="214"/>
                  </a:lnTo>
                  <a:lnTo>
                    <a:pt x="1055" y="201"/>
                  </a:lnTo>
                  <a:lnTo>
                    <a:pt x="1055" y="157"/>
                  </a:lnTo>
                  <a:lnTo>
                    <a:pt x="1078" y="103"/>
                  </a:lnTo>
                  <a:lnTo>
                    <a:pt x="1054" y="78"/>
                  </a:lnTo>
                  <a:lnTo>
                    <a:pt x="1085" y="51"/>
                  </a:lnTo>
                  <a:lnTo>
                    <a:pt x="1066" y="39"/>
                  </a:lnTo>
                  <a:lnTo>
                    <a:pt x="1016" y="39"/>
                  </a:lnTo>
                  <a:lnTo>
                    <a:pt x="927" y="0"/>
                  </a:lnTo>
                  <a:lnTo>
                    <a:pt x="872" y="0"/>
                  </a:lnTo>
                  <a:lnTo>
                    <a:pt x="827" y="13"/>
                  </a:lnTo>
                  <a:lnTo>
                    <a:pt x="778" y="13"/>
                  </a:lnTo>
                  <a:lnTo>
                    <a:pt x="703" y="54"/>
                  </a:lnTo>
                  <a:lnTo>
                    <a:pt x="640" y="46"/>
                  </a:lnTo>
                  <a:lnTo>
                    <a:pt x="578" y="67"/>
                  </a:lnTo>
                  <a:lnTo>
                    <a:pt x="526" y="51"/>
                  </a:lnTo>
                  <a:lnTo>
                    <a:pt x="494" y="24"/>
                  </a:lnTo>
                  <a:lnTo>
                    <a:pt x="413" y="13"/>
                  </a:lnTo>
                  <a:lnTo>
                    <a:pt x="358" y="49"/>
                  </a:lnTo>
                  <a:lnTo>
                    <a:pt x="328" y="37"/>
                  </a:lnTo>
                  <a:lnTo>
                    <a:pt x="304" y="18"/>
                  </a:lnTo>
                  <a:lnTo>
                    <a:pt x="244" y="1"/>
                  </a:lnTo>
                  <a:lnTo>
                    <a:pt x="202" y="28"/>
                  </a:lnTo>
                  <a:lnTo>
                    <a:pt x="184" y="76"/>
                  </a:lnTo>
                  <a:lnTo>
                    <a:pt x="153" y="94"/>
                  </a:lnTo>
                  <a:lnTo>
                    <a:pt x="146" y="120"/>
                  </a:lnTo>
                  <a:lnTo>
                    <a:pt x="124" y="127"/>
                  </a:lnTo>
                  <a:lnTo>
                    <a:pt x="99" y="124"/>
                  </a:lnTo>
                  <a:lnTo>
                    <a:pt x="89" y="147"/>
                  </a:lnTo>
                  <a:lnTo>
                    <a:pt x="83" y="175"/>
                  </a:lnTo>
                  <a:lnTo>
                    <a:pt x="74" y="172"/>
                  </a:lnTo>
                  <a:lnTo>
                    <a:pt x="71" y="201"/>
                  </a:lnTo>
                  <a:lnTo>
                    <a:pt x="101" y="231"/>
                  </a:lnTo>
                  <a:lnTo>
                    <a:pt x="104" y="273"/>
                  </a:lnTo>
                  <a:lnTo>
                    <a:pt x="94" y="288"/>
                  </a:lnTo>
                  <a:lnTo>
                    <a:pt x="49" y="293"/>
                  </a:lnTo>
                  <a:lnTo>
                    <a:pt x="27" y="267"/>
                  </a:lnTo>
                  <a:lnTo>
                    <a:pt x="4" y="273"/>
                  </a:lnTo>
                  <a:lnTo>
                    <a:pt x="0" y="293"/>
                  </a:lnTo>
                  <a:lnTo>
                    <a:pt x="11" y="323"/>
                  </a:lnTo>
                  <a:lnTo>
                    <a:pt x="17" y="347"/>
                  </a:lnTo>
                  <a:lnTo>
                    <a:pt x="17" y="374"/>
                  </a:lnTo>
                  <a:lnTo>
                    <a:pt x="9" y="397"/>
                  </a:lnTo>
                  <a:lnTo>
                    <a:pt x="11" y="411"/>
                  </a:lnTo>
                  <a:lnTo>
                    <a:pt x="43" y="415"/>
                  </a:lnTo>
                  <a:lnTo>
                    <a:pt x="57" y="441"/>
                  </a:lnTo>
                  <a:lnTo>
                    <a:pt x="124" y="495"/>
                  </a:lnTo>
                  <a:lnTo>
                    <a:pt x="124" y="510"/>
                  </a:lnTo>
                  <a:lnTo>
                    <a:pt x="172" y="565"/>
                  </a:lnTo>
                  <a:lnTo>
                    <a:pt x="189" y="584"/>
                  </a:lnTo>
                  <a:lnTo>
                    <a:pt x="205" y="588"/>
                  </a:lnTo>
                  <a:lnTo>
                    <a:pt x="233" y="559"/>
                  </a:lnTo>
                  <a:lnTo>
                    <a:pt x="261" y="584"/>
                  </a:lnTo>
                  <a:lnTo>
                    <a:pt x="375" y="679"/>
                  </a:lnTo>
                  <a:lnTo>
                    <a:pt x="395" y="730"/>
                  </a:lnTo>
                  <a:lnTo>
                    <a:pt x="421" y="730"/>
                  </a:lnTo>
                  <a:lnTo>
                    <a:pt x="435" y="715"/>
                  </a:lnTo>
                  <a:lnTo>
                    <a:pt x="447" y="727"/>
                  </a:lnTo>
                  <a:lnTo>
                    <a:pt x="447" y="771"/>
                  </a:lnTo>
                  <a:lnTo>
                    <a:pt x="513" y="808"/>
                  </a:lnTo>
                  <a:lnTo>
                    <a:pt x="529" y="805"/>
                  </a:lnTo>
                  <a:lnTo>
                    <a:pt x="538" y="843"/>
                  </a:lnTo>
                  <a:lnTo>
                    <a:pt x="596" y="875"/>
                  </a:lnTo>
                  <a:lnTo>
                    <a:pt x="596" y="898"/>
                  </a:lnTo>
                  <a:lnTo>
                    <a:pt x="608" y="905"/>
                  </a:lnTo>
                  <a:lnTo>
                    <a:pt x="657" y="903"/>
                  </a:lnTo>
                  <a:lnTo>
                    <a:pt x="682" y="903"/>
                  </a:lnTo>
                  <a:lnTo>
                    <a:pt x="724" y="931"/>
                  </a:lnTo>
                  <a:lnTo>
                    <a:pt x="813" y="928"/>
                  </a:lnTo>
                  <a:lnTo>
                    <a:pt x="860" y="927"/>
                  </a:lnTo>
                  <a:lnTo>
                    <a:pt x="872" y="946"/>
                  </a:lnTo>
                  <a:lnTo>
                    <a:pt x="860" y="988"/>
                  </a:lnTo>
                  <a:lnTo>
                    <a:pt x="872" y="1004"/>
                  </a:lnTo>
                  <a:lnTo>
                    <a:pt x="922" y="961"/>
                  </a:lnTo>
                  <a:lnTo>
                    <a:pt x="984" y="918"/>
                  </a:lnTo>
                  <a:lnTo>
                    <a:pt x="1028" y="923"/>
                  </a:lnTo>
                  <a:lnTo>
                    <a:pt x="1073" y="951"/>
                  </a:lnTo>
                </a:path>
              </a:pathLst>
            </a:custGeom>
            <a:solidFill>
              <a:srgbClr val="EC727E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8" name="Freeform 14"/>
            <p:cNvSpPr/>
            <p:nvPr/>
          </p:nvSpPr>
          <p:spPr>
            <a:xfrm>
              <a:off x="3409950" y="2157413"/>
              <a:ext cx="633413" cy="542925"/>
            </a:xfrm>
            <a:custGeom>
              <a:avLst/>
              <a:gdLst/>
              <a:ahLst/>
              <a:cxnLst>
                <a:cxn ang="0">
                  <a:pos x="73170" y="376942"/>
                </a:cxn>
                <a:cxn ang="0">
                  <a:pos x="164906" y="452973"/>
                </a:cxn>
                <a:cxn ang="0">
                  <a:pos x="240260" y="467965"/>
                </a:cxn>
                <a:cxn ang="0">
                  <a:pos x="307970" y="460469"/>
                </a:cxn>
                <a:cxn ang="0">
                  <a:pos x="330904" y="467965"/>
                </a:cxn>
                <a:cxn ang="0">
                  <a:pos x="356022" y="455115"/>
                </a:cxn>
                <a:cxn ang="0">
                  <a:pos x="371311" y="474390"/>
                </a:cxn>
                <a:cxn ang="0">
                  <a:pos x="378956" y="497949"/>
                </a:cxn>
                <a:cxn ang="0">
                  <a:pos x="412811" y="514012"/>
                </a:cxn>
                <a:cxn ang="0">
                  <a:pos x="456494" y="514012"/>
                </a:cxn>
                <a:cxn ang="0">
                  <a:pos x="489257" y="541854"/>
                </a:cxn>
                <a:cxn ang="0">
                  <a:pos x="518743" y="529004"/>
                </a:cxn>
                <a:cxn ang="0">
                  <a:pos x="541677" y="541854"/>
                </a:cxn>
                <a:cxn ang="0">
                  <a:pos x="560243" y="504374"/>
                </a:cxn>
                <a:cxn ang="0">
                  <a:pos x="587545" y="492595"/>
                </a:cxn>
                <a:cxn ang="0">
                  <a:pos x="593006" y="462611"/>
                </a:cxn>
                <a:cxn ang="0">
                  <a:pos x="582085" y="409068"/>
                </a:cxn>
                <a:cxn ang="0">
                  <a:pos x="577716" y="404784"/>
                </a:cxn>
                <a:cxn ang="0">
                  <a:pos x="549322" y="433697"/>
                </a:cxn>
                <a:cxn ang="0">
                  <a:pos x="507822" y="400501"/>
                </a:cxn>
                <a:cxn ang="0">
                  <a:pos x="477244" y="364092"/>
                </a:cxn>
                <a:cxn ang="0">
                  <a:pos x="507822" y="342675"/>
                </a:cxn>
                <a:cxn ang="0">
                  <a:pos x="517651" y="306265"/>
                </a:cxn>
                <a:cxn ang="0">
                  <a:pos x="535125" y="293415"/>
                </a:cxn>
                <a:cxn ang="0">
                  <a:pos x="534033" y="243085"/>
                </a:cxn>
                <a:cxn ang="0">
                  <a:pos x="547138" y="232376"/>
                </a:cxn>
                <a:cxn ang="0">
                  <a:pos x="572256" y="251652"/>
                </a:cxn>
                <a:cxn ang="0">
                  <a:pos x="587545" y="271998"/>
                </a:cxn>
                <a:cxn ang="0">
                  <a:pos x="621400" y="251652"/>
                </a:cxn>
                <a:cxn ang="0">
                  <a:pos x="632321" y="238801"/>
                </a:cxn>
                <a:cxn ang="0">
                  <a:pos x="626860" y="213101"/>
                </a:cxn>
                <a:cxn ang="0">
                  <a:pos x="587545" y="193825"/>
                </a:cxn>
                <a:cxn ang="0">
                  <a:pos x="578808" y="165983"/>
                </a:cxn>
                <a:cxn ang="0">
                  <a:pos x="512191" y="175621"/>
                </a:cxn>
                <a:cxn ang="0">
                  <a:pos x="467415" y="140282"/>
                </a:cxn>
                <a:cxn ang="0">
                  <a:pos x="447757" y="135999"/>
                </a:cxn>
                <a:cxn ang="0">
                  <a:pos x="447757" y="110298"/>
                </a:cxn>
                <a:cxn ang="0">
                  <a:pos x="543862" y="9638"/>
                </a:cxn>
                <a:cxn ang="0">
                  <a:pos x="507822" y="18205"/>
                </a:cxn>
                <a:cxn ang="0">
                  <a:pos x="485981" y="29984"/>
                </a:cxn>
                <a:cxn ang="0">
                  <a:pos x="477244" y="18205"/>
                </a:cxn>
                <a:cxn ang="0">
                  <a:pos x="477244" y="4283"/>
                </a:cxn>
                <a:cxn ang="0">
                  <a:pos x="461955" y="0"/>
                </a:cxn>
                <a:cxn ang="0">
                  <a:pos x="418271" y="14992"/>
                </a:cxn>
                <a:cxn ang="0">
                  <a:pos x="307970" y="2142"/>
                </a:cxn>
                <a:cxn ang="0">
                  <a:pos x="302509" y="87810"/>
                </a:cxn>
                <a:cxn ang="0">
                  <a:pos x="251181" y="129574"/>
                </a:cxn>
                <a:cxn ang="0">
                  <a:pos x="178011" y="140282"/>
                </a:cxn>
                <a:cxn ang="0">
                  <a:pos x="78631" y="203463"/>
                </a:cxn>
                <a:cxn ang="0">
                  <a:pos x="0" y="225951"/>
                </a:cxn>
                <a:cxn ang="0">
                  <a:pos x="0" y="238801"/>
                </a:cxn>
                <a:cxn ang="0">
                  <a:pos x="73170" y="344816"/>
                </a:cxn>
                <a:cxn ang="0">
                  <a:pos x="73170" y="376942"/>
                </a:cxn>
              </a:cxnLst>
              <a:pathLst>
                <a:path w="580" h="507">
                  <a:moveTo>
                    <a:pt x="67" y="352"/>
                  </a:moveTo>
                  <a:lnTo>
                    <a:pt x="151" y="423"/>
                  </a:lnTo>
                  <a:lnTo>
                    <a:pt x="220" y="437"/>
                  </a:lnTo>
                  <a:lnTo>
                    <a:pt x="282" y="430"/>
                  </a:lnTo>
                  <a:lnTo>
                    <a:pt x="303" y="437"/>
                  </a:lnTo>
                  <a:lnTo>
                    <a:pt x="326" y="425"/>
                  </a:lnTo>
                  <a:lnTo>
                    <a:pt x="340" y="443"/>
                  </a:lnTo>
                  <a:lnTo>
                    <a:pt x="347" y="465"/>
                  </a:lnTo>
                  <a:lnTo>
                    <a:pt x="378" y="480"/>
                  </a:lnTo>
                  <a:lnTo>
                    <a:pt x="418" y="480"/>
                  </a:lnTo>
                  <a:lnTo>
                    <a:pt x="448" y="506"/>
                  </a:lnTo>
                  <a:lnTo>
                    <a:pt x="475" y="494"/>
                  </a:lnTo>
                  <a:lnTo>
                    <a:pt x="496" y="506"/>
                  </a:lnTo>
                  <a:lnTo>
                    <a:pt x="513" y="471"/>
                  </a:lnTo>
                  <a:lnTo>
                    <a:pt x="538" y="460"/>
                  </a:lnTo>
                  <a:lnTo>
                    <a:pt x="543" y="432"/>
                  </a:lnTo>
                  <a:lnTo>
                    <a:pt x="533" y="382"/>
                  </a:lnTo>
                  <a:lnTo>
                    <a:pt x="529" y="378"/>
                  </a:lnTo>
                  <a:lnTo>
                    <a:pt x="503" y="405"/>
                  </a:lnTo>
                  <a:lnTo>
                    <a:pt x="465" y="374"/>
                  </a:lnTo>
                  <a:lnTo>
                    <a:pt x="437" y="340"/>
                  </a:lnTo>
                  <a:lnTo>
                    <a:pt x="465" y="320"/>
                  </a:lnTo>
                  <a:lnTo>
                    <a:pt x="474" y="286"/>
                  </a:lnTo>
                  <a:lnTo>
                    <a:pt x="490" y="274"/>
                  </a:lnTo>
                  <a:lnTo>
                    <a:pt x="489" y="227"/>
                  </a:lnTo>
                  <a:lnTo>
                    <a:pt x="501" y="217"/>
                  </a:lnTo>
                  <a:lnTo>
                    <a:pt x="524" y="235"/>
                  </a:lnTo>
                  <a:lnTo>
                    <a:pt x="538" y="254"/>
                  </a:lnTo>
                  <a:lnTo>
                    <a:pt x="569" y="235"/>
                  </a:lnTo>
                  <a:lnTo>
                    <a:pt x="579" y="223"/>
                  </a:lnTo>
                  <a:lnTo>
                    <a:pt x="574" y="199"/>
                  </a:lnTo>
                  <a:lnTo>
                    <a:pt x="538" y="181"/>
                  </a:lnTo>
                  <a:lnTo>
                    <a:pt x="530" y="155"/>
                  </a:lnTo>
                  <a:lnTo>
                    <a:pt x="469" y="164"/>
                  </a:lnTo>
                  <a:lnTo>
                    <a:pt x="428" y="131"/>
                  </a:lnTo>
                  <a:lnTo>
                    <a:pt x="410" y="127"/>
                  </a:lnTo>
                  <a:lnTo>
                    <a:pt x="410" y="103"/>
                  </a:lnTo>
                  <a:lnTo>
                    <a:pt x="498" y="9"/>
                  </a:lnTo>
                  <a:lnTo>
                    <a:pt x="465" y="17"/>
                  </a:lnTo>
                  <a:lnTo>
                    <a:pt x="445" y="28"/>
                  </a:lnTo>
                  <a:lnTo>
                    <a:pt x="437" y="17"/>
                  </a:lnTo>
                  <a:lnTo>
                    <a:pt x="437" y="4"/>
                  </a:lnTo>
                  <a:lnTo>
                    <a:pt x="423" y="0"/>
                  </a:lnTo>
                  <a:lnTo>
                    <a:pt x="383" y="14"/>
                  </a:lnTo>
                  <a:lnTo>
                    <a:pt x="282" y="2"/>
                  </a:lnTo>
                  <a:lnTo>
                    <a:pt x="277" y="82"/>
                  </a:lnTo>
                  <a:lnTo>
                    <a:pt x="230" y="121"/>
                  </a:lnTo>
                  <a:lnTo>
                    <a:pt x="163" y="131"/>
                  </a:lnTo>
                  <a:lnTo>
                    <a:pt x="72" y="190"/>
                  </a:lnTo>
                  <a:lnTo>
                    <a:pt x="0" y="211"/>
                  </a:lnTo>
                  <a:lnTo>
                    <a:pt x="0" y="223"/>
                  </a:lnTo>
                  <a:lnTo>
                    <a:pt x="67" y="322"/>
                  </a:lnTo>
                  <a:lnTo>
                    <a:pt x="67" y="352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49" name="Freeform 15"/>
            <p:cNvSpPr/>
            <p:nvPr/>
          </p:nvSpPr>
          <p:spPr>
            <a:xfrm>
              <a:off x="1373188" y="1830388"/>
              <a:ext cx="1317625" cy="915987"/>
            </a:xfrm>
            <a:custGeom>
              <a:avLst/>
              <a:gdLst/>
              <a:ahLst/>
              <a:cxnLst>
                <a:cxn ang="0">
                  <a:pos x="107427" y="342425"/>
                </a:cxn>
                <a:cxn ang="0">
                  <a:pos x="168814" y="300692"/>
                </a:cxn>
                <a:cxn ang="0">
                  <a:pos x="141409" y="284641"/>
                </a:cxn>
                <a:cxn ang="0">
                  <a:pos x="181968" y="248258"/>
                </a:cxn>
                <a:cxn ang="0">
                  <a:pos x="133736" y="149811"/>
                </a:cxn>
                <a:cxn ang="0">
                  <a:pos x="163333" y="59924"/>
                </a:cxn>
                <a:cxn ang="0">
                  <a:pos x="429708" y="0"/>
                </a:cxn>
                <a:cxn ang="0">
                  <a:pos x="590848" y="33172"/>
                </a:cxn>
                <a:cxn ang="0">
                  <a:pos x="682929" y="85606"/>
                </a:cxn>
                <a:cxn ang="0">
                  <a:pos x="772817" y="52434"/>
                </a:cxn>
                <a:cxn ang="0">
                  <a:pos x="889013" y="39593"/>
                </a:cxn>
                <a:cxn ang="0">
                  <a:pos x="1034807" y="78116"/>
                </a:cxn>
                <a:cxn ang="0">
                  <a:pos x="1126887" y="180843"/>
                </a:cxn>
                <a:cxn ang="0">
                  <a:pos x="1209102" y="210805"/>
                </a:cxn>
                <a:cxn ang="0">
                  <a:pos x="1288028" y="352056"/>
                </a:cxn>
                <a:cxn ang="0">
                  <a:pos x="1307759" y="452643"/>
                </a:cxn>
                <a:cxn ang="0">
                  <a:pos x="1265008" y="517918"/>
                </a:cxn>
                <a:cxn ang="0">
                  <a:pos x="1214583" y="562861"/>
                </a:cxn>
                <a:cxn ang="0">
                  <a:pos x="1192659" y="628136"/>
                </a:cxn>
                <a:cxn ang="0">
                  <a:pos x="1136753" y="596034"/>
                </a:cxn>
                <a:cxn ang="0">
                  <a:pos x="1140042" y="643117"/>
                </a:cxn>
                <a:cxn ang="0">
                  <a:pos x="1224449" y="688060"/>
                </a:cxn>
                <a:cxn ang="0">
                  <a:pos x="1267200" y="709462"/>
                </a:cxn>
                <a:cxn ang="0">
                  <a:pos x="1250757" y="749055"/>
                </a:cxn>
                <a:cxn ang="0">
                  <a:pos x="1192659" y="762966"/>
                </a:cxn>
                <a:cxn ang="0">
                  <a:pos x="1132368" y="752265"/>
                </a:cxn>
                <a:cxn ang="0">
                  <a:pos x="1121406" y="805769"/>
                </a:cxn>
                <a:cxn ang="0">
                  <a:pos x="1023845" y="758685"/>
                </a:cxn>
                <a:cxn ang="0">
                  <a:pos x="964651" y="747985"/>
                </a:cxn>
                <a:cxn ang="0">
                  <a:pos x="779394" y="742634"/>
                </a:cxn>
                <a:cxn ang="0">
                  <a:pos x="761855" y="786508"/>
                </a:cxn>
                <a:cxn ang="0">
                  <a:pos x="742123" y="834661"/>
                </a:cxn>
                <a:cxn ang="0">
                  <a:pos x="568925" y="893515"/>
                </a:cxn>
                <a:cxn ang="0">
                  <a:pos x="494383" y="801489"/>
                </a:cxn>
                <a:cxn ang="0">
                  <a:pos x="280626" y="768316"/>
                </a:cxn>
                <a:cxn ang="0">
                  <a:pos x="199507" y="719093"/>
                </a:cxn>
                <a:cxn ang="0">
                  <a:pos x="1096" y="541460"/>
                </a:cxn>
                <a:cxn ang="0">
                  <a:pos x="30693" y="485816"/>
                </a:cxn>
                <a:cxn ang="0">
                  <a:pos x="55906" y="380948"/>
                </a:cxn>
                <a:cxn ang="0">
                  <a:pos x="63579" y="325304"/>
                </a:cxn>
              </a:cxnLst>
              <a:pathLst>
                <a:path w="1202" h="856">
                  <a:moveTo>
                    <a:pt x="58" y="304"/>
                  </a:moveTo>
                  <a:lnTo>
                    <a:pt x="98" y="320"/>
                  </a:lnTo>
                  <a:lnTo>
                    <a:pt x="164" y="294"/>
                  </a:lnTo>
                  <a:lnTo>
                    <a:pt x="154" y="281"/>
                  </a:lnTo>
                  <a:lnTo>
                    <a:pt x="136" y="281"/>
                  </a:lnTo>
                  <a:lnTo>
                    <a:pt x="129" y="266"/>
                  </a:lnTo>
                  <a:lnTo>
                    <a:pt x="134" y="248"/>
                  </a:lnTo>
                  <a:lnTo>
                    <a:pt x="166" y="232"/>
                  </a:lnTo>
                  <a:lnTo>
                    <a:pt x="189" y="197"/>
                  </a:lnTo>
                  <a:lnTo>
                    <a:pt x="122" y="140"/>
                  </a:lnTo>
                  <a:lnTo>
                    <a:pt x="117" y="80"/>
                  </a:lnTo>
                  <a:lnTo>
                    <a:pt x="149" y="56"/>
                  </a:lnTo>
                  <a:lnTo>
                    <a:pt x="376" y="11"/>
                  </a:lnTo>
                  <a:lnTo>
                    <a:pt x="392" y="0"/>
                  </a:lnTo>
                  <a:lnTo>
                    <a:pt x="425" y="4"/>
                  </a:lnTo>
                  <a:lnTo>
                    <a:pt x="539" y="31"/>
                  </a:lnTo>
                  <a:lnTo>
                    <a:pt x="573" y="51"/>
                  </a:lnTo>
                  <a:lnTo>
                    <a:pt x="623" y="80"/>
                  </a:lnTo>
                  <a:lnTo>
                    <a:pt x="656" y="77"/>
                  </a:lnTo>
                  <a:lnTo>
                    <a:pt x="705" y="49"/>
                  </a:lnTo>
                  <a:lnTo>
                    <a:pt x="769" y="58"/>
                  </a:lnTo>
                  <a:lnTo>
                    <a:pt x="811" y="37"/>
                  </a:lnTo>
                  <a:lnTo>
                    <a:pt x="897" y="89"/>
                  </a:lnTo>
                  <a:lnTo>
                    <a:pt x="944" y="73"/>
                  </a:lnTo>
                  <a:lnTo>
                    <a:pt x="968" y="131"/>
                  </a:lnTo>
                  <a:lnTo>
                    <a:pt x="1028" y="169"/>
                  </a:lnTo>
                  <a:lnTo>
                    <a:pt x="1072" y="208"/>
                  </a:lnTo>
                  <a:lnTo>
                    <a:pt x="1103" y="197"/>
                  </a:lnTo>
                  <a:lnTo>
                    <a:pt x="1163" y="277"/>
                  </a:lnTo>
                  <a:lnTo>
                    <a:pt x="1175" y="329"/>
                  </a:lnTo>
                  <a:lnTo>
                    <a:pt x="1201" y="360"/>
                  </a:lnTo>
                  <a:lnTo>
                    <a:pt x="1193" y="423"/>
                  </a:lnTo>
                  <a:lnTo>
                    <a:pt x="1144" y="459"/>
                  </a:lnTo>
                  <a:lnTo>
                    <a:pt x="1154" y="484"/>
                  </a:lnTo>
                  <a:lnTo>
                    <a:pt x="1135" y="503"/>
                  </a:lnTo>
                  <a:lnTo>
                    <a:pt x="1108" y="526"/>
                  </a:lnTo>
                  <a:lnTo>
                    <a:pt x="1108" y="568"/>
                  </a:lnTo>
                  <a:lnTo>
                    <a:pt x="1088" y="587"/>
                  </a:lnTo>
                  <a:lnTo>
                    <a:pt x="1060" y="577"/>
                  </a:lnTo>
                  <a:lnTo>
                    <a:pt x="1037" y="557"/>
                  </a:lnTo>
                  <a:lnTo>
                    <a:pt x="1025" y="580"/>
                  </a:lnTo>
                  <a:lnTo>
                    <a:pt x="1040" y="601"/>
                  </a:lnTo>
                  <a:lnTo>
                    <a:pt x="1081" y="606"/>
                  </a:lnTo>
                  <a:lnTo>
                    <a:pt x="1117" y="643"/>
                  </a:lnTo>
                  <a:lnTo>
                    <a:pt x="1139" y="643"/>
                  </a:lnTo>
                  <a:lnTo>
                    <a:pt x="1156" y="663"/>
                  </a:lnTo>
                  <a:lnTo>
                    <a:pt x="1141" y="699"/>
                  </a:lnTo>
                  <a:lnTo>
                    <a:pt x="1141" y="700"/>
                  </a:lnTo>
                  <a:lnTo>
                    <a:pt x="1108" y="699"/>
                  </a:lnTo>
                  <a:lnTo>
                    <a:pt x="1088" y="713"/>
                  </a:lnTo>
                  <a:lnTo>
                    <a:pt x="1072" y="687"/>
                  </a:lnTo>
                  <a:lnTo>
                    <a:pt x="1033" y="703"/>
                  </a:lnTo>
                  <a:lnTo>
                    <a:pt x="1023" y="723"/>
                  </a:lnTo>
                  <a:lnTo>
                    <a:pt x="1023" y="753"/>
                  </a:lnTo>
                  <a:lnTo>
                    <a:pt x="985" y="759"/>
                  </a:lnTo>
                  <a:lnTo>
                    <a:pt x="934" y="709"/>
                  </a:lnTo>
                  <a:lnTo>
                    <a:pt x="919" y="685"/>
                  </a:lnTo>
                  <a:lnTo>
                    <a:pt x="880" y="699"/>
                  </a:lnTo>
                  <a:lnTo>
                    <a:pt x="813" y="677"/>
                  </a:lnTo>
                  <a:lnTo>
                    <a:pt x="711" y="694"/>
                  </a:lnTo>
                  <a:lnTo>
                    <a:pt x="705" y="703"/>
                  </a:lnTo>
                  <a:lnTo>
                    <a:pt x="695" y="735"/>
                  </a:lnTo>
                  <a:lnTo>
                    <a:pt x="675" y="748"/>
                  </a:lnTo>
                  <a:lnTo>
                    <a:pt x="677" y="780"/>
                  </a:lnTo>
                  <a:lnTo>
                    <a:pt x="619" y="855"/>
                  </a:lnTo>
                  <a:lnTo>
                    <a:pt x="519" y="835"/>
                  </a:lnTo>
                  <a:lnTo>
                    <a:pt x="512" y="798"/>
                  </a:lnTo>
                  <a:lnTo>
                    <a:pt x="451" y="749"/>
                  </a:lnTo>
                  <a:lnTo>
                    <a:pt x="314" y="727"/>
                  </a:lnTo>
                  <a:lnTo>
                    <a:pt x="256" y="718"/>
                  </a:lnTo>
                  <a:lnTo>
                    <a:pt x="233" y="715"/>
                  </a:lnTo>
                  <a:lnTo>
                    <a:pt x="182" y="672"/>
                  </a:lnTo>
                  <a:lnTo>
                    <a:pt x="76" y="648"/>
                  </a:lnTo>
                  <a:lnTo>
                    <a:pt x="1" y="506"/>
                  </a:lnTo>
                  <a:lnTo>
                    <a:pt x="0" y="467"/>
                  </a:lnTo>
                  <a:lnTo>
                    <a:pt x="28" y="454"/>
                  </a:lnTo>
                  <a:lnTo>
                    <a:pt x="28" y="410"/>
                  </a:lnTo>
                  <a:lnTo>
                    <a:pt x="51" y="356"/>
                  </a:lnTo>
                  <a:lnTo>
                    <a:pt x="27" y="330"/>
                  </a:lnTo>
                  <a:lnTo>
                    <a:pt x="58" y="304"/>
                  </a:lnTo>
                </a:path>
              </a:pathLst>
            </a:custGeom>
            <a:solidFill>
              <a:srgbClr val="EC727E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0" name="Freeform 16"/>
            <p:cNvSpPr/>
            <p:nvPr/>
          </p:nvSpPr>
          <p:spPr>
            <a:xfrm>
              <a:off x="2838450" y="1854200"/>
              <a:ext cx="271463" cy="474663"/>
            </a:xfrm>
            <a:custGeom>
              <a:avLst/>
              <a:gdLst/>
              <a:ahLst/>
              <a:cxnLst>
                <a:cxn ang="0">
                  <a:pos x="249918" y="264654"/>
                </a:cxn>
                <a:cxn ang="0">
                  <a:pos x="254227" y="214295"/>
                </a:cxn>
                <a:cxn ang="0">
                  <a:pos x="270386" y="190722"/>
                </a:cxn>
                <a:cxn ang="0">
                  <a:pos x="265000" y="167150"/>
                </a:cxn>
                <a:cxn ang="0">
                  <a:pos x="177744" y="136077"/>
                </a:cxn>
                <a:cxn ang="0">
                  <a:pos x="187439" y="102862"/>
                </a:cxn>
                <a:cxn ang="0">
                  <a:pos x="211138" y="65360"/>
                </a:cxn>
                <a:cxn ang="0">
                  <a:pos x="194979" y="7500"/>
                </a:cxn>
                <a:cxn ang="0">
                  <a:pos x="187439" y="0"/>
                </a:cxn>
                <a:cxn ang="0">
                  <a:pos x="133577" y="36430"/>
                </a:cxn>
                <a:cxn ang="0">
                  <a:pos x="109878" y="118934"/>
                </a:cxn>
                <a:cxn ang="0">
                  <a:pos x="98028" y="176793"/>
                </a:cxn>
                <a:cxn ang="0">
                  <a:pos x="56016" y="214295"/>
                </a:cxn>
                <a:cxn ang="0">
                  <a:pos x="30163" y="225010"/>
                </a:cxn>
                <a:cxn ang="0">
                  <a:pos x="0" y="229295"/>
                </a:cxn>
                <a:cxn ang="0">
                  <a:pos x="67866" y="320371"/>
                </a:cxn>
                <a:cxn ang="0">
                  <a:pos x="86179" y="381445"/>
                </a:cxn>
                <a:cxn ang="0">
                  <a:pos x="77561" y="416803"/>
                </a:cxn>
                <a:cxn ang="0">
                  <a:pos x="123882" y="442519"/>
                </a:cxn>
                <a:cxn ang="0">
                  <a:pos x="123882" y="459662"/>
                </a:cxn>
                <a:cxn ang="0">
                  <a:pos x="168049" y="473592"/>
                </a:cxn>
                <a:cxn ang="0">
                  <a:pos x="182053" y="473592"/>
                </a:cxn>
                <a:cxn ang="0">
                  <a:pos x="182053" y="437161"/>
                </a:cxn>
                <a:cxn ang="0">
                  <a:pos x="215447" y="430733"/>
                </a:cxn>
                <a:cxn ang="0">
                  <a:pos x="226219" y="386802"/>
                </a:cxn>
                <a:cxn ang="0">
                  <a:pos x="200366" y="368587"/>
                </a:cxn>
                <a:cxn ang="0">
                  <a:pos x="182053" y="350372"/>
                </a:cxn>
                <a:cxn ang="0">
                  <a:pos x="189593" y="268940"/>
                </a:cxn>
                <a:cxn ang="0">
                  <a:pos x="206829" y="256082"/>
                </a:cxn>
                <a:cxn ang="0">
                  <a:pos x="240223" y="270011"/>
                </a:cxn>
                <a:cxn ang="0">
                  <a:pos x="249918" y="264654"/>
                </a:cxn>
              </a:cxnLst>
              <a:pathLst>
                <a:path w="252" h="443">
                  <a:moveTo>
                    <a:pt x="232" y="247"/>
                  </a:moveTo>
                  <a:lnTo>
                    <a:pt x="236" y="200"/>
                  </a:lnTo>
                  <a:lnTo>
                    <a:pt x="251" y="178"/>
                  </a:lnTo>
                  <a:lnTo>
                    <a:pt x="246" y="156"/>
                  </a:lnTo>
                  <a:lnTo>
                    <a:pt x="165" y="127"/>
                  </a:lnTo>
                  <a:lnTo>
                    <a:pt x="174" y="96"/>
                  </a:lnTo>
                  <a:lnTo>
                    <a:pt x="196" y="61"/>
                  </a:lnTo>
                  <a:lnTo>
                    <a:pt x="181" y="7"/>
                  </a:lnTo>
                  <a:lnTo>
                    <a:pt x="174" y="0"/>
                  </a:lnTo>
                  <a:lnTo>
                    <a:pt x="124" y="34"/>
                  </a:lnTo>
                  <a:lnTo>
                    <a:pt x="102" y="111"/>
                  </a:lnTo>
                  <a:lnTo>
                    <a:pt x="91" y="165"/>
                  </a:lnTo>
                  <a:lnTo>
                    <a:pt x="52" y="200"/>
                  </a:lnTo>
                  <a:lnTo>
                    <a:pt x="28" y="210"/>
                  </a:lnTo>
                  <a:lnTo>
                    <a:pt x="0" y="214"/>
                  </a:lnTo>
                  <a:lnTo>
                    <a:pt x="63" y="299"/>
                  </a:lnTo>
                  <a:lnTo>
                    <a:pt x="80" y="356"/>
                  </a:lnTo>
                  <a:lnTo>
                    <a:pt x="72" y="389"/>
                  </a:lnTo>
                  <a:lnTo>
                    <a:pt x="115" y="413"/>
                  </a:lnTo>
                  <a:lnTo>
                    <a:pt x="115" y="429"/>
                  </a:lnTo>
                  <a:lnTo>
                    <a:pt x="156" y="442"/>
                  </a:lnTo>
                  <a:lnTo>
                    <a:pt x="169" y="442"/>
                  </a:lnTo>
                  <a:lnTo>
                    <a:pt x="169" y="408"/>
                  </a:lnTo>
                  <a:lnTo>
                    <a:pt x="200" y="402"/>
                  </a:lnTo>
                  <a:lnTo>
                    <a:pt x="210" y="361"/>
                  </a:lnTo>
                  <a:lnTo>
                    <a:pt x="186" y="344"/>
                  </a:lnTo>
                  <a:lnTo>
                    <a:pt x="169" y="327"/>
                  </a:lnTo>
                  <a:lnTo>
                    <a:pt x="176" y="251"/>
                  </a:lnTo>
                  <a:lnTo>
                    <a:pt x="192" y="239"/>
                  </a:lnTo>
                  <a:lnTo>
                    <a:pt x="223" y="252"/>
                  </a:lnTo>
                  <a:lnTo>
                    <a:pt x="232" y="247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1" name="Freeform 17"/>
            <p:cNvSpPr/>
            <p:nvPr/>
          </p:nvSpPr>
          <p:spPr>
            <a:xfrm>
              <a:off x="3663950" y="1384300"/>
              <a:ext cx="557213" cy="785813"/>
            </a:xfrm>
            <a:custGeom>
              <a:avLst/>
              <a:gdLst/>
              <a:ahLst/>
              <a:cxnLst>
                <a:cxn ang="0">
                  <a:pos x="220907" y="761156"/>
                </a:cxn>
                <a:cxn ang="0">
                  <a:pos x="267067" y="613213"/>
                </a:cxn>
                <a:cxn ang="0">
                  <a:pos x="369277" y="551034"/>
                </a:cxn>
                <a:cxn ang="0">
                  <a:pos x="394555" y="489927"/>
                </a:cxn>
                <a:cxn ang="0">
                  <a:pos x="348396" y="465270"/>
                </a:cxn>
                <a:cxn ang="0">
                  <a:pos x="294543" y="440613"/>
                </a:cxn>
                <a:cxn ang="0">
                  <a:pos x="265968" y="364497"/>
                </a:cxn>
                <a:cxn ang="0">
                  <a:pos x="214313" y="370929"/>
                </a:cxn>
                <a:cxn ang="0">
                  <a:pos x="160460" y="358065"/>
                </a:cxn>
                <a:cxn ang="0">
                  <a:pos x="201124" y="279805"/>
                </a:cxn>
                <a:cxn ang="0">
                  <a:pos x="242888" y="199401"/>
                </a:cxn>
                <a:cxn ang="0">
                  <a:pos x="322019" y="231563"/>
                </a:cxn>
                <a:cxn ang="0">
                  <a:pos x="349495" y="285165"/>
                </a:cxn>
                <a:cxn ang="0">
                  <a:pos x="356089" y="331264"/>
                </a:cxn>
                <a:cxn ang="0">
                  <a:pos x="400050" y="379506"/>
                </a:cxn>
                <a:cxn ang="0">
                  <a:pos x="509954" y="349488"/>
                </a:cxn>
                <a:cxn ang="0">
                  <a:pos x="556114" y="260508"/>
                </a:cxn>
                <a:cxn ang="0">
                  <a:pos x="500063" y="213338"/>
                </a:cxn>
                <a:cxn ang="0">
                  <a:pos x="470389" y="137222"/>
                </a:cxn>
                <a:cxn ang="0">
                  <a:pos x="369277" y="85764"/>
                </a:cxn>
                <a:cxn ang="0">
                  <a:pos x="314325" y="0"/>
                </a:cxn>
                <a:cxn ang="0">
                  <a:pos x="242888" y="49314"/>
                </a:cxn>
                <a:cxn ang="0">
                  <a:pos x="246185" y="87908"/>
                </a:cxn>
                <a:cxn ang="0">
                  <a:pos x="179143" y="110421"/>
                </a:cxn>
                <a:cxn ang="0">
                  <a:pos x="141776" y="120070"/>
                </a:cxn>
                <a:cxn ang="0">
                  <a:pos x="80230" y="139367"/>
                </a:cxn>
                <a:cxn ang="0">
                  <a:pos x="63744" y="87908"/>
                </a:cxn>
                <a:cxn ang="0">
                  <a:pos x="9891" y="160808"/>
                </a:cxn>
                <a:cxn ang="0">
                  <a:pos x="35169" y="276589"/>
                </a:cxn>
                <a:cxn ang="0">
                  <a:pos x="63744" y="349488"/>
                </a:cxn>
                <a:cxn ang="0">
                  <a:pos x="74735" y="435252"/>
                </a:cxn>
                <a:cxn ang="0">
                  <a:pos x="7693" y="531737"/>
                </a:cxn>
                <a:cxn ang="0">
                  <a:pos x="71438" y="626077"/>
                </a:cxn>
                <a:cxn ang="0">
                  <a:pos x="49457" y="690401"/>
                </a:cxn>
                <a:cxn ang="0">
                  <a:pos x="25278" y="740787"/>
                </a:cxn>
                <a:cxn ang="0">
                  <a:pos x="157163" y="784741"/>
                </a:cxn>
                <a:cxn ang="0">
                  <a:pos x="216511" y="774020"/>
                </a:cxn>
              </a:cxnLst>
              <a:pathLst>
                <a:path w="507" h="733">
                  <a:moveTo>
                    <a:pt x="197" y="722"/>
                  </a:moveTo>
                  <a:lnTo>
                    <a:pt x="201" y="710"/>
                  </a:lnTo>
                  <a:lnTo>
                    <a:pt x="185" y="681"/>
                  </a:lnTo>
                  <a:lnTo>
                    <a:pt x="243" y="572"/>
                  </a:lnTo>
                  <a:lnTo>
                    <a:pt x="297" y="524"/>
                  </a:lnTo>
                  <a:lnTo>
                    <a:pt x="336" y="514"/>
                  </a:lnTo>
                  <a:lnTo>
                    <a:pt x="374" y="466"/>
                  </a:lnTo>
                  <a:lnTo>
                    <a:pt x="359" y="457"/>
                  </a:lnTo>
                  <a:lnTo>
                    <a:pt x="345" y="423"/>
                  </a:lnTo>
                  <a:lnTo>
                    <a:pt x="317" y="434"/>
                  </a:lnTo>
                  <a:lnTo>
                    <a:pt x="270" y="423"/>
                  </a:lnTo>
                  <a:lnTo>
                    <a:pt x="268" y="411"/>
                  </a:lnTo>
                  <a:lnTo>
                    <a:pt x="266" y="331"/>
                  </a:lnTo>
                  <a:lnTo>
                    <a:pt x="242" y="340"/>
                  </a:lnTo>
                  <a:lnTo>
                    <a:pt x="227" y="356"/>
                  </a:lnTo>
                  <a:lnTo>
                    <a:pt x="195" y="346"/>
                  </a:lnTo>
                  <a:lnTo>
                    <a:pt x="153" y="354"/>
                  </a:lnTo>
                  <a:lnTo>
                    <a:pt x="146" y="334"/>
                  </a:lnTo>
                  <a:lnTo>
                    <a:pt x="151" y="297"/>
                  </a:lnTo>
                  <a:lnTo>
                    <a:pt x="183" y="261"/>
                  </a:lnTo>
                  <a:lnTo>
                    <a:pt x="190" y="218"/>
                  </a:lnTo>
                  <a:lnTo>
                    <a:pt x="221" y="186"/>
                  </a:lnTo>
                  <a:lnTo>
                    <a:pt x="279" y="216"/>
                  </a:lnTo>
                  <a:lnTo>
                    <a:pt x="293" y="216"/>
                  </a:lnTo>
                  <a:lnTo>
                    <a:pt x="303" y="258"/>
                  </a:lnTo>
                  <a:lnTo>
                    <a:pt x="318" y="266"/>
                  </a:lnTo>
                  <a:lnTo>
                    <a:pt x="327" y="292"/>
                  </a:lnTo>
                  <a:lnTo>
                    <a:pt x="324" y="309"/>
                  </a:lnTo>
                  <a:lnTo>
                    <a:pt x="359" y="334"/>
                  </a:lnTo>
                  <a:lnTo>
                    <a:pt x="364" y="354"/>
                  </a:lnTo>
                  <a:lnTo>
                    <a:pt x="393" y="366"/>
                  </a:lnTo>
                  <a:lnTo>
                    <a:pt x="464" y="326"/>
                  </a:lnTo>
                  <a:lnTo>
                    <a:pt x="464" y="304"/>
                  </a:lnTo>
                  <a:lnTo>
                    <a:pt x="506" y="243"/>
                  </a:lnTo>
                  <a:lnTo>
                    <a:pt x="476" y="201"/>
                  </a:lnTo>
                  <a:lnTo>
                    <a:pt x="455" y="199"/>
                  </a:lnTo>
                  <a:lnTo>
                    <a:pt x="413" y="172"/>
                  </a:lnTo>
                  <a:lnTo>
                    <a:pt x="428" y="128"/>
                  </a:lnTo>
                  <a:lnTo>
                    <a:pt x="364" y="123"/>
                  </a:lnTo>
                  <a:lnTo>
                    <a:pt x="336" y="80"/>
                  </a:lnTo>
                  <a:lnTo>
                    <a:pt x="340" y="60"/>
                  </a:lnTo>
                  <a:lnTo>
                    <a:pt x="286" y="0"/>
                  </a:lnTo>
                  <a:lnTo>
                    <a:pt x="251" y="18"/>
                  </a:lnTo>
                  <a:lnTo>
                    <a:pt x="221" y="46"/>
                  </a:lnTo>
                  <a:lnTo>
                    <a:pt x="232" y="68"/>
                  </a:lnTo>
                  <a:lnTo>
                    <a:pt x="224" y="82"/>
                  </a:lnTo>
                  <a:lnTo>
                    <a:pt x="183" y="85"/>
                  </a:lnTo>
                  <a:lnTo>
                    <a:pt x="163" y="103"/>
                  </a:lnTo>
                  <a:lnTo>
                    <a:pt x="146" y="94"/>
                  </a:lnTo>
                  <a:lnTo>
                    <a:pt x="129" y="112"/>
                  </a:lnTo>
                  <a:lnTo>
                    <a:pt x="89" y="142"/>
                  </a:lnTo>
                  <a:lnTo>
                    <a:pt x="73" y="130"/>
                  </a:lnTo>
                  <a:lnTo>
                    <a:pt x="73" y="90"/>
                  </a:lnTo>
                  <a:lnTo>
                    <a:pt x="58" y="82"/>
                  </a:lnTo>
                  <a:lnTo>
                    <a:pt x="37" y="92"/>
                  </a:lnTo>
                  <a:lnTo>
                    <a:pt x="9" y="150"/>
                  </a:lnTo>
                  <a:lnTo>
                    <a:pt x="0" y="204"/>
                  </a:lnTo>
                  <a:lnTo>
                    <a:pt x="32" y="258"/>
                  </a:lnTo>
                  <a:lnTo>
                    <a:pt x="58" y="283"/>
                  </a:lnTo>
                  <a:lnTo>
                    <a:pt x="58" y="326"/>
                  </a:lnTo>
                  <a:lnTo>
                    <a:pt x="75" y="363"/>
                  </a:lnTo>
                  <a:lnTo>
                    <a:pt x="68" y="406"/>
                  </a:lnTo>
                  <a:lnTo>
                    <a:pt x="27" y="432"/>
                  </a:lnTo>
                  <a:lnTo>
                    <a:pt x="7" y="496"/>
                  </a:lnTo>
                  <a:lnTo>
                    <a:pt x="41" y="536"/>
                  </a:lnTo>
                  <a:lnTo>
                    <a:pt x="65" y="584"/>
                  </a:lnTo>
                  <a:lnTo>
                    <a:pt x="50" y="609"/>
                  </a:lnTo>
                  <a:lnTo>
                    <a:pt x="45" y="644"/>
                  </a:lnTo>
                  <a:lnTo>
                    <a:pt x="32" y="666"/>
                  </a:lnTo>
                  <a:lnTo>
                    <a:pt x="23" y="691"/>
                  </a:lnTo>
                  <a:lnTo>
                    <a:pt x="45" y="720"/>
                  </a:lnTo>
                  <a:lnTo>
                    <a:pt x="143" y="732"/>
                  </a:lnTo>
                  <a:lnTo>
                    <a:pt x="183" y="717"/>
                  </a:lnTo>
                  <a:lnTo>
                    <a:pt x="197" y="722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2" name="Freeform 18"/>
            <p:cNvSpPr/>
            <p:nvPr/>
          </p:nvSpPr>
          <p:spPr>
            <a:xfrm>
              <a:off x="3956050" y="1660525"/>
              <a:ext cx="114300" cy="184150"/>
            </a:xfrm>
            <a:custGeom>
              <a:avLst/>
              <a:gdLst/>
              <a:ahLst/>
              <a:cxnLst>
                <a:cxn ang="0">
                  <a:pos x="93617" y="169248"/>
                </a:cxn>
                <a:cxn ang="0">
                  <a:pos x="65314" y="183086"/>
                </a:cxn>
                <a:cxn ang="0">
                  <a:pos x="15240" y="172441"/>
                </a:cxn>
                <a:cxn ang="0">
                  <a:pos x="3266" y="159668"/>
                </a:cxn>
                <a:cxn ang="0">
                  <a:pos x="0" y="78769"/>
                </a:cxn>
                <a:cxn ang="0">
                  <a:pos x="44631" y="60674"/>
                </a:cxn>
                <a:cxn ang="0">
                  <a:pos x="40277" y="45771"/>
                </a:cxn>
                <a:cxn ang="0">
                  <a:pos x="47897" y="14902"/>
                </a:cxn>
                <a:cxn ang="0">
                  <a:pos x="51163" y="0"/>
                </a:cxn>
                <a:cxn ang="0">
                  <a:pos x="67491" y="8516"/>
                </a:cxn>
                <a:cxn ang="0">
                  <a:pos x="75111" y="35127"/>
                </a:cxn>
                <a:cxn ang="0">
                  <a:pos x="71846" y="53223"/>
                </a:cxn>
                <a:cxn ang="0">
                  <a:pos x="107769" y="78769"/>
                </a:cxn>
                <a:cxn ang="0">
                  <a:pos x="113211" y="98994"/>
                </a:cxn>
                <a:cxn ang="0">
                  <a:pos x="93617" y="113896"/>
                </a:cxn>
                <a:cxn ang="0">
                  <a:pos x="84909" y="147959"/>
                </a:cxn>
                <a:cxn ang="0">
                  <a:pos x="93617" y="169248"/>
                </a:cxn>
              </a:cxnLst>
              <a:pathLst>
                <a:path w="105" h="173">
                  <a:moveTo>
                    <a:pt x="86" y="159"/>
                  </a:moveTo>
                  <a:lnTo>
                    <a:pt x="60" y="172"/>
                  </a:lnTo>
                  <a:lnTo>
                    <a:pt x="14" y="162"/>
                  </a:lnTo>
                  <a:lnTo>
                    <a:pt x="3" y="150"/>
                  </a:lnTo>
                  <a:lnTo>
                    <a:pt x="0" y="74"/>
                  </a:lnTo>
                  <a:lnTo>
                    <a:pt x="41" y="57"/>
                  </a:lnTo>
                  <a:lnTo>
                    <a:pt x="37" y="43"/>
                  </a:lnTo>
                  <a:lnTo>
                    <a:pt x="44" y="14"/>
                  </a:lnTo>
                  <a:lnTo>
                    <a:pt x="47" y="0"/>
                  </a:lnTo>
                  <a:lnTo>
                    <a:pt x="62" y="8"/>
                  </a:lnTo>
                  <a:lnTo>
                    <a:pt x="69" y="33"/>
                  </a:lnTo>
                  <a:lnTo>
                    <a:pt x="66" y="50"/>
                  </a:lnTo>
                  <a:lnTo>
                    <a:pt x="99" y="74"/>
                  </a:lnTo>
                  <a:lnTo>
                    <a:pt x="104" y="93"/>
                  </a:lnTo>
                  <a:lnTo>
                    <a:pt x="86" y="107"/>
                  </a:lnTo>
                  <a:lnTo>
                    <a:pt x="78" y="139"/>
                  </a:lnTo>
                  <a:lnTo>
                    <a:pt x="86" y="159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3" name="Freeform 19"/>
            <p:cNvSpPr/>
            <p:nvPr/>
          </p:nvSpPr>
          <p:spPr>
            <a:xfrm>
              <a:off x="3821113" y="1581150"/>
              <a:ext cx="180975" cy="182563"/>
            </a:xfrm>
            <a:custGeom>
              <a:avLst/>
              <a:gdLst/>
              <a:ahLst/>
              <a:cxnLst>
                <a:cxn ang="0">
                  <a:pos x="137938" y="152316"/>
                </a:cxn>
                <a:cxn ang="0">
                  <a:pos x="136835" y="127470"/>
                </a:cxn>
                <a:cxn ang="0">
                  <a:pos x="129110" y="108025"/>
                </a:cxn>
                <a:cxn ang="0">
                  <a:pos x="175457" y="90741"/>
                </a:cxn>
                <a:cxn ang="0">
                  <a:pos x="179871" y="74538"/>
                </a:cxn>
                <a:cxn ang="0">
                  <a:pos x="167733" y="32408"/>
                </a:cxn>
                <a:cxn ang="0">
                  <a:pos x="153387" y="32408"/>
                </a:cxn>
                <a:cxn ang="0">
                  <a:pos x="81659" y="0"/>
                </a:cxn>
                <a:cxn ang="0">
                  <a:pos x="51865" y="32408"/>
                </a:cxn>
                <a:cxn ang="0">
                  <a:pos x="38623" y="71297"/>
                </a:cxn>
                <a:cxn ang="0">
                  <a:pos x="5518" y="117748"/>
                </a:cxn>
                <a:cxn ang="0">
                  <a:pos x="0" y="150155"/>
                </a:cxn>
                <a:cxn ang="0">
                  <a:pos x="12139" y="171760"/>
                </a:cxn>
                <a:cxn ang="0">
                  <a:pos x="62900" y="168520"/>
                </a:cxn>
                <a:cxn ang="0">
                  <a:pos x="89384" y="181483"/>
                </a:cxn>
                <a:cxn ang="0">
                  <a:pos x="113661" y="163118"/>
                </a:cxn>
                <a:cxn ang="0">
                  <a:pos x="137938" y="152316"/>
                </a:cxn>
              </a:cxnLst>
              <a:pathLst>
                <a:path w="164" h="169">
                  <a:moveTo>
                    <a:pt x="125" y="141"/>
                  </a:moveTo>
                  <a:lnTo>
                    <a:pt x="124" y="118"/>
                  </a:lnTo>
                  <a:lnTo>
                    <a:pt x="117" y="100"/>
                  </a:lnTo>
                  <a:lnTo>
                    <a:pt x="159" y="84"/>
                  </a:lnTo>
                  <a:lnTo>
                    <a:pt x="163" y="69"/>
                  </a:lnTo>
                  <a:lnTo>
                    <a:pt x="152" y="30"/>
                  </a:lnTo>
                  <a:lnTo>
                    <a:pt x="139" y="30"/>
                  </a:lnTo>
                  <a:lnTo>
                    <a:pt x="74" y="0"/>
                  </a:lnTo>
                  <a:lnTo>
                    <a:pt x="47" y="30"/>
                  </a:lnTo>
                  <a:lnTo>
                    <a:pt x="35" y="66"/>
                  </a:lnTo>
                  <a:lnTo>
                    <a:pt x="5" y="109"/>
                  </a:lnTo>
                  <a:lnTo>
                    <a:pt x="0" y="139"/>
                  </a:lnTo>
                  <a:lnTo>
                    <a:pt x="11" y="159"/>
                  </a:lnTo>
                  <a:lnTo>
                    <a:pt x="57" y="156"/>
                  </a:lnTo>
                  <a:lnTo>
                    <a:pt x="81" y="168"/>
                  </a:lnTo>
                  <a:lnTo>
                    <a:pt x="103" y="151"/>
                  </a:lnTo>
                  <a:lnTo>
                    <a:pt x="125" y="141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4" name="Freeform 20"/>
            <p:cNvSpPr/>
            <p:nvPr/>
          </p:nvSpPr>
          <p:spPr>
            <a:xfrm>
              <a:off x="3392488" y="1655763"/>
              <a:ext cx="352425" cy="717550"/>
            </a:xfrm>
            <a:custGeom>
              <a:avLst/>
              <a:gdLst/>
              <a:ahLst/>
              <a:cxnLst>
                <a:cxn ang="0">
                  <a:pos x="22913" y="716482"/>
                </a:cxn>
                <a:cxn ang="0">
                  <a:pos x="98199" y="694059"/>
                </a:cxn>
                <a:cxn ang="0">
                  <a:pos x="195307" y="632127"/>
                </a:cxn>
                <a:cxn ang="0">
                  <a:pos x="262955" y="619314"/>
                </a:cxn>
                <a:cxn ang="0">
                  <a:pos x="314237" y="578738"/>
                </a:cxn>
                <a:cxn ang="0">
                  <a:pos x="319692" y="493316"/>
                </a:cxn>
                <a:cxn ang="0">
                  <a:pos x="294597" y="462350"/>
                </a:cxn>
                <a:cxn ang="0">
                  <a:pos x="303326" y="433520"/>
                </a:cxn>
                <a:cxn ang="0">
                  <a:pos x="319692" y="412164"/>
                </a:cxn>
                <a:cxn ang="0">
                  <a:pos x="322965" y="374792"/>
                </a:cxn>
                <a:cxn ang="0">
                  <a:pos x="340423" y="348097"/>
                </a:cxn>
                <a:cxn ang="0">
                  <a:pos x="314237" y="296844"/>
                </a:cxn>
                <a:cxn ang="0">
                  <a:pos x="276048" y="254132"/>
                </a:cxn>
                <a:cxn ang="0">
                  <a:pos x="298961" y="185794"/>
                </a:cxn>
                <a:cxn ang="0">
                  <a:pos x="342605" y="158032"/>
                </a:cxn>
                <a:cxn ang="0">
                  <a:pos x="351334" y="112117"/>
                </a:cxn>
                <a:cxn ang="0">
                  <a:pos x="332785" y="72609"/>
                </a:cxn>
                <a:cxn ang="0">
                  <a:pos x="332785" y="26695"/>
                </a:cxn>
                <a:cxn ang="0">
                  <a:pos x="303326" y="0"/>
                </a:cxn>
                <a:cxn ang="0">
                  <a:pos x="234586" y="34169"/>
                </a:cxn>
                <a:cxn ang="0">
                  <a:pos x="223675" y="23491"/>
                </a:cxn>
                <a:cxn ang="0">
                  <a:pos x="187669" y="51254"/>
                </a:cxn>
                <a:cxn ang="0">
                  <a:pos x="157118" y="48050"/>
                </a:cxn>
                <a:cxn ang="0">
                  <a:pos x="98199" y="131337"/>
                </a:cxn>
                <a:cxn ang="0">
                  <a:pos x="81832" y="131337"/>
                </a:cxn>
                <a:cxn ang="0">
                  <a:pos x="49099" y="158032"/>
                </a:cxn>
                <a:cxn ang="0">
                  <a:pos x="51282" y="193269"/>
                </a:cxn>
                <a:cxn ang="0">
                  <a:pos x="36006" y="225302"/>
                </a:cxn>
                <a:cxn ang="0">
                  <a:pos x="30551" y="269081"/>
                </a:cxn>
                <a:cxn ang="0">
                  <a:pos x="2182" y="311793"/>
                </a:cxn>
                <a:cxn ang="0">
                  <a:pos x="33824" y="374792"/>
                </a:cxn>
                <a:cxn ang="0">
                  <a:pos x="22913" y="412164"/>
                </a:cxn>
                <a:cxn ang="0">
                  <a:pos x="0" y="451672"/>
                </a:cxn>
                <a:cxn ang="0">
                  <a:pos x="33824" y="605433"/>
                </a:cxn>
                <a:cxn ang="0">
                  <a:pos x="10911" y="683381"/>
                </a:cxn>
                <a:cxn ang="0">
                  <a:pos x="22913" y="716482"/>
                </a:cxn>
              </a:cxnLst>
              <a:pathLst>
                <a:path w="323" h="672">
                  <a:moveTo>
                    <a:pt x="21" y="671"/>
                  </a:moveTo>
                  <a:lnTo>
                    <a:pt x="90" y="650"/>
                  </a:lnTo>
                  <a:lnTo>
                    <a:pt x="179" y="592"/>
                  </a:lnTo>
                  <a:lnTo>
                    <a:pt x="241" y="580"/>
                  </a:lnTo>
                  <a:lnTo>
                    <a:pt x="288" y="542"/>
                  </a:lnTo>
                  <a:lnTo>
                    <a:pt x="293" y="462"/>
                  </a:lnTo>
                  <a:lnTo>
                    <a:pt x="270" y="433"/>
                  </a:lnTo>
                  <a:lnTo>
                    <a:pt x="278" y="406"/>
                  </a:lnTo>
                  <a:lnTo>
                    <a:pt x="293" y="386"/>
                  </a:lnTo>
                  <a:lnTo>
                    <a:pt x="296" y="351"/>
                  </a:lnTo>
                  <a:lnTo>
                    <a:pt x="312" y="326"/>
                  </a:lnTo>
                  <a:lnTo>
                    <a:pt x="288" y="278"/>
                  </a:lnTo>
                  <a:lnTo>
                    <a:pt x="253" y="238"/>
                  </a:lnTo>
                  <a:lnTo>
                    <a:pt x="274" y="174"/>
                  </a:lnTo>
                  <a:lnTo>
                    <a:pt x="314" y="148"/>
                  </a:lnTo>
                  <a:lnTo>
                    <a:pt x="322" y="105"/>
                  </a:lnTo>
                  <a:lnTo>
                    <a:pt x="305" y="68"/>
                  </a:lnTo>
                  <a:lnTo>
                    <a:pt x="305" y="25"/>
                  </a:lnTo>
                  <a:lnTo>
                    <a:pt x="278" y="0"/>
                  </a:lnTo>
                  <a:lnTo>
                    <a:pt x="215" y="32"/>
                  </a:lnTo>
                  <a:lnTo>
                    <a:pt x="205" y="22"/>
                  </a:lnTo>
                  <a:lnTo>
                    <a:pt x="172" y="48"/>
                  </a:lnTo>
                  <a:lnTo>
                    <a:pt x="144" y="45"/>
                  </a:lnTo>
                  <a:lnTo>
                    <a:pt x="90" y="123"/>
                  </a:lnTo>
                  <a:lnTo>
                    <a:pt x="75" y="123"/>
                  </a:lnTo>
                  <a:lnTo>
                    <a:pt x="45" y="148"/>
                  </a:lnTo>
                  <a:lnTo>
                    <a:pt x="47" y="181"/>
                  </a:lnTo>
                  <a:lnTo>
                    <a:pt x="33" y="211"/>
                  </a:lnTo>
                  <a:lnTo>
                    <a:pt x="28" y="252"/>
                  </a:lnTo>
                  <a:lnTo>
                    <a:pt x="2" y="292"/>
                  </a:lnTo>
                  <a:lnTo>
                    <a:pt x="31" y="351"/>
                  </a:lnTo>
                  <a:lnTo>
                    <a:pt x="21" y="386"/>
                  </a:lnTo>
                  <a:lnTo>
                    <a:pt x="0" y="423"/>
                  </a:lnTo>
                  <a:lnTo>
                    <a:pt x="31" y="567"/>
                  </a:lnTo>
                  <a:lnTo>
                    <a:pt x="10" y="640"/>
                  </a:lnTo>
                  <a:lnTo>
                    <a:pt x="21" y="671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5" name="Freeform 21"/>
            <p:cNvSpPr/>
            <p:nvPr/>
          </p:nvSpPr>
          <p:spPr>
            <a:xfrm>
              <a:off x="3957638" y="1673225"/>
              <a:ext cx="41275" cy="58738"/>
            </a:xfrm>
            <a:custGeom>
              <a:avLst/>
              <a:gdLst/>
              <a:ahLst/>
              <a:cxnLst>
                <a:cxn ang="0">
                  <a:pos x="40189" y="0"/>
                </a:cxn>
                <a:cxn ang="0">
                  <a:pos x="33672" y="29923"/>
                </a:cxn>
                <a:cxn ang="0">
                  <a:pos x="36930" y="43222"/>
                </a:cxn>
                <a:cxn ang="0">
                  <a:pos x="8689" y="57630"/>
                </a:cxn>
                <a:cxn ang="0">
                  <a:pos x="5431" y="33248"/>
                </a:cxn>
                <a:cxn ang="0">
                  <a:pos x="0" y="16624"/>
                </a:cxn>
                <a:cxn ang="0">
                  <a:pos x="40189" y="0"/>
                </a:cxn>
              </a:cxnLst>
              <a:pathLst>
                <a:path w="38" h="53">
                  <a:moveTo>
                    <a:pt x="37" y="0"/>
                  </a:moveTo>
                  <a:lnTo>
                    <a:pt x="31" y="27"/>
                  </a:lnTo>
                  <a:lnTo>
                    <a:pt x="34" y="39"/>
                  </a:lnTo>
                  <a:lnTo>
                    <a:pt x="8" y="52"/>
                  </a:lnTo>
                  <a:lnTo>
                    <a:pt x="5" y="30"/>
                  </a:lnTo>
                  <a:lnTo>
                    <a:pt x="0" y="15"/>
                  </a:lnTo>
                  <a:lnTo>
                    <a:pt x="37" y="0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6" name="Freeform 22"/>
            <p:cNvSpPr/>
            <p:nvPr/>
          </p:nvSpPr>
          <p:spPr>
            <a:xfrm>
              <a:off x="3929063" y="3754438"/>
              <a:ext cx="79375" cy="55562"/>
            </a:xfrm>
            <a:custGeom>
              <a:avLst/>
              <a:gdLst/>
              <a:ahLst/>
              <a:cxnLst>
                <a:cxn ang="0">
                  <a:pos x="4410" y="14741"/>
                </a:cxn>
                <a:cxn ang="0">
                  <a:pos x="33073" y="20411"/>
                </a:cxn>
                <a:cxn ang="0">
                  <a:pos x="62839" y="0"/>
                </a:cxn>
                <a:cxn ang="0">
                  <a:pos x="78273" y="40821"/>
                </a:cxn>
                <a:cxn ang="0">
                  <a:pos x="46302" y="54428"/>
                </a:cxn>
                <a:cxn ang="0">
                  <a:pos x="6615" y="51026"/>
                </a:cxn>
                <a:cxn ang="0">
                  <a:pos x="0" y="20411"/>
                </a:cxn>
                <a:cxn ang="0">
                  <a:pos x="4410" y="14741"/>
                </a:cxn>
              </a:cxnLst>
              <a:pathLst>
                <a:path w="72" h="49">
                  <a:moveTo>
                    <a:pt x="4" y="13"/>
                  </a:moveTo>
                  <a:lnTo>
                    <a:pt x="30" y="18"/>
                  </a:lnTo>
                  <a:lnTo>
                    <a:pt x="57" y="0"/>
                  </a:lnTo>
                  <a:lnTo>
                    <a:pt x="71" y="36"/>
                  </a:lnTo>
                  <a:lnTo>
                    <a:pt x="42" y="48"/>
                  </a:lnTo>
                  <a:lnTo>
                    <a:pt x="6" y="45"/>
                  </a:lnTo>
                  <a:lnTo>
                    <a:pt x="0" y="18"/>
                  </a:lnTo>
                  <a:lnTo>
                    <a:pt x="4" y="13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7" name="Freeform 23"/>
            <p:cNvSpPr/>
            <p:nvPr/>
          </p:nvSpPr>
          <p:spPr>
            <a:xfrm>
              <a:off x="3468688" y="3403600"/>
              <a:ext cx="798512" cy="646113"/>
            </a:xfrm>
            <a:custGeom>
              <a:avLst/>
              <a:gdLst/>
              <a:ahLst/>
              <a:cxnLst>
                <a:cxn ang="0">
                  <a:pos x="234405" y="93066"/>
                </a:cxn>
                <a:cxn ang="0">
                  <a:pos x="245359" y="52416"/>
                </a:cxn>
                <a:cxn ang="0">
                  <a:pos x="318748" y="74881"/>
                </a:cxn>
                <a:cxn ang="0">
                  <a:pos x="316557" y="41719"/>
                </a:cxn>
                <a:cxn ang="0">
                  <a:pos x="347227" y="4279"/>
                </a:cxn>
                <a:cxn ang="0">
                  <a:pos x="429378" y="0"/>
                </a:cxn>
                <a:cxn ang="0">
                  <a:pos x="501671" y="7488"/>
                </a:cxn>
                <a:cxn ang="0">
                  <a:pos x="495099" y="47068"/>
                </a:cxn>
                <a:cxn ang="0">
                  <a:pos x="466620" y="95205"/>
                </a:cxn>
                <a:cxn ang="0">
                  <a:pos x="593681" y="63114"/>
                </a:cxn>
                <a:cxn ang="0">
                  <a:pos x="640781" y="74881"/>
                </a:cxn>
                <a:cxn ang="0">
                  <a:pos x="633114" y="36371"/>
                </a:cxn>
                <a:cxn ang="0">
                  <a:pos x="716361" y="60974"/>
                </a:cxn>
                <a:cxn ang="0">
                  <a:pos x="764556" y="95205"/>
                </a:cxn>
                <a:cxn ang="0">
                  <a:pos x="775510" y="178644"/>
                </a:cxn>
                <a:cxn ang="0">
                  <a:pos x="739363" y="220363"/>
                </a:cxn>
                <a:cxn ang="0">
                  <a:pos x="670356" y="275989"/>
                </a:cxn>
                <a:cxn ang="0">
                  <a:pos x="635304" y="286686"/>
                </a:cxn>
                <a:cxn ang="0">
                  <a:pos x="619970" y="294174"/>
                </a:cxn>
                <a:cxn ang="0">
                  <a:pos x="563011" y="313429"/>
                </a:cxn>
                <a:cxn ang="0">
                  <a:pos x="519197" y="316638"/>
                </a:cxn>
                <a:cxn ang="0">
                  <a:pos x="411853" y="304871"/>
                </a:cxn>
                <a:cxn ang="0">
                  <a:pos x="426092" y="378682"/>
                </a:cxn>
                <a:cxn ang="0">
                  <a:pos x="358180" y="426820"/>
                </a:cxn>
                <a:cxn ang="0">
                  <a:pos x="288078" y="447144"/>
                </a:cxn>
                <a:cxn ang="0">
                  <a:pos x="207022" y="481376"/>
                </a:cxn>
                <a:cxn ang="0">
                  <a:pos x="76675" y="537001"/>
                </a:cxn>
                <a:cxn ang="0">
                  <a:pos x="96391" y="622579"/>
                </a:cxn>
                <a:cxn ang="0">
                  <a:pos x="38337" y="640764"/>
                </a:cxn>
                <a:cxn ang="0">
                  <a:pos x="8763" y="525234"/>
                </a:cxn>
                <a:cxn ang="0">
                  <a:pos x="36147" y="461051"/>
                </a:cxn>
                <a:cxn ang="0">
                  <a:pos x="66817" y="431099"/>
                </a:cxn>
                <a:cxn ang="0">
                  <a:pos x="107345" y="376543"/>
                </a:cxn>
                <a:cxn ang="0">
                  <a:pos x="167589" y="263152"/>
                </a:cxn>
                <a:cxn ang="0">
                  <a:pos x="212498" y="181853"/>
                </a:cxn>
                <a:cxn ang="0">
                  <a:pos x="212498" y="110182"/>
                </a:cxn>
              </a:cxnLst>
              <a:pathLst>
                <a:path w="729" h="604">
                  <a:moveTo>
                    <a:pt x="194" y="103"/>
                  </a:moveTo>
                  <a:lnTo>
                    <a:pt x="214" y="87"/>
                  </a:lnTo>
                  <a:lnTo>
                    <a:pt x="214" y="57"/>
                  </a:lnTo>
                  <a:lnTo>
                    <a:pt x="224" y="49"/>
                  </a:lnTo>
                  <a:lnTo>
                    <a:pt x="249" y="50"/>
                  </a:lnTo>
                  <a:lnTo>
                    <a:pt x="291" y="70"/>
                  </a:lnTo>
                  <a:lnTo>
                    <a:pt x="298" y="55"/>
                  </a:lnTo>
                  <a:lnTo>
                    <a:pt x="289" y="39"/>
                  </a:lnTo>
                  <a:lnTo>
                    <a:pt x="291" y="27"/>
                  </a:lnTo>
                  <a:lnTo>
                    <a:pt x="317" y="4"/>
                  </a:lnTo>
                  <a:lnTo>
                    <a:pt x="364" y="16"/>
                  </a:lnTo>
                  <a:lnTo>
                    <a:pt x="392" y="0"/>
                  </a:lnTo>
                  <a:lnTo>
                    <a:pt x="412" y="19"/>
                  </a:lnTo>
                  <a:lnTo>
                    <a:pt x="458" y="7"/>
                  </a:lnTo>
                  <a:lnTo>
                    <a:pt x="467" y="25"/>
                  </a:lnTo>
                  <a:lnTo>
                    <a:pt x="452" y="44"/>
                  </a:lnTo>
                  <a:lnTo>
                    <a:pt x="426" y="80"/>
                  </a:lnTo>
                  <a:lnTo>
                    <a:pt x="426" y="89"/>
                  </a:lnTo>
                  <a:lnTo>
                    <a:pt x="442" y="100"/>
                  </a:lnTo>
                  <a:lnTo>
                    <a:pt x="542" y="59"/>
                  </a:lnTo>
                  <a:lnTo>
                    <a:pt x="575" y="80"/>
                  </a:lnTo>
                  <a:lnTo>
                    <a:pt x="585" y="70"/>
                  </a:lnTo>
                  <a:lnTo>
                    <a:pt x="575" y="49"/>
                  </a:lnTo>
                  <a:lnTo>
                    <a:pt x="578" y="34"/>
                  </a:lnTo>
                  <a:lnTo>
                    <a:pt x="642" y="49"/>
                  </a:lnTo>
                  <a:lnTo>
                    <a:pt x="654" y="57"/>
                  </a:lnTo>
                  <a:lnTo>
                    <a:pt x="670" y="55"/>
                  </a:lnTo>
                  <a:lnTo>
                    <a:pt x="698" y="89"/>
                  </a:lnTo>
                  <a:lnTo>
                    <a:pt x="728" y="153"/>
                  </a:lnTo>
                  <a:lnTo>
                    <a:pt x="708" y="167"/>
                  </a:lnTo>
                  <a:lnTo>
                    <a:pt x="690" y="201"/>
                  </a:lnTo>
                  <a:lnTo>
                    <a:pt x="675" y="206"/>
                  </a:lnTo>
                  <a:lnTo>
                    <a:pt x="662" y="234"/>
                  </a:lnTo>
                  <a:lnTo>
                    <a:pt x="612" y="258"/>
                  </a:lnTo>
                  <a:lnTo>
                    <a:pt x="593" y="246"/>
                  </a:lnTo>
                  <a:lnTo>
                    <a:pt x="580" y="268"/>
                  </a:lnTo>
                  <a:lnTo>
                    <a:pt x="580" y="275"/>
                  </a:lnTo>
                  <a:lnTo>
                    <a:pt x="566" y="275"/>
                  </a:lnTo>
                  <a:lnTo>
                    <a:pt x="539" y="275"/>
                  </a:lnTo>
                  <a:lnTo>
                    <a:pt x="514" y="293"/>
                  </a:lnTo>
                  <a:lnTo>
                    <a:pt x="497" y="284"/>
                  </a:lnTo>
                  <a:lnTo>
                    <a:pt x="474" y="296"/>
                  </a:lnTo>
                  <a:lnTo>
                    <a:pt x="422" y="320"/>
                  </a:lnTo>
                  <a:lnTo>
                    <a:pt x="376" y="285"/>
                  </a:lnTo>
                  <a:lnTo>
                    <a:pt x="374" y="312"/>
                  </a:lnTo>
                  <a:lnTo>
                    <a:pt x="389" y="354"/>
                  </a:lnTo>
                  <a:lnTo>
                    <a:pt x="349" y="369"/>
                  </a:lnTo>
                  <a:lnTo>
                    <a:pt x="327" y="399"/>
                  </a:lnTo>
                  <a:lnTo>
                    <a:pt x="286" y="411"/>
                  </a:lnTo>
                  <a:lnTo>
                    <a:pt x="263" y="418"/>
                  </a:lnTo>
                  <a:lnTo>
                    <a:pt x="219" y="418"/>
                  </a:lnTo>
                  <a:lnTo>
                    <a:pt x="189" y="450"/>
                  </a:lnTo>
                  <a:lnTo>
                    <a:pt x="111" y="477"/>
                  </a:lnTo>
                  <a:lnTo>
                    <a:pt x="70" y="502"/>
                  </a:lnTo>
                  <a:lnTo>
                    <a:pt x="52" y="521"/>
                  </a:lnTo>
                  <a:lnTo>
                    <a:pt x="88" y="582"/>
                  </a:lnTo>
                  <a:lnTo>
                    <a:pt x="64" y="603"/>
                  </a:lnTo>
                  <a:lnTo>
                    <a:pt x="35" y="599"/>
                  </a:lnTo>
                  <a:lnTo>
                    <a:pt x="0" y="539"/>
                  </a:lnTo>
                  <a:lnTo>
                    <a:pt x="8" y="491"/>
                  </a:lnTo>
                  <a:lnTo>
                    <a:pt x="8" y="472"/>
                  </a:lnTo>
                  <a:lnTo>
                    <a:pt x="33" y="431"/>
                  </a:lnTo>
                  <a:lnTo>
                    <a:pt x="64" y="423"/>
                  </a:lnTo>
                  <a:lnTo>
                    <a:pt x="61" y="403"/>
                  </a:lnTo>
                  <a:lnTo>
                    <a:pt x="93" y="388"/>
                  </a:lnTo>
                  <a:lnTo>
                    <a:pt x="98" y="352"/>
                  </a:lnTo>
                  <a:lnTo>
                    <a:pt x="155" y="308"/>
                  </a:lnTo>
                  <a:lnTo>
                    <a:pt x="153" y="246"/>
                  </a:lnTo>
                  <a:lnTo>
                    <a:pt x="196" y="193"/>
                  </a:lnTo>
                  <a:lnTo>
                    <a:pt x="194" y="170"/>
                  </a:lnTo>
                  <a:lnTo>
                    <a:pt x="209" y="151"/>
                  </a:lnTo>
                  <a:lnTo>
                    <a:pt x="194" y="103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8" name="Freeform 24"/>
            <p:cNvSpPr/>
            <p:nvPr/>
          </p:nvSpPr>
          <p:spPr>
            <a:xfrm>
              <a:off x="2871788" y="3335338"/>
              <a:ext cx="822325" cy="581025"/>
            </a:xfrm>
            <a:custGeom>
              <a:avLst/>
              <a:gdLst/>
              <a:ahLst/>
              <a:cxnLst>
                <a:cxn ang="0">
                  <a:pos x="37130" y="226192"/>
                </a:cxn>
                <a:cxn ang="0">
                  <a:pos x="87365" y="200464"/>
                </a:cxn>
                <a:cxn ang="0">
                  <a:pos x="173638" y="221904"/>
                </a:cxn>
                <a:cxn ang="0">
                  <a:pos x="191111" y="185456"/>
                </a:cxn>
                <a:cxn ang="0">
                  <a:pos x="310146" y="142576"/>
                </a:cxn>
                <a:cxn ang="0">
                  <a:pos x="407340" y="114704"/>
                </a:cxn>
                <a:cxn ang="0">
                  <a:pos x="447747" y="125424"/>
                </a:cxn>
                <a:cxn ang="0">
                  <a:pos x="478325" y="101840"/>
                </a:cxn>
                <a:cxn ang="0">
                  <a:pos x="491429" y="78256"/>
                </a:cxn>
                <a:cxn ang="0">
                  <a:pos x="534020" y="49312"/>
                </a:cxn>
                <a:cxn ang="0">
                  <a:pos x="586439" y="20368"/>
                </a:cxn>
                <a:cxn ang="0">
                  <a:pos x="608280" y="47168"/>
                </a:cxn>
                <a:cxn ang="0">
                  <a:pos x="661791" y="9648"/>
                </a:cxn>
                <a:cxn ang="0">
                  <a:pos x="716395" y="9648"/>
                </a:cxn>
                <a:cxn ang="0">
                  <a:pos x="743696" y="50384"/>
                </a:cxn>
                <a:cxn ang="0">
                  <a:pos x="710934" y="127568"/>
                </a:cxn>
                <a:cxn ang="0">
                  <a:pos x="710934" y="161872"/>
                </a:cxn>
                <a:cxn ang="0">
                  <a:pos x="764446" y="188672"/>
                </a:cxn>
                <a:cxn ang="0">
                  <a:pos x="803760" y="175808"/>
                </a:cxn>
                <a:cxn ang="0">
                  <a:pos x="803760" y="247632"/>
                </a:cxn>
                <a:cxn ang="0">
                  <a:pos x="757893" y="330177"/>
                </a:cxn>
                <a:cxn ang="0">
                  <a:pos x="698922" y="442737"/>
                </a:cxn>
                <a:cxn ang="0">
                  <a:pos x="658515" y="498481"/>
                </a:cxn>
                <a:cxn ang="0">
                  <a:pos x="626845" y="528497"/>
                </a:cxn>
                <a:cxn ang="0">
                  <a:pos x="529652" y="579953"/>
                </a:cxn>
                <a:cxn ang="0">
                  <a:pos x="455391" y="539217"/>
                </a:cxn>
                <a:cxn ang="0">
                  <a:pos x="378947" y="579953"/>
                </a:cxn>
                <a:cxn ang="0">
                  <a:pos x="253359" y="534929"/>
                </a:cxn>
                <a:cxn ang="0">
                  <a:pos x="258819" y="448097"/>
                </a:cxn>
                <a:cxn ang="0">
                  <a:pos x="202032" y="433089"/>
                </a:cxn>
                <a:cxn ang="0">
                  <a:pos x="160534" y="433089"/>
                </a:cxn>
                <a:cxn ang="0">
                  <a:pos x="138692" y="370913"/>
                </a:cxn>
                <a:cxn ang="0">
                  <a:pos x="175822" y="361265"/>
                </a:cxn>
                <a:cxn ang="0">
                  <a:pos x="173638" y="309809"/>
                </a:cxn>
                <a:cxn ang="0">
                  <a:pos x="67708" y="266928"/>
                </a:cxn>
                <a:cxn ang="0">
                  <a:pos x="15289" y="266928"/>
                </a:cxn>
                <a:cxn ang="0">
                  <a:pos x="0" y="221904"/>
                </a:cxn>
              </a:cxnLst>
              <a:pathLst>
                <a:path w="753" h="542">
                  <a:moveTo>
                    <a:pt x="0" y="207"/>
                  </a:moveTo>
                  <a:lnTo>
                    <a:pt x="34" y="211"/>
                  </a:lnTo>
                  <a:lnTo>
                    <a:pt x="67" y="178"/>
                  </a:lnTo>
                  <a:lnTo>
                    <a:pt x="80" y="187"/>
                  </a:lnTo>
                  <a:lnTo>
                    <a:pt x="147" y="215"/>
                  </a:lnTo>
                  <a:lnTo>
                    <a:pt x="159" y="207"/>
                  </a:lnTo>
                  <a:lnTo>
                    <a:pt x="161" y="187"/>
                  </a:lnTo>
                  <a:lnTo>
                    <a:pt x="175" y="173"/>
                  </a:lnTo>
                  <a:lnTo>
                    <a:pt x="269" y="112"/>
                  </a:lnTo>
                  <a:lnTo>
                    <a:pt x="284" y="133"/>
                  </a:lnTo>
                  <a:lnTo>
                    <a:pt x="343" y="148"/>
                  </a:lnTo>
                  <a:lnTo>
                    <a:pt x="373" y="107"/>
                  </a:lnTo>
                  <a:lnTo>
                    <a:pt x="387" y="117"/>
                  </a:lnTo>
                  <a:lnTo>
                    <a:pt x="410" y="117"/>
                  </a:lnTo>
                  <a:lnTo>
                    <a:pt x="410" y="105"/>
                  </a:lnTo>
                  <a:lnTo>
                    <a:pt x="438" y="95"/>
                  </a:lnTo>
                  <a:lnTo>
                    <a:pt x="438" y="86"/>
                  </a:lnTo>
                  <a:lnTo>
                    <a:pt x="450" y="73"/>
                  </a:lnTo>
                  <a:lnTo>
                    <a:pt x="458" y="75"/>
                  </a:lnTo>
                  <a:lnTo>
                    <a:pt x="489" y="46"/>
                  </a:lnTo>
                  <a:lnTo>
                    <a:pt x="513" y="52"/>
                  </a:lnTo>
                  <a:lnTo>
                    <a:pt x="537" y="19"/>
                  </a:lnTo>
                  <a:lnTo>
                    <a:pt x="550" y="46"/>
                  </a:lnTo>
                  <a:lnTo>
                    <a:pt x="557" y="44"/>
                  </a:lnTo>
                  <a:lnTo>
                    <a:pt x="596" y="7"/>
                  </a:lnTo>
                  <a:lnTo>
                    <a:pt x="606" y="9"/>
                  </a:lnTo>
                  <a:lnTo>
                    <a:pt x="624" y="0"/>
                  </a:lnTo>
                  <a:lnTo>
                    <a:pt x="656" y="9"/>
                  </a:lnTo>
                  <a:lnTo>
                    <a:pt x="656" y="44"/>
                  </a:lnTo>
                  <a:lnTo>
                    <a:pt x="681" y="47"/>
                  </a:lnTo>
                  <a:lnTo>
                    <a:pt x="672" y="82"/>
                  </a:lnTo>
                  <a:lnTo>
                    <a:pt x="651" y="119"/>
                  </a:lnTo>
                  <a:lnTo>
                    <a:pt x="640" y="151"/>
                  </a:lnTo>
                  <a:lnTo>
                    <a:pt x="651" y="151"/>
                  </a:lnTo>
                  <a:lnTo>
                    <a:pt x="678" y="127"/>
                  </a:lnTo>
                  <a:lnTo>
                    <a:pt x="700" y="176"/>
                  </a:lnTo>
                  <a:lnTo>
                    <a:pt x="717" y="164"/>
                  </a:lnTo>
                  <a:lnTo>
                    <a:pt x="736" y="164"/>
                  </a:lnTo>
                  <a:lnTo>
                    <a:pt x="752" y="213"/>
                  </a:lnTo>
                  <a:lnTo>
                    <a:pt x="736" y="231"/>
                  </a:lnTo>
                  <a:lnTo>
                    <a:pt x="738" y="254"/>
                  </a:lnTo>
                  <a:lnTo>
                    <a:pt x="694" y="308"/>
                  </a:lnTo>
                  <a:lnTo>
                    <a:pt x="696" y="369"/>
                  </a:lnTo>
                  <a:lnTo>
                    <a:pt x="640" y="413"/>
                  </a:lnTo>
                  <a:lnTo>
                    <a:pt x="635" y="449"/>
                  </a:lnTo>
                  <a:lnTo>
                    <a:pt x="603" y="465"/>
                  </a:lnTo>
                  <a:lnTo>
                    <a:pt x="606" y="484"/>
                  </a:lnTo>
                  <a:lnTo>
                    <a:pt x="574" y="493"/>
                  </a:lnTo>
                  <a:lnTo>
                    <a:pt x="550" y="533"/>
                  </a:lnTo>
                  <a:lnTo>
                    <a:pt x="485" y="541"/>
                  </a:lnTo>
                  <a:lnTo>
                    <a:pt x="450" y="517"/>
                  </a:lnTo>
                  <a:lnTo>
                    <a:pt x="417" y="503"/>
                  </a:lnTo>
                  <a:lnTo>
                    <a:pt x="382" y="538"/>
                  </a:lnTo>
                  <a:lnTo>
                    <a:pt x="347" y="541"/>
                  </a:lnTo>
                  <a:lnTo>
                    <a:pt x="311" y="541"/>
                  </a:lnTo>
                  <a:lnTo>
                    <a:pt x="232" y="499"/>
                  </a:lnTo>
                  <a:lnTo>
                    <a:pt x="220" y="460"/>
                  </a:lnTo>
                  <a:lnTo>
                    <a:pt x="237" y="418"/>
                  </a:lnTo>
                  <a:lnTo>
                    <a:pt x="215" y="404"/>
                  </a:lnTo>
                  <a:lnTo>
                    <a:pt x="185" y="404"/>
                  </a:lnTo>
                  <a:lnTo>
                    <a:pt x="179" y="394"/>
                  </a:lnTo>
                  <a:lnTo>
                    <a:pt x="147" y="404"/>
                  </a:lnTo>
                  <a:lnTo>
                    <a:pt x="115" y="381"/>
                  </a:lnTo>
                  <a:lnTo>
                    <a:pt x="127" y="346"/>
                  </a:lnTo>
                  <a:lnTo>
                    <a:pt x="152" y="345"/>
                  </a:lnTo>
                  <a:lnTo>
                    <a:pt x="161" y="337"/>
                  </a:lnTo>
                  <a:lnTo>
                    <a:pt x="171" y="305"/>
                  </a:lnTo>
                  <a:lnTo>
                    <a:pt x="159" y="289"/>
                  </a:lnTo>
                  <a:lnTo>
                    <a:pt x="75" y="272"/>
                  </a:lnTo>
                  <a:lnTo>
                    <a:pt x="62" y="249"/>
                  </a:lnTo>
                  <a:lnTo>
                    <a:pt x="39" y="249"/>
                  </a:lnTo>
                  <a:lnTo>
                    <a:pt x="14" y="249"/>
                  </a:lnTo>
                  <a:lnTo>
                    <a:pt x="0" y="223"/>
                  </a:lnTo>
                  <a:lnTo>
                    <a:pt x="0" y="207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59" name="Freeform 25"/>
            <p:cNvSpPr/>
            <p:nvPr/>
          </p:nvSpPr>
          <p:spPr>
            <a:xfrm>
              <a:off x="3325813" y="2905125"/>
              <a:ext cx="569912" cy="622300"/>
            </a:xfrm>
            <a:custGeom>
              <a:avLst/>
              <a:gdLst/>
              <a:ahLst/>
              <a:cxnLst>
                <a:cxn ang="0">
                  <a:pos x="487871" y="74847"/>
                </a:cxn>
                <a:cxn ang="0">
                  <a:pos x="475838" y="22454"/>
                </a:cxn>
                <a:cxn ang="0">
                  <a:pos x="436459" y="29939"/>
                </a:cxn>
                <a:cxn ang="0">
                  <a:pos x="405830" y="49185"/>
                </a:cxn>
                <a:cxn ang="0">
                  <a:pos x="375201" y="27800"/>
                </a:cxn>
                <a:cxn ang="0">
                  <a:pos x="322695" y="35285"/>
                </a:cxn>
                <a:cxn ang="0">
                  <a:pos x="154237" y="0"/>
                </a:cxn>
                <a:cxn ang="0">
                  <a:pos x="165176" y="41701"/>
                </a:cxn>
                <a:cxn ang="0">
                  <a:pos x="89698" y="41701"/>
                </a:cxn>
                <a:cxn ang="0">
                  <a:pos x="27347" y="117617"/>
                </a:cxn>
                <a:cxn ang="0">
                  <a:pos x="53600" y="296181"/>
                </a:cxn>
                <a:cxn ang="0">
                  <a:pos x="4376" y="361404"/>
                </a:cxn>
                <a:cxn ang="0">
                  <a:pos x="68915" y="368889"/>
                </a:cxn>
                <a:cxn ang="0">
                  <a:pos x="83135" y="482229"/>
                </a:cxn>
                <a:cxn ang="0">
                  <a:pos x="135641" y="452290"/>
                </a:cxn>
                <a:cxn ang="0">
                  <a:pos x="157519" y="477952"/>
                </a:cxn>
                <a:cxn ang="0">
                  <a:pos x="212213" y="442667"/>
                </a:cxn>
                <a:cxn ang="0">
                  <a:pos x="264719" y="442667"/>
                </a:cxn>
                <a:cxn ang="0">
                  <a:pos x="292066" y="483298"/>
                </a:cxn>
                <a:cxn ang="0">
                  <a:pos x="259250" y="560284"/>
                </a:cxn>
                <a:cxn ang="0">
                  <a:pos x="259250" y="593430"/>
                </a:cxn>
                <a:cxn ang="0">
                  <a:pos x="315038" y="621231"/>
                </a:cxn>
                <a:cxn ang="0">
                  <a:pos x="353324" y="607331"/>
                </a:cxn>
                <a:cxn ang="0">
                  <a:pos x="375201" y="560284"/>
                </a:cxn>
                <a:cxn ang="0">
                  <a:pos x="413487" y="552799"/>
                </a:cxn>
                <a:cxn ang="0">
                  <a:pos x="465993" y="558145"/>
                </a:cxn>
                <a:cxn ang="0">
                  <a:pos x="458336" y="527137"/>
                </a:cxn>
                <a:cxn ang="0">
                  <a:pos x="538189" y="515376"/>
                </a:cxn>
                <a:cxn ang="0">
                  <a:pos x="556785" y="477952"/>
                </a:cxn>
                <a:cxn ang="0">
                  <a:pos x="565536" y="374235"/>
                </a:cxn>
                <a:cxn ang="0">
                  <a:pos x="530532" y="323981"/>
                </a:cxn>
                <a:cxn ang="0">
                  <a:pos x="520687" y="282280"/>
                </a:cxn>
                <a:cxn ang="0">
                  <a:pos x="500997" y="278003"/>
                </a:cxn>
                <a:cxn ang="0">
                  <a:pos x="530532" y="203156"/>
                </a:cxn>
                <a:cxn ang="0">
                  <a:pos x="543659" y="142209"/>
                </a:cxn>
              </a:cxnLst>
              <a:pathLst>
                <a:path w="521" h="582">
                  <a:moveTo>
                    <a:pt x="468" y="75"/>
                  </a:moveTo>
                  <a:lnTo>
                    <a:pt x="446" y="70"/>
                  </a:lnTo>
                  <a:lnTo>
                    <a:pt x="435" y="55"/>
                  </a:lnTo>
                  <a:lnTo>
                    <a:pt x="435" y="21"/>
                  </a:lnTo>
                  <a:lnTo>
                    <a:pt x="423" y="4"/>
                  </a:lnTo>
                  <a:lnTo>
                    <a:pt x="399" y="28"/>
                  </a:lnTo>
                  <a:lnTo>
                    <a:pt x="387" y="46"/>
                  </a:lnTo>
                  <a:lnTo>
                    <a:pt x="371" y="46"/>
                  </a:lnTo>
                  <a:lnTo>
                    <a:pt x="366" y="19"/>
                  </a:lnTo>
                  <a:lnTo>
                    <a:pt x="343" y="26"/>
                  </a:lnTo>
                  <a:lnTo>
                    <a:pt x="313" y="46"/>
                  </a:lnTo>
                  <a:lnTo>
                    <a:pt x="295" y="33"/>
                  </a:lnTo>
                  <a:lnTo>
                    <a:pt x="254" y="7"/>
                  </a:lnTo>
                  <a:lnTo>
                    <a:pt x="141" y="0"/>
                  </a:lnTo>
                  <a:lnTo>
                    <a:pt x="129" y="12"/>
                  </a:lnTo>
                  <a:lnTo>
                    <a:pt x="151" y="39"/>
                  </a:lnTo>
                  <a:lnTo>
                    <a:pt x="124" y="55"/>
                  </a:lnTo>
                  <a:lnTo>
                    <a:pt x="82" y="39"/>
                  </a:lnTo>
                  <a:lnTo>
                    <a:pt x="39" y="75"/>
                  </a:lnTo>
                  <a:lnTo>
                    <a:pt x="25" y="110"/>
                  </a:lnTo>
                  <a:lnTo>
                    <a:pt x="27" y="190"/>
                  </a:lnTo>
                  <a:lnTo>
                    <a:pt x="49" y="277"/>
                  </a:lnTo>
                  <a:lnTo>
                    <a:pt x="0" y="331"/>
                  </a:lnTo>
                  <a:lnTo>
                    <a:pt x="4" y="338"/>
                  </a:lnTo>
                  <a:lnTo>
                    <a:pt x="49" y="326"/>
                  </a:lnTo>
                  <a:lnTo>
                    <a:pt x="63" y="345"/>
                  </a:lnTo>
                  <a:lnTo>
                    <a:pt x="50" y="406"/>
                  </a:lnTo>
                  <a:lnTo>
                    <a:pt x="76" y="451"/>
                  </a:lnTo>
                  <a:lnTo>
                    <a:pt x="100" y="457"/>
                  </a:lnTo>
                  <a:lnTo>
                    <a:pt x="124" y="423"/>
                  </a:lnTo>
                  <a:lnTo>
                    <a:pt x="136" y="451"/>
                  </a:lnTo>
                  <a:lnTo>
                    <a:pt x="144" y="447"/>
                  </a:lnTo>
                  <a:lnTo>
                    <a:pt x="183" y="411"/>
                  </a:lnTo>
                  <a:lnTo>
                    <a:pt x="194" y="414"/>
                  </a:lnTo>
                  <a:lnTo>
                    <a:pt x="212" y="404"/>
                  </a:lnTo>
                  <a:lnTo>
                    <a:pt x="242" y="414"/>
                  </a:lnTo>
                  <a:lnTo>
                    <a:pt x="242" y="447"/>
                  </a:lnTo>
                  <a:lnTo>
                    <a:pt x="267" y="452"/>
                  </a:lnTo>
                  <a:lnTo>
                    <a:pt x="259" y="487"/>
                  </a:lnTo>
                  <a:lnTo>
                    <a:pt x="237" y="524"/>
                  </a:lnTo>
                  <a:lnTo>
                    <a:pt x="226" y="555"/>
                  </a:lnTo>
                  <a:lnTo>
                    <a:pt x="237" y="555"/>
                  </a:lnTo>
                  <a:lnTo>
                    <a:pt x="265" y="531"/>
                  </a:lnTo>
                  <a:lnTo>
                    <a:pt x="288" y="581"/>
                  </a:lnTo>
                  <a:lnTo>
                    <a:pt x="303" y="568"/>
                  </a:lnTo>
                  <a:lnTo>
                    <a:pt x="323" y="568"/>
                  </a:lnTo>
                  <a:lnTo>
                    <a:pt x="343" y="553"/>
                  </a:lnTo>
                  <a:lnTo>
                    <a:pt x="343" y="524"/>
                  </a:lnTo>
                  <a:lnTo>
                    <a:pt x="353" y="514"/>
                  </a:lnTo>
                  <a:lnTo>
                    <a:pt x="378" y="517"/>
                  </a:lnTo>
                  <a:lnTo>
                    <a:pt x="419" y="536"/>
                  </a:lnTo>
                  <a:lnTo>
                    <a:pt x="426" y="522"/>
                  </a:lnTo>
                  <a:lnTo>
                    <a:pt x="416" y="505"/>
                  </a:lnTo>
                  <a:lnTo>
                    <a:pt x="419" y="493"/>
                  </a:lnTo>
                  <a:lnTo>
                    <a:pt x="446" y="470"/>
                  </a:lnTo>
                  <a:lnTo>
                    <a:pt x="492" y="482"/>
                  </a:lnTo>
                  <a:lnTo>
                    <a:pt x="520" y="465"/>
                  </a:lnTo>
                  <a:lnTo>
                    <a:pt x="509" y="447"/>
                  </a:lnTo>
                  <a:lnTo>
                    <a:pt x="520" y="409"/>
                  </a:lnTo>
                  <a:lnTo>
                    <a:pt x="517" y="350"/>
                  </a:lnTo>
                  <a:lnTo>
                    <a:pt x="499" y="343"/>
                  </a:lnTo>
                  <a:lnTo>
                    <a:pt x="485" y="303"/>
                  </a:lnTo>
                  <a:lnTo>
                    <a:pt x="485" y="268"/>
                  </a:lnTo>
                  <a:lnTo>
                    <a:pt x="476" y="264"/>
                  </a:lnTo>
                  <a:lnTo>
                    <a:pt x="465" y="268"/>
                  </a:lnTo>
                  <a:lnTo>
                    <a:pt x="458" y="260"/>
                  </a:lnTo>
                  <a:lnTo>
                    <a:pt x="463" y="208"/>
                  </a:lnTo>
                  <a:lnTo>
                    <a:pt x="485" y="190"/>
                  </a:lnTo>
                  <a:lnTo>
                    <a:pt x="499" y="160"/>
                  </a:lnTo>
                  <a:lnTo>
                    <a:pt x="497" y="133"/>
                  </a:lnTo>
                  <a:lnTo>
                    <a:pt x="468" y="75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0" name="Freeform 26"/>
            <p:cNvSpPr/>
            <p:nvPr/>
          </p:nvSpPr>
          <p:spPr>
            <a:xfrm>
              <a:off x="3259138" y="2536825"/>
              <a:ext cx="801687" cy="490538"/>
            </a:xfrm>
            <a:custGeom>
              <a:avLst/>
              <a:gdLst/>
              <a:ahLst/>
              <a:cxnLst>
                <a:cxn ang="0">
                  <a:pos x="108277" y="451811"/>
                </a:cxn>
                <a:cxn ang="0">
                  <a:pos x="201242" y="430296"/>
                </a:cxn>
                <a:cxn ang="0">
                  <a:pos x="206711" y="382964"/>
                </a:cxn>
                <a:cxn ang="0">
                  <a:pos x="344518" y="377585"/>
                </a:cxn>
                <a:cxn ang="0">
                  <a:pos x="410140" y="420615"/>
                </a:cxn>
                <a:cxn ang="0">
                  <a:pos x="467013" y="390494"/>
                </a:cxn>
                <a:cxn ang="0">
                  <a:pos x="489981" y="420615"/>
                </a:cxn>
                <a:cxn ang="0">
                  <a:pos x="531541" y="375434"/>
                </a:cxn>
                <a:cxn ang="0">
                  <a:pos x="544666" y="430296"/>
                </a:cxn>
                <a:cxn ang="0">
                  <a:pos x="579665" y="451811"/>
                </a:cxn>
                <a:cxn ang="0">
                  <a:pos x="646381" y="413085"/>
                </a:cxn>
                <a:cxn ang="0">
                  <a:pos x="756845" y="346389"/>
                </a:cxn>
                <a:cxn ang="0">
                  <a:pos x="748095" y="238815"/>
                </a:cxn>
                <a:cxn ang="0">
                  <a:pos x="757939" y="201164"/>
                </a:cxn>
                <a:cxn ang="0">
                  <a:pos x="686848" y="164588"/>
                </a:cxn>
                <a:cxn ang="0">
                  <a:pos x="636537" y="164588"/>
                </a:cxn>
                <a:cxn ang="0">
                  <a:pos x="561072" y="137695"/>
                </a:cxn>
                <a:cxn ang="0">
                  <a:pos x="520604" y="97892"/>
                </a:cxn>
                <a:cxn ang="0">
                  <a:pos x="480137" y="91438"/>
                </a:cxn>
                <a:cxn ang="0">
                  <a:pos x="391547" y="91438"/>
                </a:cxn>
                <a:cxn ang="0">
                  <a:pos x="229678" y="0"/>
                </a:cxn>
                <a:cxn ang="0">
                  <a:pos x="196867" y="10757"/>
                </a:cxn>
                <a:cxn ang="0">
                  <a:pos x="95152" y="10757"/>
                </a:cxn>
                <a:cxn ang="0">
                  <a:pos x="108277" y="45181"/>
                </a:cxn>
                <a:cxn ang="0">
                  <a:pos x="155306" y="55939"/>
                </a:cxn>
                <a:cxn ang="0">
                  <a:pos x="102808" y="91438"/>
                </a:cxn>
                <a:cxn ang="0">
                  <a:pos x="102808" y="132316"/>
                </a:cxn>
                <a:cxn ang="0">
                  <a:pos x="133432" y="176422"/>
                </a:cxn>
                <a:cxn ang="0">
                  <a:pos x="168431" y="267860"/>
                </a:cxn>
                <a:cxn ang="0">
                  <a:pos x="145463" y="283996"/>
                </a:cxn>
                <a:cxn ang="0">
                  <a:pos x="20780" y="331328"/>
                </a:cxn>
                <a:cxn ang="0">
                  <a:pos x="15312" y="372206"/>
                </a:cxn>
                <a:cxn ang="0">
                  <a:pos x="39373" y="422766"/>
                </a:cxn>
              </a:cxnLst>
              <a:pathLst>
                <a:path w="733" h="456">
                  <a:moveTo>
                    <a:pt x="85" y="455"/>
                  </a:moveTo>
                  <a:lnTo>
                    <a:pt x="99" y="420"/>
                  </a:lnTo>
                  <a:lnTo>
                    <a:pt x="144" y="384"/>
                  </a:lnTo>
                  <a:lnTo>
                    <a:pt x="184" y="400"/>
                  </a:lnTo>
                  <a:lnTo>
                    <a:pt x="212" y="384"/>
                  </a:lnTo>
                  <a:lnTo>
                    <a:pt x="189" y="356"/>
                  </a:lnTo>
                  <a:lnTo>
                    <a:pt x="202" y="344"/>
                  </a:lnTo>
                  <a:lnTo>
                    <a:pt x="315" y="351"/>
                  </a:lnTo>
                  <a:lnTo>
                    <a:pt x="356" y="378"/>
                  </a:lnTo>
                  <a:lnTo>
                    <a:pt x="375" y="391"/>
                  </a:lnTo>
                  <a:lnTo>
                    <a:pt x="405" y="370"/>
                  </a:lnTo>
                  <a:lnTo>
                    <a:pt x="427" y="363"/>
                  </a:lnTo>
                  <a:lnTo>
                    <a:pt x="432" y="391"/>
                  </a:lnTo>
                  <a:lnTo>
                    <a:pt x="448" y="391"/>
                  </a:lnTo>
                  <a:lnTo>
                    <a:pt x="462" y="373"/>
                  </a:lnTo>
                  <a:lnTo>
                    <a:pt x="486" y="349"/>
                  </a:lnTo>
                  <a:lnTo>
                    <a:pt x="498" y="366"/>
                  </a:lnTo>
                  <a:lnTo>
                    <a:pt x="498" y="400"/>
                  </a:lnTo>
                  <a:lnTo>
                    <a:pt x="508" y="416"/>
                  </a:lnTo>
                  <a:lnTo>
                    <a:pt x="530" y="420"/>
                  </a:lnTo>
                  <a:lnTo>
                    <a:pt x="554" y="396"/>
                  </a:lnTo>
                  <a:lnTo>
                    <a:pt x="591" y="384"/>
                  </a:lnTo>
                  <a:lnTo>
                    <a:pt x="661" y="320"/>
                  </a:lnTo>
                  <a:lnTo>
                    <a:pt x="692" y="322"/>
                  </a:lnTo>
                  <a:lnTo>
                    <a:pt x="732" y="310"/>
                  </a:lnTo>
                  <a:lnTo>
                    <a:pt x="684" y="222"/>
                  </a:lnTo>
                  <a:lnTo>
                    <a:pt x="699" y="195"/>
                  </a:lnTo>
                  <a:lnTo>
                    <a:pt x="693" y="187"/>
                  </a:lnTo>
                  <a:lnTo>
                    <a:pt x="670" y="178"/>
                  </a:lnTo>
                  <a:lnTo>
                    <a:pt x="628" y="153"/>
                  </a:lnTo>
                  <a:lnTo>
                    <a:pt x="608" y="141"/>
                  </a:lnTo>
                  <a:lnTo>
                    <a:pt x="582" y="153"/>
                  </a:lnTo>
                  <a:lnTo>
                    <a:pt x="552" y="128"/>
                  </a:lnTo>
                  <a:lnTo>
                    <a:pt x="513" y="128"/>
                  </a:lnTo>
                  <a:lnTo>
                    <a:pt x="483" y="114"/>
                  </a:lnTo>
                  <a:lnTo>
                    <a:pt x="476" y="91"/>
                  </a:lnTo>
                  <a:lnTo>
                    <a:pt x="462" y="73"/>
                  </a:lnTo>
                  <a:lnTo>
                    <a:pt x="439" y="85"/>
                  </a:lnTo>
                  <a:lnTo>
                    <a:pt x="420" y="78"/>
                  </a:lnTo>
                  <a:lnTo>
                    <a:pt x="358" y="85"/>
                  </a:lnTo>
                  <a:lnTo>
                    <a:pt x="292" y="70"/>
                  </a:lnTo>
                  <a:lnTo>
                    <a:pt x="210" y="0"/>
                  </a:lnTo>
                  <a:lnTo>
                    <a:pt x="188" y="16"/>
                  </a:lnTo>
                  <a:lnTo>
                    <a:pt x="180" y="10"/>
                  </a:lnTo>
                  <a:lnTo>
                    <a:pt x="162" y="10"/>
                  </a:lnTo>
                  <a:lnTo>
                    <a:pt x="87" y="10"/>
                  </a:lnTo>
                  <a:lnTo>
                    <a:pt x="78" y="20"/>
                  </a:lnTo>
                  <a:lnTo>
                    <a:pt x="99" y="42"/>
                  </a:lnTo>
                  <a:lnTo>
                    <a:pt x="122" y="46"/>
                  </a:lnTo>
                  <a:lnTo>
                    <a:pt x="142" y="52"/>
                  </a:lnTo>
                  <a:lnTo>
                    <a:pt x="133" y="68"/>
                  </a:lnTo>
                  <a:lnTo>
                    <a:pt x="94" y="85"/>
                  </a:lnTo>
                  <a:lnTo>
                    <a:pt x="87" y="114"/>
                  </a:lnTo>
                  <a:lnTo>
                    <a:pt x="94" y="123"/>
                  </a:lnTo>
                  <a:lnTo>
                    <a:pt x="99" y="160"/>
                  </a:lnTo>
                  <a:lnTo>
                    <a:pt x="122" y="164"/>
                  </a:lnTo>
                  <a:lnTo>
                    <a:pt x="144" y="192"/>
                  </a:lnTo>
                  <a:lnTo>
                    <a:pt x="154" y="249"/>
                  </a:lnTo>
                  <a:lnTo>
                    <a:pt x="147" y="267"/>
                  </a:lnTo>
                  <a:lnTo>
                    <a:pt x="133" y="264"/>
                  </a:lnTo>
                  <a:lnTo>
                    <a:pt x="90" y="295"/>
                  </a:lnTo>
                  <a:lnTo>
                    <a:pt x="19" y="308"/>
                  </a:lnTo>
                  <a:lnTo>
                    <a:pt x="0" y="327"/>
                  </a:lnTo>
                  <a:lnTo>
                    <a:pt x="14" y="346"/>
                  </a:lnTo>
                  <a:lnTo>
                    <a:pt x="16" y="388"/>
                  </a:lnTo>
                  <a:lnTo>
                    <a:pt x="36" y="393"/>
                  </a:lnTo>
                  <a:lnTo>
                    <a:pt x="85" y="455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1" name="Freeform 27"/>
            <p:cNvSpPr/>
            <p:nvPr/>
          </p:nvSpPr>
          <p:spPr>
            <a:xfrm>
              <a:off x="3367088" y="4087813"/>
              <a:ext cx="258762" cy="231775"/>
            </a:xfrm>
            <a:custGeom>
              <a:avLst/>
              <a:gdLst/>
              <a:ahLst/>
              <a:cxnLst>
                <a:cxn ang="0">
                  <a:pos x="257675" y="38809"/>
                </a:cxn>
                <a:cxn ang="0">
                  <a:pos x="208749" y="118583"/>
                </a:cxn>
                <a:cxn ang="0">
                  <a:pos x="208749" y="155235"/>
                </a:cxn>
                <a:cxn ang="0">
                  <a:pos x="114160" y="230697"/>
                </a:cxn>
                <a:cxn ang="0">
                  <a:pos x="19570" y="196200"/>
                </a:cxn>
                <a:cxn ang="0">
                  <a:pos x="0" y="129363"/>
                </a:cxn>
                <a:cxn ang="0">
                  <a:pos x="4349" y="97022"/>
                </a:cxn>
                <a:cxn ang="0">
                  <a:pos x="58711" y="46355"/>
                </a:cxn>
                <a:cxn ang="0">
                  <a:pos x="75019" y="30185"/>
                </a:cxn>
                <a:cxn ang="0">
                  <a:pos x="163085" y="17248"/>
                </a:cxn>
                <a:cxn ang="0">
                  <a:pos x="202226" y="12936"/>
                </a:cxn>
                <a:cxn ang="0">
                  <a:pos x="215273" y="0"/>
                </a:cxn>
                <a:cxn ang="0">
                  <a:pos x="243541" y="4312"/>
                </a:cxn>
                <a:cxn ang="0">
                  <a:pos x="257675" y="38809"/>
                </a:cxn>
              </a:cxnLst>
              <a:pathLst>
                <a:path w="238" h="215">
                  <a:moveTo>
                    <a:pt x="237" y="36"/>
                  </a:moveTo>
                  <a:lnTo>
                    <a:pt x="192" y="110"/>
                  </a:lnTo>
                  <a:lnTo>
                    <a:pt x="192" y="144"/>
                  </a:lnTo>
                  <a:lnTo>
                    <a:pt x="105" y="214"/>
                  </a:lnTo>
                  <a:lnTo>
                    <a:pt x="18" y="182"/>
                  </a:lnTo>
                  <a:lnTo>
                    <a:pt x="0" y="120"/>
                  </a:lnTo>
                  <a:lnTo>
                    <a:pt x="4" y="90"/>
                  </a:lnTo>
                  <a:lnTo>
                    <a:pt x="54" y="43"/>
                  </a:lnTo>
                  <a:lnTo>
                    <a:pt x="69" y="28"/>
                  </a:lnTo>
                  <a:lnTo>
                    <a:pt x="150" y="16"/>
                  </a:lnTo>
                  <a:lnTo>
                    <a:pt x="186" y="12"/>
                  </a:lnTo>
                  <a:lnTo>
                    <a:pt x="198" y="0"/>
                  </a:lnTo>
                  <a:lnTo>
                    <a:pt x="224" y="4"/>
                  </a:lnTo>
                  <a:lnTo>
                    <a:pt x="237" y="36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2" name="Oval 28"/>
            <p:cNvSpPr/>
            <p:nvPr/>
          </p:nvSpPr>
          <p:spPr>
            <a:xfrm>
              <a:off x="4286250" y="2605088"/>
              <a:ext cx="66675" cy="65087"/>
            </a:xfrm>
            <a:prstGeom prst="ellipse">
              <a:avLst/>
            </a:prstGeom>
            <a:solidFill>
              <a:srgbClr val="3AC4C4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52121" tIns="26060" rIns="52121" bIns="26060" anchor="t"/>
            <a:p>
              <a:endParaRPr lang="zh-CN" altLang="zh-CN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463" name="Freeform 29"/>
            <p:cNvSpPr/>
            <p:nvPr/>
          </p:nvSpPr>
          <p:spPr>
            <a:xfrm>
              <a:off x="1819275" y="1462088"/>
              <a:ext cx="1417638" cy="1185862"/>
            </a:xfrm>
            <a:custGeom>
              <a:avLst/>
              <a:gdLst/>
              <a:ahLst/>
              <a:cxnLst>
                <a:cxn ang="0">
                  <a:pos x="0" y="221747"/>
                </a:cxn>
                <a:cxn ang="0">
                  <a:pos x="53475" y="168185"/>
                </a:cxn>
                <a:cxn ang="0">
                  <a:pos x="218266" y="76058"/>
                </a:cxn>
                <a:cxn ang="0">
                  <a:pos x="258645" y="20354"/>
                </a:cxn>
                <a:cxn ang="0">
                  <a:pos x="293568" y="2142"/>
                </a:cxn>
                <a:cxn ang="0">
                  <a:pos x="356865" y="41778"/>
                </a:cxn>
                <a:cxn ang="0">
                  <a:pos x="362322" y="159615"/>
                </a:cxn>
                <a:cxn ang="0">
                  <a:pos x="449628" y="261382"/>
                </a:cxn>
                <a:cxn ang="0">
                  <a:pos x="591501" y="227103"/>
                </a:cxn>
                <a:cxn ang="0">
                  <a:pos x="629698" y="256026"/>
                </a:cxn>
                <a:cxn ang="0">
                  <a:pos x="566400" y="320301"/>
                </a:cxn>
                <a:cxn ang="0">
                  <a:pos x="632972" y="387789"/>
                </a:cxn>
                <a:cxn ang="0">
                  <a:pos x="664620" y="397430"/>
                </a:cxn>
                <a:cxn ang="0">
                  <a:pos x="697360" y="446707"/>
                </a:cxn>
                <a:cxn ang="0">
                  <a:pos x="825046" y="448849"/>
                </a:cxn>
                <a:cxn ang="0">
                  <a:pos x="947275" y="400644"/>
                </a:cxn>
                <a:cxn ang="0">
                  <a:pos x="959279" y="477773"/>
                </a:cxn>
                <a:cxn ang="0">
                  <a:pos x="926539" y="519551"/>
                </a:cxn>
                <a:cxn ang="0">
                  <a:pos x="916717" y="581683"/>
                </a:cxn>
                <a:cxn ang="0">
                  <a:pos x="1007298" y="617034"/>
                </a:cxn>
                <a:cxn ang="0">
                  <a:pos x="1096787" y="770221"/>
                </a:cxn>
                <a:cxn ang="0">
                  <a:pos x="1136075" y="832353"/>
                </a:cxn>
                <a:cxn ang="0">
                  <a:pos x="1181911" y="863419"/>
                </a:cxn>
                <a:cxn ang="0">
                  <a:pos x="1196098" y="826997"/>
                </a:cxn>
                <a:cxn ang="0">
                  <a:pos x="1241934" y="775577"/>
                </a:cxn>
                <a:cxn ang="0">
                  <a:pos x="1196098" y="738084"/>
                </a:cxn>
                <a:cxn ang="0">
                  <a:pos x="1222290" y="642744"/>
                </a:cxn>
                <a:cxn ang="0">
                  <a:pos x="1268126" y="652385"/>
                </a:cxn>
                <a:cxn ang="0">
                  <a:pos x="1360889" y="709160"/>
                </a:cxn>
                <a:cxn ang="0">
                  <a:pos x="1416547" y="764865"/>
                </a:cxn>
                <a:cxn ang="0">
                  <a:pos x="1405633" y="839852"/>
                </a:cxn>
                <a:cxn ang="0">
                  <a:pos x="1334697" y="863419"/>
                </a:cxn>
                <a:cxn ang="0">
                  <a:pos x="1324875" y="882701"/>
                </a:cxn>
                <a:cxn ang="0">
                  <a:pos x="1273582" y="903055"/>
                </a:cxn>
                <a:cxn ang="0">
                  <a:pos x="1214651" y="889129"/>
                </a:cxn>
                <a:cxn ang="0">
                  <a:pos x="1214651" y="915910"/>
                </a:cxn>
                <a:cxn ang="0">
                  <a:pos x="1190641" y="955546"/>
                </a:cxn>
                <a:cxn ang="0">
                  <a:pos x="1201555" y="1030532"/>
                </a:cxn>
                <a:cxn ang="0">
                  <a:pos x="1207011" y="1066954"/>
                </a:cxn>
                <a:cxn ang="0">
                  <a:pos x="1141531" y="1079809"/>
                </a:cxn>
                <a:cxn ang="0">
                  <a:pos x="1149171" y="1146226"/>
                </a:cxn>
                <a:cxn ang="0">
                  <a:pos x="1113157" y="1173007"/>
                </a:cxn>
                <a:cxn ang="0">
                  <a:pos x="1034581" y="1179435"/>
                </a:cxn>
                <a:cxn ang="0">
                  <a:pos x="1000750" y="1120516"/>
                </a:cxn>
                <a:cxn ang="0">
                  <a:pos x="961462" y="1120516"/>
                </a:cxn>
                <a:cxn ang="0">
                  <a:pos x="886160" y="1057313"/>
                </a:cxn>
                <a:cxn ang="0">
                  <a:pos x="870882" y="1000538"/>
                </a:cxn>
                <a:cxn ang="0">
                  <a:pos x="789032" y="1030532"/>
                </a:cxn>
                <a:cxn ang="0">
                  <a:pos x="768296" y="1062669"/>
                </a:cxn>
                <a:cxn ang="0">
                  <a:pos x="683173" y="1015535"/>
                </a:cxn>
                <a:cxn ang="0">
                  <a:pos x="679899" y="968400"/>
                </a:cxn>
                <a:cxn ang="0">
                  <a:pos x="735557" y="1000538"/>
                </a:cxn>
                <a:cxn ang="0">
                  <a:pos x="758475" y="935192"/>
                </a:cxn>
                <a:cxn ang="0">
                  <a:pos x="808676" y="889129"/>
                </a:cxn>
                <a:cxn ang="0">
                  <a:pos x="850146" y="824854"/>
                </a:cxn>
                <a:cxn ang="0">
                  <a:pos x="830502" y="723087"/>
                </a:cxn>
                <a:cxn ang="0">
                  <a:pos x="753018" y="581683"/>
                </a:cxn>
                <a:cxn ang="0">
                  <a:pos x="670077" y="550617"/>
                </a:cxn>
                <a:cxn ang="0">
                  <a:pos x="579496" y="448849"/>
                </a:cxn>
                <a:cxn ang="0">
                  <a:pos x="433258" y="409213"/>
                </a:cxn>
                <a:cxn ang="0">
                  <a:pos x="318668" y="422068"/>
                </a:cxn>
                <a:cxn ang="0">
                  <a:pos x="228088" y="457419"/>
                </a:cxn>
                <a:cxn ang="0">
                  <a:pos x="136416" y="402786"/>
                </a:cxn>
              </a:cxnLst>
              <a:pathLst>
                <a:path w="1299" h="1107">
                  <a:moveTo>
                    <a:pt x="11" y="350"/>
                  </a:moveTo>
                  <a:lnTo>
                    <a:pt x="0" y="207"/>
                  </a:lnTo>
                  <a:lnTo>
                    <a:pt x="7" y="177"/>
                  </a:lnTo>
                  <a:lnTo>
                    <a:pt x="49" y="157"/>
                  </a:lnTo>
                  <a:lnTo>
                    <a:pt x="107" y="109"/>
                  </a:lnTo>
                  <a:lnTo>
                    <a:pt x="200" y="71"/>
                  </a:lnTo>
                  <a:lnTo>
                    <a:pt x="237" y="55"/>
                  </a:lnTo>
                  <a:lnTo>
                    <a:pt x="237" y="19"/>
                  </a:lnTo>
                  <a:lnTo>
                    <a:pt x="254" y="0"/>
                  </a:lnTo>
                  <a:lnTo>
                    <a:pt x="269" y="2"/>
                  </a:lnTo>
                  <a:lnTo>
                    <a:pt x="329" y="11"/>
                  </a:lnTo>
                  <a:lnTo>
                    <a:pt x="327" y="39"/>
                  </a:lnTo>
                  <a:lnTo>
                    <a:pt x="339" y="82"/>
                  </a:lnTo>
                  <a:lnTo>
                    <a:pt x="332" y="149"/>
                  </a:lnTo>
                  <a:lnTo>
                    <a:pt x="383" y="226"/>
                  </a:lnTo>
                  <a:lnTo>
                    <a:pt x="412" y="244"/>
                  </a:lnTo>
                  <a:lnTo>
                    <a:pt x="454" y="212"/>
                  </a:lnTo>
                  <a:lnTo>
                    <a:pt x="542" y="212"/>
                  </a:lnTo>
                  <a:lnTo>
                    <a:pt x="563" y="219"/>
                  </a:lnTo>
                  <a:lnTo>
                    <a:pt x="577" y="239"/>
                  </a:lnTo>
                  <a:lnTo>
                    <a:pt x="567" y="261"/>
                  </a:lnTo>
                  <a:lnTo>
                    <a:pt x="519" y="299"/>
                  </a:lnTo>
                  <a:lnTo>
                    <a:pt x="524" y="320"/>
                  </a:lnTo>
                  <a:lnTo>
                    <a:pt x="580" y="362"/>
                  </a:lnTo>
                  <a:lnTo>
                    <a:pt x="602" y="362"/>
                  </a:lnTo>
                  <a:lnTo>
                    <a:pt x="609" y="371"/>
                  </a:lnTo>
                  <a:lnTo>
                    <a:pt x="604" y="389"/>
                  </a:lnTo>
                  <a:lnTo>
                    <a:pt x="639" y="417"/>
                  </a:lnTo>
                  <a:lnTo>
                    <a:pt x="722" y="429"/>
                  </a:lnTo>
                  <a:lnTo>
                    <a:pt x="756" y="419"/>
                  </a:lnTo>
                  <a:lnTo>
                    <a:pt x="807" y="369"/>
                  </a:lnTo>
                  <a:lnTo>
                    <a:pt x="868" y="374"/>
                  </a:lnTo>
                  <a:lnTo>
                    <a:pt x="893" y="412"/>
                  </a:lnTo>
                  <a:lnTo>
                    <a:pt x="879" y="446"/>
                  </a:lnTo>
                  <a:lnTo>
                    <a:pt x="881" y="465"/>
                  </a:lnTo>
                  <a:lnTo>
                    <a:pt x="849" y="485"/>
                  </a:lnTo>
                  <a:lnTo>
                    <a:pt x="836" y="502"/>
                  </a:lnTo>
                  <a:lnTo>
                    <a:pt x="840" y="543"/>
                  </a:lnTo>
                  <a:lnTo>
                    <a:pt x="898" y="585"/>
                  </a:lnTo>
                  <a:lnTo>
                    <a:pt x="923" y="576"/>
                  </a:lnTo>
                  <a:lnTo>
                    <a:pt x="988" y="660"/>
                  </a:lnTo>
                  <a:lnTo>
                    <a:pt x="1005" y="719"/>
                  </a:lnTo>
                  <a:lnTo>
                    <a:pt x="996" y="752"/>
                  </a:lnTo>
                  <a:lnTo>
                    <a:pt x="1041" y="777"/>
                  </a:lnTo>
                  <a:lnTo>
                    <a:pt x="1041" y="794"/>
                  </a:lnTo>
                  <a:lnTo>
                    <a:pt x="1083" y="806"/>
                  </a:lnTo>
                  <a:lnTo>
                    <a:pt x="1096" y="806"/>
                  </a:lnTo>
                  <a:lnTo>
                    <a:pt x="1096" y="772"/>
                  </a:lnTo>
                  <a:lnTo>
                    <a:pt x="1128" y="765"/>
                  </a:lnTo>
                  <a:lnTo>
                    <a:pt x="1138" y="724"/>
                  </a:lnTo>
                  <a:lnTo>
                    <a:pt x="1113" y="707"/>
                  </a:lnTo>
                  <a:lnTo>
                    <a:pt x="1096" y="689"/>
                  </a:lnTo>
                  <a:lnTo>
                    <a:pt x="1103" y="612"/>
                  </a:lnTo>
                  <a:lnTo>
                    <a:pt x="1120" y="600"/>
                  </a:lnTo>
                  <a:lnTo>
                    <a:pt x="1151" y="614"/>
                  </a:lnTo>
                  <a:lnTo>
                    <a:pt x="1162" y="609"/>
                  </a:lnTo>
                  <a:lnTo>
                    <a:pt x="1170" y="623"/>
                  </a:lnTo>
                  <a:lnTo>
                    <a:pt x="1247" y="662"/>
                  </a:lnTo>
                  <a:lnTo>
                    <a:pt x="1290" y="689"/>
                  </a:lnTo>
                  <a:lnTo>
                    <a:pt x="1298" y="714"/>
                  </a:lnTo>
                  <a:lnTo>
                    <a:pt x="1275" y="747"/>
                  </a:lnTo>
                  <a:lnTo>
                    <a:pt x="1288" y="784"/>
                  </a:lnTo>
                  <a:lnTo>
                    <a:pt x="1280" y="801"/>
                  </a:lnTo>
                  <a:lnTo>
                    <a:pt x="1223" y="806"/>
                  </a:lnTo>
                  <a:lnTo>
                    <a:pt x="1211" y="812"/>
                  </a:lnTo>
                  <a:lnTo>
                    <a:pt x="1214" y="824"/>
                  </a:lnTo>
                  <a:lnTo>
                    <a:pt x="1214" y="838"/>
                  </a:lnTo>
                  <a:lnTo>
                    <a:pt x="1167" y="843"/>
                  </a:lnTo>
                  <a:lnTo>
                    <a:pt x="1143" y="830"/>
                  </a:lnTo>
                  <a:lnTo>
                    <a:pt x="1113" y="830"/>
                  </a:lnTo>
                  <a:lnTo>
                    <a:pt x="1106" y="838"/>
                  </a:lnTo>
                  <a:lnTo>
                    <a:pt x="1113" y="855"/>
                  </a:lnTo>
                  <a:lnTo>
                    <a:pt x="1096" y="873"/>
                  </a:lnTo>
                  <a:lnTo>
                    <a:pt x="1091" y="892"/>
                  </a:lnTo>
                  <a:lnTo>
                    <a:pt x="1120" y="917"/>
                  </a:lnTo>
                  <a:lnTo>
                    <a:pt x="1101" y="962"/>
                  </a:lnTo>
                  <a:lnTo>
                    <a:pt x="1108" y="983"/>
                  </a:lnTo>
                  <a:lnTo>
                    <a:pt x="1106" y="996"/>
                  </a:lnTo>
                  <a:lnTo>
                    <a:pt x="1070" y="996"/>
                  </a:lnTo>
                  <a:lnTo>
                    <a:pt x="1046" y="1008"/>
                  </a:lnTo>
                  <a:lnTo>
                    <a:pt x="1065" y="1032"/>
                  </a:lnTo>
                  <a:lnTo>
                    <a:pt x="1053" y="1070"/>
                  </a:lnTo>
                  <a:lnTo>
                    <a:pt x="1016" y="1077"/>
                  </a:lnTo>
                  <a:lnTo>
                    <a:pt x="1020" y="1095"/>
                  </a:lnTo>
                  <a:lnTo>
                    <a:pt x="1010" y="1106"/>
                  </a:lnTo>
                  <a:lnTo>
                    <a:pt x="948" y="1101"/>
                  </a:lnTo>
                  <a:lnTo>
                    <a:pt x="923" y="1084"/>
                  </a:lnTo>
                  <a:lnTo>
                    <a:pt x="917" y="1046"/>
                  </a:lnTo>
                  <a:lnTo>
                    <a:pt x="903" y="1029"/>
                  </a:lnTo>
                  <a:lnTo>
                    <a:pt x="881" y="1046"/>
                  </a:lnTo>
                  <a:lnTo>
                    <a:pt x="840" y="1008"/>
                  </a:lnTo>
                  <a:lnTo>
                    <a:pt x="812" y="987"/>
                  </a:lnTo>
                  <a:lnTo>
                    <a:pt x="807" y="958"/>
                  </a:lnTo>
                  <a:lnTo>
                    <a:pt x="798" y="934"/>
                  </a:lnTo>
                  <a:lnTo>
                    <a:pt x="782" y="934"/>
                  </a:lnTo>
                  <a:lnTo>
                    <a:pt x="723" y="962"/>
                  </a:lnTo>
                  <a:lnTo>
                    <a:pt x="726" y="992"/>
                  </a:lnTo>
                  <a:lnTo>
                    <a:pt x="704" y="992"/>
                  </a:lnTo>
                  <a:lnTo>
                    <a:pt x="666" y="953"/>
                  </a:lnTo>
                  <a:lnTo>
                    <a:pt x="626" y="948"/>
                  </a:lnTo>
                  <a:lnTo>
                    <a:pt x="611" y="927"/>
                  </a:lnTo>
                  <a:lnTo>
                    <a:pt x="623" y="904"/>
                  </a:lnTo>
                  <a:lnTo>
                    <a:pt x="646" y="924"/>
                  </a:lnTo>
                  <a:lnTo>
                    <a:pt x="674" y="934"/>
                  </a:lnTo>
                  <a:lnTo>
                    <a:pt x="695" y="915"/>
                  </a:lnTo>
                  <a:lnTo>
                    <a:pt x="695" y="873"/>
                  </a:lnTo>
                  <a:lnTo>
                    <a:pt x="722" y="850"/>
                  </a:lnTo>
                  <a:lnTo>
                    <a:pt x="741" y="830"/>
                  </a:lnTo>
                  <a:lnTo>
                    <a:pt x="731" y="806"/>
                  </a:lnTo>
                  <a:lnTo>
                    <a:pt x="779" y="770"/>
                  </a:lnTo>
                  <a:lnTo>
                    <a:pt x="786" y="707"/>
                  </a:lnTo>
                  <a:lnTo>
                    <a:pt x="761" y="675"/>
                  </a:lnTo>
                  <a:lnTo>
                    <a:pt x="750" y="623"/>
                  </a:lnTo>
                  <a:lnTo>
                    <a:pt x="690" y="543"/>
                  </a:lnTo>
                  <a:lnTo>
                    <a:pt x="658" y="554"/>
                  </a:lnTo>
                  <a:lnTo>
                    <a:pt x="614" y="514"/>
                  </a:lnTo>
                  <a:lnTo>
                    <a:pt x="554" y="477"/>
                  </a:lnTo>
                  <a:lnTo>
                    <a:pt x="531" y="419"/>
                  </a:lnTo>
                  <a:lnTo>
                    <a:pt x="483" y="436"/>
                  </a:lnTo>
                  <a:lnTo>
                    <a:pt x="397" y="382"/>
                  </a:lnTo>
                  <a:lnTo>
                    <a:pt x="355" y="404"/>
                  </a:lnTo>
                  <a:lnTo>
                    <a:pt x="292" y="394"/>
                  </a:lnTo>
                  <a:lnTo>
                    <a:pt x="242" y="424"/>
                  </a:lnTo>
                  <a:lnTo>
                    <a:pt x="209" y="427"/>
                  </a:lnTo>
                  <a:lnTo>
                    <a:pt x="159" y="397"/>
                  </a:lnTo>
                  <a:lnTo>
                    <a:pt x="125" y="376"/>
                  </a:lnTo>
                  <a:lnTo>
                    <a:pt x="11" y="350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4" name="Freeform 30"/>
            <p:cNvSpPr/>
            <p:nvPr/>
          </p:nvSpPr>
          <p:spPr>
            <a:xfrm>
              <a:off x="2960688" y="1806575"/>
              <a:ext cx="530225" cy="908050"/>
            </a:xfrm>
            <a:custGeom>
              <a:avLst/>
              <a:gdLst/>
              <a:ahLst/>
              <a:cxnLst>
                <a:cxn ang="0">
                  <a:pos x="441121" y="539054"/>
                </a:cxn>
                <a:cxn ang="0">
                  <a:pos x="429020" y="306962"/>
                </a:cxn>
                <a:cxn ang="0">
                  <a:pos x="466422" y="227815"/>
                </a:cxn>
                <a:cxn ang="0">
                  <a:pos x="463122" y="121929"/>
                </a:cxn>
                <a:cxn ang="0">
                  <a:pos x="485123" y="47060"/>
                </a:cxn>
                <a:cxn ang="0">
                  <a:pos x="468622" y="0"/>
                </a:cxn>
                <a:cxn ang="0">
                  <a:pos x="388318" y="26739"/>
                </a:cxn>
                <a:cxn ang="0">
                  <a:pos x="359717" y="91982"/>
                </a:cxn>
                <a:cxn ang="0">
                  <a:pos x="328916" y="116581"/>
                </a:cxn>
                <a:cxn ang="0">
                  <a:pos x="225511" y="232093"/>
                </a:cxn>
                <a:cxn ang="0">
                  <a:pos x="149607" y="227815"/>
                </a:cxn>
                <a:cxn ang="0">
                  <a:pos x="129806" y="302683"/>
                </a:cxn>
                <a:cxn ang="0">
                  <a:pos x="225511" y="360439"/>
                </a:cxn>
                <a:cxn ang="0">
                  <a:pos x="282713" y="416056"/>
                </a:cxn>
                <a:cxn ang="0">
                  <a:pos x="271713" y="489855"/>
                </a:cxn>
                <a:cxn ang="0">
                  <a:pos x="199109" y="513385"/>
                </a:cxn>
                <a:cxn ang="0">
                  <a:pos x="188109" y="531568"/>
                </a:cxn>
                <a:cxn ang="0">
                  <a:pos x="134206" y="552959"/>
                </a:cxn>
                <a:cxn ang="0">
                  <a:pos x="74804" y="539054"/>
                </a:cxn>
                <a:cxn ang="0">
                  <a:pos x="74804" y="565793"/>
                </a:cxn>
                <a:cxn ang="0">
                  <a:pos x="49502" y="605367"/>
                </a:cxn>
                <a:cxn ang="0">
                  <a:pos x="60503" y="680235"/>
                </a:cxn>
                <a:cxn ang="0">
                  <a:pos x="66003" y="716600"/>
                </a:cxn>
                <a:cxn ang="0">
                  <a:pos x="0" y="729435"/>
                </a:cxn>
                <a:cxn ang="0">
                  <a:pos x="7700" y="795747"/>
                </a:cxn>
                <a:cxn ang="0">
                  <a:pos x="33002" y="822486"/>
                </a:cxn>
                <a:cxn ang="0">
                  <a:pos x="124306" y="811790"/>
                </a:cxn>
                <a:cxn ang="0">
                  <a:pos x="144107" y="833181"/>
                </a:cxn>
                <a:cxn ang="0">
                  <a:pos x="234311" y="871685"/>
                </a:cxn>
                <a:cxn ang="0">
                  <a:pos x="348716" y="884520"/>
                </a:cxn>
                <a:cxn ang="0">
                  <a:pos x="403719" y="897354"/>
                </a:cxn>
                <a:cxn ang="0">
                  <a:pos x="391618" y="847086"/>
                </a:cxn>
                <a:cxn ang="0">
                  <a:pos x="441121" y="798956"/>
                </a:cxn>
                <a:cxn ang="0">
                  <a:pos x="429020" y="775426"/>
                </a:cxn>
                <a:cxn ang="0">
                  <a:pos x="380618" y="745478"/>
                </a:cxn>
                <a:cxn ang="0">
                  <a:pos x="474122" y="735852"/>
                </a:cxn>
                <a:cxn ang="0">
                  <a:pos x="503824" y="742269"/>
                </a:cxn>
                <a:cxn ang="0">
                  <a:pos x="529125" y="692000"/>
                </a:cxn>
                <a:cxn ang="0">
                  <a:pos x="453221" y="571141"/>
                </a:cxn>
              </a:cxnLst>
              <a:pathLst>
                <a:path w="482" h="849">
                  <a:moveTo>
                    <a:pt x="412" y="534"/>
                  </a:moveTo>
                  <a:lnTo>
                    <a:pt x="401" y="504"/>
                  </a:lnTo>
                  <a:lnTo>
                    <a:pt x="424" y="431"/>
                  </a:lnTo>
                  <a:lnTo>
                    <a:pt x="390" y="287"/>
                  </a:lnTo>
                  <a:lnTo>
                    <a:pt x="412" y="248"/>
                  </a:lnTo>
                  <a:lnTo>
                    <a:pt x="424" y="213"/>
                  </a:lnTo>
                  <a:lnTo>
                    <a:pt x="393" y="156"/>
                  </a:lnTo>
                  <a:lnTo>
                    <a:pt x="421" y="114"/>
                  </a:lnTo>
                  <a:lnTo>
                    <a:pt x="426" y="73"/>
                  </a:lnTo>
                  <a:lnTo>
                    <a:pt x="441" y="44"/>
                  </a:lnTo>
                  <a:lnTo>
                    <a:pt x="438" y="10"/>
                  </a:lnTo>
                  <a:lnTo>
                    <a:pt x="426" y="0"/>
                  </a:lnTo>
                  <a:lnTo>
                    <a:pt x="406" y="22"/>
                  </a:lnTo>
                  <a:lnTo>
                    <a:pt x="353" y="25"/>
                  </a:lnTo>
                  <a:lnTo>
                    <a:pt x="325" y="64"/>
                  </a:lnTo>
                  <a:lnTo>
                    <a:pt x="327" y="86"/>
                  </a:lnTo>
                  <a:lnTo>
                    <a:pt x="322" y="100"/>
                  </a:lnTo>
                  <a:lnTo>
                    <a:pt x="299" y="109"/>
                  </a:lnTo>
                  <a:lnTo>
                    <a:pt x="216" y="223"/>
                  </a:lnTo>
                  <a:lnTo>
                    <a:pt x="205" y="217"/>
                  </a:lnTo>
                  <a:lnTo>
                    <a:pt x="185" y="212"/>
                  </a:lnTo>
                  <a:lnTo>
                    <a:pt x="136" y="213"/>
                  </a:lnTo>
                  <a:lnTo>
                    <a:pt x="121" y="236"/>
                  </a:lnTo>
                  <a:lnTo>
                    <a:pt x="118" y="283"/>
                  </a:lnTo>
                  <a:lnTo>
                    <a:pt x="126" y="297"/>
                  </a:lnTo>
                  <a:lnTo>
                    <a:pt x="205" y="337"/>
                  </a:lnTo>
                  <a:lnTo>
                    <a:pt x="249" y="363"/>
                  </a:lnTo>
                  <a:lnTo>
                    <a:pt x="257" y="389"/>
                  </a:lnTo>
                  <a:lnTo>
                    <a:pt x="233" y="421"/>
                  </a:lnTo>
                  <a:lnTo>
                    <a:pt x="247" y="458"/>
                  </a:lnTo>
                  <a:lnTo>
                    <a:pt x="238" y="475"/>
                  </a:lnTo>
                  <a:lnTo>
                    <a:pt x="181" y="480"/>
                  </a:lnTo>
                  <a:lnTo>
                    <a:pt x="169" y="486"/>
                  </a:lnTo>
                  <a:lnTo>
                    <a:pt x="171" y="497"/>
                  </a:lnTo>
                  <a:lnTo>
                    <a:pt x="171" y="512"/>
                  </a:lnTo>
                  <a:lnTo>
                    <a:pt x="122" y="517"/>
                  </a:lnTo>
                  <a:lnTo>
                    <a:pt x="98" y="504"/>
                  </a:lnTo>
                  <a:lnTo>
                    <a:pt x="68" y="504"/>
                  </a:lnTo>
                  <a:lnTo>
                    <a:pt x="60" y="512"/>
                  </a:lnTo>
                  <a:lnTo>
                    <a:pt x="68" y="529"/>
                  </a:lnTo>
                  <a:lnTo>
                    <a:pt x="50" y="547"/>
                  </a:lnTo>
                  <a:lnTo>
                    <a:pt x="45" y="566"/>
                  </a:lnTo>
                  <a:lnTo>
                    <a:pt x="75" y="592"/>
                  </a:lnTo>
                  <a:lnTo>
                    <a:pt x="55" y="636"/>
                  </a:lnTo>
                  <a:lnTo>
                    <a:pt x="63" y="657"/>
                  </a:lnTo>
                  <a:lnTo>
                    <a:pt x="60" y="670"/>
                  </a:lnTo>
                  <a:lnTo>
                    <a:pt x="24" y="670"/>
                  </a:lnTo>
                  <a:lnTo>
                    <a:pt x="0" y="682"/>
                  </a:lnTo>
                  <a:lnTo>
                    <a:pt x="19" y="707"/>
                  </a:lnTo>
                  <a:lnTo>
                    <a:pt x="7" y="744"/>
                  </a:lnTo>
                  <a:lnTo>
                    <a:pt x="30" y="747"/>
                  </a:lnTo>
                  <a:lnTo>
                    <a:pt x="30" y="769"/>
                  </a:lnTo>
                  <a:lnTo>
                    <a:pt x="46" y="771"/>
                  </a:lnTo>
                  <a:lnTo>
                    <a:pt x="113" y="759"/>
                  </a:lnTo>
                  <a:lnTo>
                    <a:pt x="126" y="763"/>
                  </a:lnTo>
                  <a:lnTo>
                    <a:pt x="131" y="779"/>
                  </a:lnTo>
                  <a:lnTo>
                    <a:pt x="155" y="787"/>
                  </a:lnTo>
                  <a:lnTo>
                    <a:pt x="213" y="815"/>
                  </a:lnTo>
                  <a:lnTo>
                    <a:pt x="247" y="802"/>
                  </a:lnTo>
                  <a:lnTo>
                    <a:pt x="317" y="827"/>
                  </a:lnTo>
                  <a:lnTo>
                    <a:pt x="332" y="848"/>
                  </a:lnTo>
                  <a:lnTo>
                    <a:pt x="367" y="839"/>
                  </a:lnTo>
                  <a:lnTo>
                    <a:pt x="362" y="802"/>
                  </a:lnTo>
                  <a:lnTo>
                    <a:pt x="356" y="792"/>
                  </a:lnTo>
                  <a:lnTo>
                    <a:pt x="362" y="763"/>
                  </a:lnTo>
                  <a:lnTo>
                    <a:pt x="401" y="747"/>
                  </a:lnTo>
                  <a:lnTo>
                    <a:pt x="411" y="731"/>
                  </a:lnTo>
                  <a:lnTo>
                    <a:pt x="390" y="725"/>
                  </a:lnTo>
                  <a:lnTo>
                    <a:pt x="367" y="720"/>
                  </a:lnTo>
                  <a:lnTo>
                    <a:pt x="346" y="697"/>
                  </a:lnTo>
                  <a:lnTo>
                    <a:pt x="356" y="688"/>
                  </a:lnTo>
                  <a:lnTo>
                    <a:pt x="431" y="688"/>
                  </a:lnTo>
                  <a:lnTo>
                    <a:pt x="448" y="688"/>
                  </a:lnTo>
                  <a:lnTo>
                    <a:pt x="458" y="694"/>
                  </a:lnTo>
                  <a:lnTo>
                    <a:pt x="481" y="677"/>
                  </a:lnTo>
                  <a:lnTo>
                    <a:pt x="481" y="647"/>
                  </a:lnTo>
                  <a:lnTo>
                    <a:pt x="412" y="547"/>
                  </a:lnTo>
                  <a:lnTo>
                    <a:pt x="412" y="534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5" name="Freeform 31"/>
            <p:cNvSpPr/>
            <p:nvPr/>
          </p:nvSpPr>
          <p:spPr>
            <a:xfrm>
              <a:off x="3890963" y="2319338"/>
              <a:ext cx="493712" cy="582612"/>
            </a:xfrm>
            <a:custGeom>
              <a:avLst/>
              <a:gdLst/>
              <a:ahLst/>
              <a:cxnLst>
                <a:cxn ang="0">
                  <a:pos x="118228" y="0"/>
                </a:cxn>
                <a:cxn ang="0">
                  <a:pos x="203615" y="49356"/>
                </a:cxn>
                <a:cxn ang="0">
                  <a:pos x="270392" y="78325"/>
                </a:cxn>
                <a:cxn ang="0">
                  <a:pos x="302139" y="82617"/>
                </a:cxn>
                <a:cxn ang="0">
                  <a:pos x="319654" y="153432"/>
                </a:cxn>
                <a:cxn ang="0">
                  <a:pos x="371105" y="183474"/>
                </a:cxn>
                <a:cxn ang="0">
                  <a:pos x="411609" y="158797"/>
                </a:cxn>
                <a:cxn ang="0">
                  <a:pos x="424746" y="200642"/>
                </a:cxn>
                <a:cxn ang="0">
                  <a:pos x="376579" y="227465"/>
                </a:cxn>
                <a:cxn ang="0">
                  <a:pos x="359063" y="261800"/>
                </a:cxn>
                <a:cxn ang="0">
                  <a:pos x="411609" y="313301"/>
                </a:cxn>
                <a:cxn ang="0">
                  <a:pos x="492617" y="351928"/>
                </a:cxn>
                <a:cxn ang="0">
                  <a:pos x="479481" y="416305"/>
                </a:cxn>
                <a:cxn ang="0">
                  <a:pos x="479481" y="448493"/>
                </a:cxn>
                <a:cxn ang="0">
                  <a:pos x="435693" y="473171"/>
                </a:cxn>
                <a:cxn ang="0">
                  <a:pos x="398473" y="572955"/>
                </a:cxn>
                <a:cxn ang="0">
                  <a:pos x="368916" y="559007"/>
                </a:cxn>
                <a:cxn ang="0">
                  <a:pos x="289002" y="532183"/>
                </a:cxn>
                <a:cxn ang="0">
                  <a:pos x="226604" y="569737"/>
                </a:cxn>
                <a:cxn ang="0">
                  <a:pos x="244119" y="525746"/>
                </a:cxn>
                <a:cxn ang="0">
                  <a:pos x="174058" y="549351"/>
                </a:cxn>
                <a:cxn ang="0">
                  <a:pos x="139028" y="427034"/>
                </a:cxn>
                <a:cxn ang="0">
                  <a:pos x="107281" y="407721"/>
                </a:cxn>
                <a:cxn ang="0">
                  <a:pos x="79913" y="343344"/>
                </a:cxn>
                <a:cxn ang="0">
                  <a:pos x="112755" y="301499"/>
                </a:cxn>
                <a:cxn ang="0">
                  <a:pos x="96334" y="242487"/>
                </a:cxn>
                <a:cxn ang="0">
                  <a:pos x="29557" y="239268"/>
                </a:cxn>
                <a:cxn ang="0">
                  <a:pos x="29557" y="181329"/>
                </a:cxn>
                <a:cxn ang="0">
                  <a:pos x="54735" y="131973"/>
                </a:cxn>
                <a:cxn ang="0">
                  <a:pos x="66777" y="69742"/>
                </a:cxn>
                <a:cxn ang="0">
                  <a:pos x="107281" y="110514"/>
                </a:cxn>
                <a:cxn ang="0">
                  <a:pos x="148880" y="76179"/>
                </a:cxn>
                <a:cxn ang="0">
                  <a:pos x="107281" y="31116"/>
                </a:cxn>
              </a:cxnLst>
              <a:pathLst>
                <a:path w="451" h="543">
                  <a:moveTo>
                    <a:pt x="91" y="4"/>
                  </a:moveTo>
                  <a:lnTo>
                    <a:pt x="108" y="0"/>
                  </a:lnTo>
                  <a:lnTo>
                    <a:pt x="162" y="22"/>
                  </a:lnTo>
                  <a:lnTo>
                    <a:pt x="186" y="46"/>
                  </a:lnTo>
                  <a:lnTo>
                    <a:pt x="230" y="58"/>
                  </a:lnTo>
                  <a:lnTo>
                    <a:pt x="247" y="73"/>
                  </a:lnTo>
                  <a:lnTo>
                    <a:pt x="271" y="71"/>
                  </a:lnTo>
                  <a:lnTo>
                    <a:pt x="276" y="77"/>
                  </a:lnTo>
                  <a:lnTo>
                    <a:pt x="268" y="133"/>
                  </a:lnTo>
                  <a:lnTo>
                    <a:pt x="292" y="143"/>
                  </a:lnTo>
                  <a:lnTo>
                    <a:pt x="303" y="164"/>
                  </a:lnTo>
                  <a:lnTo>
                    <a:pt x="339" y="171"/>
                  </a:lnTo>
                  <a:lnTo>
                    <a:pt x="351" y="146"/>
                  </a:lnTo>
                  <a:lnTo>
                    <a:pt x="376" y="148"/>
                  </a:lnTo>
                  <a:lnTo>
                    <a:pt x="391" y="169"/>
                  </a:lnTo>
                  <a:lnTo>
                    <a:pt x="388" y="187"/>
                  </a:lnTo>
                  <a:lnTo>
                    <a:pt x="344" y="194"/>
                  </a:lnTo>
                  <a:lnTo>
                    <a:pt x="344" y="212"/>
                  </a:lnTo>
                  <a:lnTo>
                    <a:pt x="344" y="225"/>
                  </a:lnTo>
                  <a:lnTo>
                    <a:pt x="328" y="244"/>
                  </a:lnTo>
                  <a:lnTo>
                    <a:pt x="339" y="267"/>
                  </a:lnTo>
                  <a:lnTo>
                    <a:pt x="376" y="292"/>
                  </a:lnTo>
                  <a:lnTo>
                    <a:pt x="379" y="320"/>
                  </a:lnTo>
                  <a:lnTo>
                    <a:pt x="450" y="328"/>
                  </a:lnTo>
                  <a:lnTo>
                    <a:pt x="450" y="366"/>
                  </a:lnTo>
                  <a:lnTo>
                    <a:pt x="438" y="388"/>
                  </a:lnTo>
                  <a:lnTo>
                    <a:pt x="447" y="406"/>
                  </a:lnTo>
                  <a:lnTo>
                    <a:pt x="438" y="418"/>
                  </a:lnTo>
                  <a:lnTo>
                    <a:pt x="411" y="423"/>
                  </a:lnTo>
                  <a:lnTo>
                    <a:pt x="398" y="441"/>
                  </a:lnTo>
                  <a:lnTo>
                    <a:pt x="400" y="483"/>
                  </a:lnTo>
                  <a:lnTo>
                    <a:pt x="364" y="534"/>
                  </a:lnTo>
                  <a:lnTo>
                    <a:pt x="357" y="542"/>
                  </a:lnTo>
                  <a:lnTo>
                    <a:pt x="337" y="521"/>
                  </a:lnTo>
                  <a:lnTo>
                    <a:pt x="286" y="521"/>
                  </a:lnTo>
                  <a:lnTo>
                    <a:pt x="264" y="496"/>
                  </a:lnTo>
                  <a:lnTo>
                    <a:pt x="223" y="539"/>
                  </a:lnTo>
                  <a:lnTo>
                    <a:pt x="207" y="531"/>
                  </a:lnTo>
                  <a:lnTo>
                    <a:pt x="225" y="498"/>
                  </a:lnTo>
                  <a:lnTo>
                    <a:pt x="223" y="490"/>
                  </a:lnTo>
                  <a:lnTo>
                    <a:pt x="207" y="485"/>
                  </a:lnTo>
                  <a:lnTo>
                    <a:pt x="159" y="512"/>
                  </a:lnTo>
                  <a:lnTo>
                    <a:pt x="112" y="423"/>
                  </a:lnTo>
                  <a:lnTo>
                    <a:pt x="127" y="398"/>
                  </a:lnTo>
                  <a:lnTo>
                    <a:pt x="121" y="388"/>
                  </a:lnTo>
                  <a:lnTo>
                    <a:pt x="98" y="380"/>
                  </a:lnTo>
                  <a:lnTo>
                    <a:pt x="56" y="354"/>
                  </a:lnTo>
                  <a:lnTo>
                    <a:pt x="73" y="320"/>
                  </a:lnTo>
                  <a:lnTo>
                    <a:pt x="98" y="309"/>
                  </a:lnTo>
                  <a:lnTo>
                    <a:pt x="103" y="281"/>
                  </a:lnTo>
                  <a:lnTo>
                    <a:pt x="93" y="231"/>
                  </a:lnTo>
                  <a:lnTo>
                    <a:pt x="88" y="226"/>
                  </a:lnTo>
                  <a:lnTo>
                    <a:pt x="63" y="254"/>
                  </a:lnTo>
                  <a:lnTo>
                    <a:pt x="27" y="223"/>
                  </a:lnTo>
                  <a:lnTo>
                    <a:pt x="0" y="189"/>
                  </a:lnTo>
                  <a:lnTo>
                    <a:pt x="27" y="169"/>
                  </a:lnTo>
                  <a:lnTo>
                    <a:pt x="36" y="135"/>
                  </a:lnTo>
                  <a:lnTo>
                    <a:pt x="50" y="123"/>
                  </a:lnTo>
                  <a:lnTo>
                    <a:pt x="49" y="76"/>
                  </a:lnTo>
                  <a:lnTo>
                    <a:pt x="61" y="65"/>
                  </a:lnTo>
                  <a:lnTo>
                    <a:pt x="84" y="83"/>
                  </a:lnTo>
                  <a:lnTo>
                    <a:pt x="98" y="103"/>
                  </a:lnTo>
                  <a:lnTo>
                    <a:pt x="127" y="83"/>
                  </a:lnTo>
                  <a:lnTo>
                    <a:pt x="136" y="71"/>
                  </a:lnTo>
                  <a:lnTo>
                    <a:pt x="132" y="46"/>
                  </a:lnTo>
                  <a:lnTo>
                    <a:pt x="98" y="29"/>
                  </a:lnTo>
                  <a:lnTo>
                    <a:pt x="91" y="4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6" name="Freeform 32"/>
            <p:cNvSpPr/>
            <p:nvPr/>
          </p:nvSpPr>
          <p:spPr>
            <a:xfrm>
              <a:off x="4010025" y="2233613"/>
              <a:ext cx="584200" cy="454025"/>
            </a:xfrm>
            <a:custGeom>
              <a:avLst/>
              <a:gdLst/>
              <a:ahLst/>
              <a:cxnLst>
                <a:cxn ang="0">
                  <a:pos x="541454" y="359392"/>
                </a:cxn>
                <a:cxn ang="0">
                  <a:pos x="529397" y="397671"/>
                </a:cxn>
                <a:cxn ang="0">
                  <a:pos x="512956" y="418936"/>
                </a:cxn>
                <a:cxn ang="0">
                  <a:pos x="483362" y="452962"/>
                </a:cxn>
                <a:cxn ang="0">
                  <a:pos x="436232" y="444455"/>
                </a:cxn>
                <a:cxn ang="0">
                  <a:pos x="400062" y="424253"/>
                </a:cxn>
                <a:cxn ang="0">
                  <a:pos x="375949" y="434886"/>
                </a:cxn>
                <a:cxn ang="0">
                  <a:pos x="298128" y="425316"/>
                </a:cxn>
                <a:cxn ang="0">
                  <a:pos x="295936" y="396607"/>
                </a:cxn>
                <a:cxn ang="0">
                  <a:pos x="254286" y="368962"/>
                </a:cxn>
                <a:cxn ang="0">
                  <a:pos x="243325" y="344506"/>
                </a:cxn>
                <a:cxn ang="0">
                  <a:pos x="259766" y="325367"/>
                </a:cxn>
                <a:cxn ang="0">
                  <a:pos x="259766" y="310481"/>
                </a:cxn>
                <a:cxn ang="0">
                  <a:pos x="259766" y="291342"/>
                </a:cxn>
                <a:cxn ang="0">
                  <a:pos x="309089" y="283899"/>
                </a:cxn>
                <a:cxn ang="0">
                  <a:pos x="311281" y="264759"/>
                </a:cxn>
                <a:cxn ang="0">
                  <a:pos x="295936" y="243494"/>
                </a:cxn>
                <a:cxn ang="0">
                  <a:pos x="267439" y="241367"/>
                </a:cxn>
                <a:cxn ang="0">
                  <a:pos x="254286" y="266886"/>
                </a:cxn>
                <a:cxn ang="0">
                  <a:pos x="214828" y="260506"/>
                </a:cxn>
                <a:cxn ang="0">
                  <a:pos x="203867" y="239240"/>
                </a:cxn>
                <a:cxn ang="0">
                  <a:pos x="177562" y="226481"/>
                </a:cxn>
                <a:cxn ang="0">
                  <a:pos x="185234" y="168000"/>
                </a:cxn>
                <a:cxn ang="0">
                  <a:pos x="179754" y="161620"/>
                </a:cxn>
                <a:cxn ang="0">
                  <a:pos x="152352" y="163747"/>
                </a:cxn>
                <a:cxn ang="0">
                  <a:pos x="134815" y="147797"/>
                </a:cxn>
                <a:cxn ang="0">
                  <a:pos x="85493" y="135038"/>
                </a:cxn>
                <a:cxn ang="0">
                  <a:pos x="59187" y="109519"/>
                </a:cxn>
                <a:cxn ang="0">
                  <a:pos x="0" y="85063"/>
                </a:cxn>
                <a:cxn ang="0">
                  <a:pos x="4384" y="59544"/>
                </a:cxn>
                <a:cxn ang="0">
                  <a:pos x="29594" y="52101"/>
                </a:cxn>
                <a:cxn ang="0">
                  <a:pos x="72340" y="85063"/>
                </a:cxn>
                <a:cxn ang="0">
                  <a:pos x="85493" y="85063"/>
                </a:cxn>
                <a:cxn ang="0">
                  <a:pos x="127143" y="82937"/>
                </a:cxn>
                <a:cxn ang="0">
                  <a:pos x="149064" y="64861"/>
                </a:cxn>
                <a:cxn ang="0">
                  <a:pos x="181946" y="90380"/>
                </a:cxn>
                <a:cxn ang="0">
                  <a:pos x="197291" y="66987"/>
                </a:cxn>
                <a:cxn ang="0">
                  <a:pos x="198387" y="54228"/>
                </a:cxn>
                <a:cxn ang="0">
                  <a:pos x="225788" y="38278"/>
                </a:cxn>
                <a:cxn ang="0">
                  <a:pos x="234557" y="4253"/>
                </a:cxn>
                <a:cxn ang="0">
                  <a:pos x="259766" y="0"/>
                </a:cxn>
                <a:cxn ang="0">
                  <a:pos x="328818" y="46785"/>
                </a:cxn>
                <a:cxn ang="0">
                  <a:pos x="375949" y="64861"/>
                </a:cxn>
                <a:cxn ang="0">
                  <a:pos x="468018" y="212658"/>
                </a:cxn>
                <a:cxn ang="0">
                  <a:pos x="462537" y="226481"/>
                </a:cxn>
                <a:cxn ang="0">
                  <a:pos x="525013" y="255190"/>
                </a:cxn>
                <a:cxn ang="0">
                  <a:pos x="541454" y="280709"/>
                </a:cxn>
                <a:cxn ang="0">
                  <a:pos x="568855" y="293468"/>
                </a:cxn>
                <a:cxn ang="0">
                  <a:pos x="583104" y="321114"/>
                </a:cxn>
                <a:cxn ang="0">
                  <a:pos x="564471" y="327493"/>
                </a:cxn>
                <a:cxn ang="0">
                  <a:pos x="533781" y="316861"/>
                </a:cxn>
                <a:cxn ang="0">
                  <a:pos x="488843" y="316861"/>
                </a:cxn>
                <a:cxn ang="0">
                  <a:pos x="448289" y="304101"/>
                </a:cxn>
                <a:cxn ang="0">
                  <a:pos x="436232" y="316861"/>
                </a:cxn>
                <a:cxn ang="0">
                  <a:pos x="470210" y="327493"/>
                </a:cxn>
                <a:cxn ang="0">
                  <a:pos x="507476" y="343443"/>
                </a:cxn>
                <a:cxn ang="0">
                  <a:pos x="541454" y="359392"/>
                </a:cxn>
              </a:cxnLst>
              <a:pathLst>
                <a:path w="533" h="427">
                  <a:moveTo>
                    <a:pt x="494" y="338"/>
                  </a:moveTo>
                  <a:lnTo>
                    <a:pt x="483" y="374"/>
                  </a:lnTo>
                  <a:lnTo>
                    <a:pt x="468" y="394"/>
                  </a:lnTo>
                  <a:lnTo>
                    <a:pt x="441" y="426"/>
                  </a:lnTo>
                  <a:lnTo>
                    <a:pt x="398" y="418"/>
                  </a:lnTo>
                  <a:lnTo>
                    <a:pt x="365" y="399"/>
                  </a:lnTo>
                  <a:lnTo>
                    <a:pt x="343" y="409"/>
                  </a:lnTo>
                  <a:lnTo>
                    <a:pt x="272" y="400"/>
                  </a:lnTo>
                  <a:lnTo>
                    <a:pt x="270" y="373"/>
                  </a:lnTo>
                  <a:lnTo>
                    <a:pt x="232" y="347"/>
                  </a:lnTo>
                  <a:lnTo>
                    <a:pt x="222" y="324"/>
                  </a:lnTo>
                  <a:lnTo>
                    <a:pt x="237" y="306"/>
                  </a:lnTo>
                  <a:lnTo>
                    <a:pt x="237" y="292"/>
                  </a:lnTo>
                  <a:lnTo>
                    <a:pt x="237" y="274"/>
                  </a:lnTo>
                  <a:lnTo>
                    <a:pt x="282" y="267"/>
                  </a:lnTo>
                  <a:lnTo>
                    <a:pt x="284" y="249"/>
                  </a:lnTo>
                  <a:lnTo>
                    <a:pt x="270" y="229"/>
                  </a:lnTo>
                  <a:lnTo>
                    <a:pt x="244" y="227"/>
                  </a:lnTo>
                  <a:lnTo>
                    <a:pt x="232" y="251"/>
                  </a:lnTo>
                  <a:lnTo>
                    <a:pt x="196" y="245"/>
                  </a:lnTo>
                  <a:lnTo>
                    <a:pt x="186" y="225"/>
                  </a:lnTo>
                  <a:lnTo>
                    <a:pt x="162" y="213"/>
                  </a:lnTo>
                  <a:lnTo>
                    <a:pt x="169" y="158"/>
                  </a:lnTo>
                  <a:lnTo>
                    <a:pt x="164" y="152"/>
                  </a:lnTo>
                  <a:lnTo>
                    <a:pt x="139" y="154"/>
                  </a:lnTo>
                  <a:lnTo>
                    <a:pt x="123" y="139"/>
                  </a:lnTo>
                  <a:lnTo>
                    <a:pt x="78" y="127"/>
                  </a:lnTo>
                  <a:lnTo>
                    <a:pt x="54" y="103"/>
                  </a:lnTo>
                  <a:lnTo>
                    <a:pt x="0" y="80"/>
                  </a:lnTo>
                  <a:lnTo>
                    <a:pt x="4" y="56"/>
                  </a:lnTo>
                  <a:lnTo>
                    <a:pt x="27" y="49"/>
                  </a:lnTo>
                  <a:lnTo>
                    <a:pt x="66" y="80"/>
                  </a:lnTo>
                  <a:lnTo>
                    <a:pt x="78" y="80"/>
                  </a:lnTo>
                  <a:lnTo>
                    <a:pt x="116" y="78"/>
                  </a:lnTo>
                  <a:lnTo>
                    <a:pt x="136" y="61"/>
                  </a:lnTo>
                  <a:lnTo>
                    <a:pt x="166" y="85"/>
                  </a:lnTo>
                  <a:lnTo>
                    <a:pt x="180" y="63"/>
                  </a:lnTo>
                  <a:lnTo>
                    <a:pt x="181" y="51"/>
                  </a:lnTo>
                  <a:lnTo>
                    <a:pt x="206" y="36"/>
                  </a:lnTo>
                  <a:lnTo>
                    <a:pt x="214" y="4"/>
                  </a:lnTo>
                  <a:lnTo>
                    <a:pt x="237" y="0"/>
                  </a:lnTo>
                  <a:lnTo>
                    <a:pt x="300" y="44"/>
                  </a:lnTo>
                  <a:lnTo>
                    <a:pt x="343" y="61"/>
                  </a:lnTo>
                  <a:lnTo>
                    <a:pt x="427" y="200"/>
                  </a:lnTo>
                  <a:lnTo>
                    <a:pt x="422" y="213"/>
                  </a:lnTo>
                  <a:lnTo>
                    <a:pt x="479" y="240"/>
                  </a:lnTo>
                  <a:lnTo>
                    <a:pt x="494" y="264"/>
                  </a:lnTo>
                  <a:lnTo>
                    <a:pt x="519" y="276"/>
                  </a:lnTo>
                  <a:lnTo>
                    <a:pt x="532" y="302"/>
                  </a:lnTo>
                  <a:lnTo>
                    <a:pt x="515" y="308"/>
                  </a:lnTo>
                  <a:lnTo>
                    <a:pt x="487" y="298"/>
                  </a:lnTo>
                  <a:lnTo>
                    <a:pt x="446" y="298"/>
                  </a:lnTo>
                  <a:lnTo>
                    <a:pt x="409" y="286"/>
                  </a:lnTo>
                  <a:lnTo>
                    <a:pt x="398" y="298"/>
                  </a:lnTo>
                  <a:lnTo>
                    <a:pt x="429" y="308"/>
                  </a:lnTo>
                  <a:lnTo>
                    <a:pt x="463" y="323"/>
                  </a:lnTo>
                  <a:lnTo>
                    <a:pt x="494" y="338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7" name="Freeform 33"/>
            <p:cNvSpPr/>
            <p:nvPr/>
          </p:nvSpPr>
          <p:spPr>
            <a:xfrm>
              <a:off x="4529138" y="2600325"/>
              <a:ext cx="82550" cy="85725"/>
            </a:xfrm>
            <a:custGeom>
              <a:avLst/>
              <a:gdLst/>
              <a:ahLst/>
              <a:cxnLst>
                <a:cxn ang="0">
                  <a:pos x="34758" y="84653"/>
                </a:cxn>
                <a:cxn ang="0">
                  <a:pos x="0" y="55721"/>
                </a:cxn>
                <a:cxn ang="0">
                  <a:pos x="15207" y="35362"/>
                </a:cxn>
                <a:cxn ang="0">
                  <a:pos x="27155" y="0"/>
                </a:cxn>
                <a:cxn ang="0">
                  <a:pos x="62999" y="13930"/>
                </a:cxn>
                <a:cxn ang="0">
                  <a:pos x="81464" y="37505"/>
                </a:cxn>
                <a:cxn ang="0">
                  <a:pos x="69516" y="55721"/>
                </a:cxn>
                <a:cxn ang="0">
                  <a:pos x="34758" y="84653"/>
                </a:cxn>
              </a:cxnLst>
              <a:pathLst>
                <a:path w="76" h="80">
                  <a:moveTo>
                    <a:pt x="32" y="79"/>
                  </a:moveTo>
                  <a:lnTo>
                    <a:pt x="0" y="52"/>
                  </a:lnTo>
                  <a:lnTo>
                    <a:pt x="14" y="33"/>
                  </a:lnTo>
                  <a:lnTo>
                    <a:pt x="25" y="0"/>
                  </a:lnTo>
                  <a:lnTo>
                    <a:pt x="58" y="13"/>
                  </a:lnTo>
                  <a:lnTo>
                    <a:pt x="75" y="35"/>
                  </a:lnTo>
                  <a:lnTo>
                    <a:pt x="64" y="52"/>
                  </a:lnTo>
                  <a:lnTo>
                    <a:pt x="32" y="79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8" name="Freeform 34"/>
            <p:cNvSpPr/>
            <p:nvPr/>
          </p:nvSpPr>
          <p:spPr>
            <a:xfrm>
              <a:off x="4108450" y="3021013"/>
              <a:ext cx="450850" cy="550862"/>
            </a:xfrm>
            <a:custGeom>
              <a:avLst/>
              <a:gdLst/>
              <a:ahLst/>
              <a:cxnLst>
                <a:cxn ang="0">
                  <a:pos x="0" y="420367"/>
                </a:cxn>
                <a:cxn ang="0">
                  <a:pos x="16495" y="326239"/>
                </a:cxn>
                <a:cxn ang="0">
                  <a:pos x="32989" y="303776"/>
                </a:cxn>
                <a:cxn ang="0">
                  <a:pos x="39587" y="277035"/>
                </a:cxn>
                <a:cxn ang="0">
                  <a:pos x="57181" y="237459"/>
                </a:cxn>
                <a:cxn ang="0">
                  <a:pos x="47284" y="222484"/>
                </a:cxn>
                <a:cxn ang="0">
                  <a:pos x="49484" y="188256"/>
                </a:cxn>
                <a:cxn ang="0">
                  <a:pos x="95668" y="136913"/>
                </a:cxn>
                <a:cxn ang="0">
                  <a:pos x="94569" y="103755"/>
                </a:cxn>
                <a:cxn ang="0">
                  <a:pos x="122059" y="53482"/>
                </a:cxn>
                <a:cxn ang="0">
                  <a:pos x="152849" y="62039"/>
                </a:cxn>
                <a:cxn ang="0">
                  <a:pos x="211130" y="20323"/>
                </a:cxn>
                <a:cxn ang="0">
                  <a:pos x="222126" y="0"/>
                </a:cxn>
                <a:cxn ang="0">
                  <a:pos x="258414" y="4279"/>
                </a:cxn>
                <a:cxn ang="0">
                  <a:pos x="276008" y="51342"/>
                </a:cxn>
                <a:cxn ang="0">
                  <a:pos x="291403" y="83432"/>
                </a:cxn>
                <a:cxn ang="0">
                  <a:pos x="329890" y="83432"/>
                </a:cxn>
                <a:cxn ang="0">
                  <a:pos x="350783" y="53482"/>
                </a:cxn>
                <a:cxn ang="0">
                  <a:pos x="387071" y="87710"/>
                </a:cxn>
                <a:cxn ang="0">
                  <a:pos x="449750" y="67387"/>
                </a:cxn>
                <a:cxn ang="0">
                  <a:pos x="411263" y="155097"/>
                </a:cxn>
                <a:cxn ang="0">
                  <a:pos x="387071" y="144401"/>
                </a:cxn>
                <a:cxn ang="0">
                  <a:pos x="373876" y="154027"/>
                </a:cxn>
                <a:cxn ang="0">
                  <a:pos x="371676" y="160445"/>
                </a:cxn>
                <a:cxn ang="0">
                  <a:pos x="392569" y="183977"/>
                </a:cxn>
                <a:cxn ang="0">
                  <a:pos x="387071" y="266339"/>
                </a:cxn>
                <a:cxn ang="0">
                  <a:pos x="392569" y="292010"/>
                </a:cxn>
                <a:cxn ang="0">
                  <a:pos x="387071" y="300567"/>
                </a:cxn>
                <a:cxn ang="0">
                  <a:pos x="359580" y="295219"/>
                </a:cxn>
                <a:cxn ang="0">
                  <a:pos x="346385" y="310194"/>
                </a:cxn>
                <a:cxn ang="0">
                  <a:pos x="356281" y="332656"/>
                </a:cxn>
                <a:cxn ang="0">
                  <a:pos x="324392" y="360467"/>
                </a:cxn>
                <a:cxn ang="0">
                  <a:pos x="333189" y="371163"/>
                </a:cxn>
                <a:cxn ang="0">
                  <a:pos x="302399" y="387208"/>
                </a:cxn>
                <a:cxn ang="0">
                  <a:pos x="306798" y="407531"/>
                </a:cxn>
                <a:cxn ang="0">
                  <a:pos x="296901" y="418227"/>
                </a:cxn>
                <a:cxn ang="0">
                  <a:pos x="258414" y="418227"/>
                </a:cxn>
                <a:cxn ang="0">
                  <a:pos x="236421" y="436411"/>
                </a:cxn>
                <a:cxn ang="0">
                  <a:pos x="233122" y="443899"/>
                </a:cxn>
                <a:cxn ang="0">
                  <a:pos x="251816" y="456734"/>
                </a:cxn>
                <a:cxn ang="0">
                  <a:pos x="230923" y="488823"/>
                </a:cxn>
                <a:cxn ang="0">
                  <a:pos x="203432" y="523051"/>
                </a:cxn>
                <a:cxn ang="0">
                  <a:pos x="190237" y="518773"/>
                </a:cxn>
                <a:cxn ang="0">
                  <a:pos x="163845" y="549792"/>
                </a:cxn>
                <a:cxn ang="0">
                  <a:pos x="130856" y="481336"/>
                </a:cxn>
                <a:cxn ang="0">
                  <a:pos x="101166" y="443899"/>
                </a:cxn>
                <a:cxn ang="0">
                  <a:pos x="82473" y="446038"/>
                </a:cxn>
                <a:cxn ang="0">
                  <a:pos x="69277" y="436411"/>
                </a:cxn>
                <a:cxn ang="0">
                  <a:pos x="0" y="420367"/>
                </a:cxn>
              </a:cxnLst>
              <a:pathLst>
                <a:path w="410" h="515">
                  <a:moveTo>
                    <a:pt x="0" y="393"/>
                  </a:moveTo>
                  <a:lnTo>
                    <a:pt x="15" y="305"/>
                  </a:lnTo>
                  <a:lnTo>
                    <a:pt x="30" y="284"/>
                  </a:lnTo>
                  <a:lnTo>
                    <a:pt x="36" y="259"/>
                  </a:lnTo>
                  <a:lnTo>
                    <a:pt x="52" y="222"/>
                  </a:lnTo>
                  <a:lnTo>
                    <a:pt x="43" y="208"/>
                  </a:lnTo>
                  <a:lnTo>
                    <a:pt x="45" y="176"/>
                  </a:lnTo>
                  <a:lnTo>
                    <a:pt x="87" y="128"/>
                  </a:lnTo>
                  <a:lnTo>
                    <a:pt x="86" y="97"/>
                  </a:lnTo>
                  <a:lnTo>
                    <a:pt x="111" y="50"/>
                  </a:lnTo>
                  <a:lnTo>
                    <a:pt x="139" y="58"/>
                  </a:lnTo>
                  <a:lnTo>
                    <a:pt x="192" y="19"/>
                  </a:lnTo>
                  <a:lnTo>
                    <a:pt x="202" y="0"/>
                  </a:lnTo>
                  <a:lnTo>
                    <a:pt x="235" y="4"/>
                  </a:lnTo>
                  <a:lnTo>
                    <a:pt x="251" y="48"/>
                  </a:lnTo>
                  <a:lnTo>
                    <a:pt x="265" y="78"/>
                  </a:lnTo>
                  <a:lnTo>
                    <a:pt x="300" y="78"/>
                  </a:lnTo>
                  <a:lnTo>
                    <a:pt x="319" y="50"/>
                  </a:lnTo>
                  <a:lnTo>
                    <a:pt x="352" y="82"/>
                  </a:lnTo>
                  <a:lnTo>
                    <a:pt x="409" y="63"/>
                  </a:lnTo>
                  <a:lnTo>
                    <a:pt x="374" y="145"/>
                  </a:lnTo>
                  <a:lnTo>
                    <a:pt x="352" y="135"/>
                  </a:lnTo>
                  <a:lnTo>
                    <a:pt x="340" y="144"/>
                  </a:lnTo>
                  <a:lnTo>
                    <a:pt x="338" y="150"/>
                  </a:lnTo>
                  <a:lnTo>
                    <a:pt x="357" y="172"/>
                  </a:lnTo>
                  <a:lnTo>
                    <a:pt x="352" y="249"/>
                  </a:lnTo>
                  <a:lnTo>
                    <a:pt x="357" y="273"/>
                  </a:lnTo>
                  <a:lnTo>
                    <a:pt x="352" y="281"/>
                  </a:lnTo>
                  <a:lnTo>
                    <a:pt x="327" y="276"/>
                  </a:lnTo>
                  <a:lnTo>
                    <a:pt x="315" y="290"/>
                  </a:lnTo>
                  <a:lnTo>
                    <a:pt x="324" y="311"/>
                  </a:lnTo>
                  <a:lnTo>
                    <a:pt x="295" y="337"/>
                  </a:lnTo>
                  <a:lnTo>
                    <a:pt x="303" y="347"/>
                  </a:lnTo>
                  <a:lnTo>
                    <a:pt x="275" y="362"/>
                  </a:lnTo>
                  <a:lnTo>
                    <a:pt x="279" y="381"/>
                  </a:lnTo>
                  <a:lnTo>
                    <a:pt x="270" y="391"/>
                  </a:lnTo>
                  <a:lnTo>
                    <a:pt x="235" y="391"/>
                  </a:lnTo>
                  <a:lnTo>
                    <a:pt x="215" y="408"/>
                  </a:lnTo>
                  <a:lnTo>
                    <a:pt x="212" y="415"/>
                  </a:lnTo>
                  <a:lnTo>
                    <a:pt x="229" y="427"/>
                  </a:lnTo>
                  <a:lnTo>
                    <a:pt x="210" y="457"/>
                  </a:lnTo>
                  <a:lnTo>
                    <a:pt x="185" y="489"/>
                  </a:lnTo>
                  <a:lnTo>
                    <a:pt x="173" y="485"/>
                  </a:lnTo>
                  <a:lnTo>
                    <a:pt x="149" y="514"/>
                  </a:lnTo>
                  <a:lnTo>
                    <a:pt x="119" y="450"/>
                  </a:lnTo>
                  <a:lnTo>
                    <a:pt x="92" y="415"/>
                  </a:lnTo>
                  <a:lnTo>
                    <a:pt x="75" y="417"/>
                  </a:lnTo>
                  <a:lnTo>
                    <a:pt x="63" y="408"/>
                  </a:lnTo>
                  <a:lnTo>
                    <a:pt x="0" y="393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69" name="Freeform 35"/>
            <p:cNvSpPr/>
            <p:nvPr/>
          </p:nvSpPr>
          <p:spPr>
            <a:xfrm>
              <a:off x="4249738" y="2640013"/>
              <a:ext cx="395287" cy="452437"/>
            </a:xfrm>
            <a:custGeom>
              <a:avLst/>
              <a:gdLst/>
              <a:ahLst/>
              <a:cxnLst>
                <a:cxn ang="0">
                  <a:pos x="285789" y="429815"/>
                </a:cxn>
                <a:cxn ang="0">
                  <a:pos x="224470" y="451360"/>
                </a:cxn>
                <a:cxn ang="0">
                  <a:pos x="188336" y="415811"/>
                </a:cxn>
                <a:cxn ang="0">
                  <a:pos x="166437" y="445974"/>
                </a:cxn>
                <a:cxn ang="0">
                  <a:pos x="129207" y="445974"/>
                </a:cxn>
                <a:cxn ang="0">
                  <a:pos x="113878" y="413657"/>
                </a:cxn>
                <a:cxn ang="0">
                  <a:pos x="96358" y="366259"/>
                </a:cxn>
                <a:cxn ang="0">
                  <a:pos x="60224" y="361950"/>
                </a:cxn>
                <a:cxn ang="0">
                  <a:pos x="24090" y="293007"/>
                </a:cxn>
                <a:cxn ang="0">
                  <a:pos x="0" y="259613"/>
                </a:cxn>
                <a:cxn ang="0">
                  <a:pos x="16425" y="243454"/>
                </a:cxn>
                <a:cxn ang="0">
                  <a:pos x="24090" y="235914"/>
                </a:cxn>
                <a:cxn ang="0">
                  <a:pos x="62414" y="180975"/>
                </a:cxn>
                <a:cxn ang="0">
                  <a:pos x="60224" y="135731"/>
                </a:cxn>
                <a:cxn ang="0">
                  <a:pos x="74458" y="116341"/>
                </a:cxn>
                <a:cxn ang="0">
                  <a:pos x="102928" y="112032"/>
                </a:cxn>
                <a:cxn ang="0">
                  <a:pos x="113878" y="99105"/>
                </a:cxn>
                <a:cxn ang="0">
                  <a:pos x="102928" y="78638"/>
                </a:cxn>
                <a:cxn ang="0">
                  <a:pos x="116068" y="54939"/>
                </a:cxn>
                <a:cxn ang="0">
                  <a:pos x="116068" y="15081"/>
                </a:cxn>
                <a:cxn ang="0">
                  <a:pos x="140157" y="4309"/>
                </a:cxn>
                <a:cxn ang="0">
                  <a:pos x="175196" y="25854"/>
                </a:cxn>
                <a:cxn ang="0">
                  <a:pos x="224470" y="33394"/>
                </a:cxn>
                <a:cxn ang="0">
                  <a:pos x="251845" y="0"/>
                </a:cxn>
                <a:cxn ang="0">
                  <a:pos x="291264" y="30162"/>
                </a:cxn>
                <a:cxn ang="0">
                  <a:pos x="273744" y="39858"/>
                </a:cxn>
                <a:cxn ang="0">
                  <a:pos x="254035" y="68943"/>
                </a:cxn>
                <a:cxn ang="0">
                  <a:pos x="224470" y="78638"/>
                </a:cxn>
                <a:cxn ang="0">
                  <a:pos x="216806" y="85101"/>
                </a:cxn>
                <a:cxn ang="0">
                  <a:pos x="240895" y="101260"/>
                </a:cxn>
                <a:cxn ang="0">
                  <a:pos x="295644" y="78638"/>
                </a:cxn>
                <a:cxn ang="0">
                  <a:pos x="383242" y="113109"/>
                </a:cxn>
                <a:cxn ang="0">
                  <a:pos x="394192" y="187438"/>
                </a:cxn>
                <a:cxn ang="0">
                  <a:pos x="356963" y="187438"/>
                </a:cxn>
                <a:cxn ang="0">
                  <a:pos x="354773" y="208983"/>
                </a:cxn>
                <a:cxn ang="0">
                  <a:pos x="372292" y="241300"/>
                </a:cxn>
                <a:cxn ang="0">
                  <a:pos x="356963" y="259613"/>
                </a:cxn>
                <a:cxn ang="0">
                  <a:pos x="375577" y="286543"/>
                </a:cxn>
                <a:cxn ang="0">
                  <a:pos x="346013" y="323169"/>
                </a:cxn>
                <a:cxn ang="0">
                  <a:pos x="335063" y="305934"/>
                </a:cxn>
                <a:cxn ang="0">
                  <a:pos x="291264" y="413657"/>
                </a:cxn>
                <a:cxn ang="0">
                  <a:pos x="285789" y="429815"/>
                </a:cxn>
              </a:cxnLst>
              <a:pathLst>
                <a:path w="361" h="420">
                  <a:moveTo>
                    <a:pt x="261" y="399"/>
                  </a:moveTo>
                  <a:lnTo>
                    <a:pt x="205" y="419"/>
                  </a:lnTo>
                  <a:lnTo>
                    <a:pt x="172" y="386"/>
                  </a:lnTo>
                  <a:lnTo>
                    <a:pt x="152" y="414"/>
                  </a:lnTo>
                  <a:lnTo>
                    <a:pt x="118" y="414"/>
                  </a:lnTo>
                  <a:lnTo>
                    <a:pt x="104" y="384"/>
                  </a:lnTo>
                  <a:lnTo>
                    <a:pt x="88" y="340"/>
                  </a:lnTo>
                  <a:lnTo>
                    <a:pt x="55" y="336"/>
                  </a:lnTo>
                  <a:lnTo>
                    <a:pt x="22" y="272"/>
                  </a:lnTo>
                  <a:lnTo>
                    <a:pt x="0" y="241"/>
                  </a:lnTo>
                  <a:lnTo>
                    <a:pt x="15" y="226"/>
                  </a:lnTo>
                  <a:lnTo>
                    <a:pt x="22" y="219"/>
                  </a:lnTo>
                  <a:lnTo>
                    <a:pt x="57" y="168"/>
                  </a:lnTo>
                  <a:lnTo>
                    <a:pt x="55" y="126"/>
                  </a:lnTo>
                  <a:lnTo>
                    <a:pt x="68" y="108"/>
                  </a:lnTo>
                  <a:lnTo>
                    <a:pt x="94" y="104"/>
                  </a:lnTo>
                  <a:lnTo>
                    <a:pt x="104" y="92"/>
                  </a:lnTo>
                  <a:lnTo>
                    <a:pt x="94" y="73"/>
                  </a:lnTo>
                  <a:lnTo>
                    <a:pt x="106" y="51"/>
                  </a:lnTo>
                  <a:lnTo>
                    <a:pt x="106" y="14"/>
                  </a:lnTo>
                  <a:lnTo>
                    <a:pt x="128" y="4"/>
                  </a:lnTo>
                  <a:lnTo>
                    <a:pt x="160" y="24"/>
                  </a:lnTo>
                  <a:lnTo>
                    <a:pt x="205" y="31"/>
                  </a:lnTo>
                  <a:lnTo>
                    <a:pt x="230" y="0"/>
                  </a:lnTo>
                  <a:lnTo>
                    <a:pt x="266" y="28"/>
                  </a:lnTo>
                  <a:lnTo>
                    <a:pt x="250" y="37"/>
                  </a:lnTo>
                  <a:lnTo>
                    <a:pt x="232" y="64"/>
                  </a:lnTo>
                  <a:lnTo>
                    <a:pt x="205" y="73"/>
                  </a:lnTo>
                  <a:lnTo>
                    <a:pt x="198" y="79"/>
                  </a:lnTo>
                  <a:lnTo>
                    <a:pt x="220" y="94"/>
                  </a:lnTo>
                  <a:lnTo>
                    <a:pt x="270" y="73"/>
                  </a:lnTo>
                  <a:lnTo>
                    <a:pt x="350" y="105"/>
                  </a:lnTo>
                  <a:lnTo>
                    <a:pt x="360" y="174"/>
                  </a:lnTo>
                  <a:lnTo>
                    <a:pt x="326" y="174"/>
                  </a:lnTo>
                  <a:lnTo>
                    <a:pt x="324" y="194"/>
                  </a:lnTo>
                  <a:lnTo>
                    <a:pt x="340" y="224"/>
                  </a:lnTo>
                  <a:lnTo>
                    <a:pt x="326" y="241"/>
                  </a:lnTo>
                  <a:lnTo>
                    <a:pt x="343" y="266"/>
                  </a:lnTo>
                  <a:lnTo>
                    <a:pt x="316" y="300"/>
                  </a:lnTo>
                  <a:lnTo>
                    <a:pt x="306" y="284"/>
                  </a:lnTo>
                  <a:lnTo>
                    <a:pt x="266" y="384"/>
                  </a:lnTo>
                  <a:lnTo>
                    <a:pt x="261" y="399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0" name="Freeform 36"/>
            <p:cNvSpPr/>
            <p:nvPr/>
          </p:nvSpPr>
          <p:spPr>
            <a:xfrm>
              <a:off x="4605338" y="3368675"/>
              <a:ext cx="168275" cy="333375"/>
            </a:xfrm>
            <a:custGeom>
              <a:avLst/>
              <a:gdLst/>
              <a:ahLst/>
              <a:cxnLst>
                <a:cxn ang="0">
                  <a:pos x="0" y="160829"/>
                </a:cxn>
                <a:cxn ang="0">
                  <a:pos x="0" y="213019"/>
                </a:cxn>
                <a:cxn ang="0">
                  <a:pos x="11071" y="268404"/>
                </a:cxn>
                <a:cxn ang="0">
                  <a:pos x="44283" y="288641"/>
                </a:cxn>
                <a:cxn ang="0">
                  <a:pos x="65317" y="332310"/>
                </a:cxn>
                <a:cxn ang="0">
                  <a:pos x="77495" y="268404"/>
                </a:cxn>
                <a:cxn ang="0">
                  <a:pos x="109600" y="231126"/>
                </a:cxn>
                <a:cxn ang="0">
                  <a:pos x="167168" y="69231"/>
                </a:cxn>
                <a:cxn ang="0">
                  <a:pos x="167168" y="17042"/>
                </a:cxn>
                <a:cxn ang="0">
                  <a:pos x="137277" y="0"/>
                </a:cxn>
                <a:cxn ang="0">
                  <a:pos x="83030" y="22367"/>
                </a:cxn>
                <a:cxn ang="0">
                  <a:pos x="0" y="160829"/>
                </a:cxn>
              </a:cxnLst>
              <a:pathLst>
                <a:path w="152" h="313">
                  <a:moveTo>
                    <a:pt x="0" y="151"/>
                  </a:moveTo>
                  <a:lnTo>
                    <a:pt x="0" y="200"/>
                  </a:lnTo>
                  <a:lnTo>
                    <a:pt x="10" y="252"/>
                  </a:lnTo>
                  <a:lnTo>
                    <a:pt x="40" y="271"/>
                  </a:lnTo>
                  <a:lnTo>
                    <a:pt x="59" y="312"/>
                  </a:lnTo>
                  <a:lnTo>
                    <a:pt x="70" y="252"/>
                  </a:lnTo>
                  <a:lnTo>
                    <a:pt x="99" y="217"/>
                  </a:lnTo>
                  <a:lnTo>
                    <a:pt x="151" y="65"/>
                  </a:lnTo>
                  <a:lnTo>
                    <a:pt x="151" y="16"/>
                  </a:lnTo>
                  <a:lnTo>
                    <a:pt x="124" y="0"/>
                  </a:lnTo>
                  <a:lnTo>
                    <a:pt x="75" y="21"/>
                  </a:lnTo>
                  <a:lnTo>
                    <a:pt x="0" y="151"/>
                  </a:lnTo>
                </a:path>
              </a:pathLst>
            </a:custGeom>
            <a:solidFill>
              <a:srgbClr val="3AC4C4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1" name="Freeform 37"/>
            <p:cNvSpPr/>
            <p:nvPr/>
          </p:nvSpPr>
          <p:spPr>
            <a:xfrm>
              <a:off x="3848100" y="1884363"/>
              <a:ext cx="692150" cy="447675"/>
            </a:xfrm>
            <a:custGeom>
              <a:avLst/>
              <a:gdLst/>
              <a:ahLst/>
              <a:cxnLst>
                <a:cxn ang="0">
                  <a:pos x="152955" y="431610"/>
                </a:cxn>
                <a:cxn ang="0">
                  <a:pos x="158457" y="406977"/>
                </a:cxn>
                <a:cxn ang="0">
                  <a:pos x="182666" y="399480"/>
                </a:cxn>
                <a:cxn ang="0">
                  <a:pos x="226682" y="431610"/>
                </a:cxn>
                <a:cxn ang="0">
                  <a:pos x="240987" y="431610"/>
                </a:cxn>
                <a:cxn ang="0">
                  <a:pos x="283903" y="429468"/>
                </a:cxn>
                <a:cxn ang="0">
                  <a:pos x="307011" y="411261"/>
                </a:cxn>
                <a:cxn ang="0">
                  <a:pos x="341123" y="436965"/>
                </a:cxn>
                <a:cxn ang="0">
                  <a:pos x="355428" y="413403"/>
                </a:cxn>
                <a:cxn ang="0">
                  <a:pos x="357629" y="402693"/>
                </a:cxn>
                <a:cxn ang="0">
                  <a:pos x="385139" y="385557"/>
                </a:cxn>
                <a:cxn ang="0">
                  <a:pos x="395043" y="350215"/>
                </a:cxn>
                <a:cxn ang="0">
                  <a:pos x="420352" y="344860"/>
                </a:cxn>
                <a:cxn ang="0">
                  <a:pos x="499580" y="222767"/>
                </a:cxn>
                <a:cxn ang="0">
                  <a:pos x="484175" y="203489"/>
                </a:cxn>
                <a:cxn ang="0">
                  <a:pos x="499580" y="190637"/>
                </a:cxn>
                <a:cxn ang="0">
                  <a:pos x="517187" y="195992"/>
                </a:cxn>
                <a:cxn ang="0">
                  <a:pos x="540295" y="184211"/>
                </a:cxn>
                <a:cxn ang="0">
                  <a:pos x="553500" y="154223"/>
                </a:cxn>
                <a:cxn ang="0">
                  <a:pos x="616223" y="100673"/>
                </a:cxn>
                <a:cxn ang="0">
                  <a:pos x="664640" y="83537"/>
                </a:cxn>
                <a:cxn ang="0">
                  <a:pos x="691050" y="63189"/>
                </a:cxn>
                <a:cxn ang="0">
                  <a:pos x="683347" y="19278"/>
                </a:cxn>
                <a:cxn ang="0">
                  <a:pos x="651435" y="16065"/>
                </a:cxn>
                <a:cxn ang="0">
                  <a:pos x="574407" y="23562"/>
                </a:cxn>
                <a:cxn ang="0">
                  <a:pos x="523789" y="0"/>
                </a:cxn>
                <a:cxn ang="0">
                  <a:pos x="494078" y="4284"/>
                </a:cxn>
                <a:cxn ang="0">
                  <a:pos x="415950" y="100673"/>
                </a:cxn>
                <a:cxn ang="0">
                  <a:pos x="395043" y="111383"/>
                </a:cxn>
                <a:cxn ang="0">
                  <a:pos x="343324" y="92105"/>
                </a:cxn>
                <a:cxn ang="0">
                  <a:pos x="341123" y="67473"/>
                </a:cxn>
                <a:cxn ang="0">
                  <a:pos x="330119" y="26775"/>
                </a:cxn>
                <a:cxn ang="0">
                  <a:pos x="301509" y="9639"/>
                </a:cxn>
                <a:cxn ang="0">
                  <a:pos x="258593" y="21420"/>
                </a:cxn>
                <a:cxn ang="0">
                  <a:pos x="229983" y="2142"/>
                </a:cxn>
                <a:cxn ang="0">
                  <a:pos x="188168" y="52479"/>
                </a:cxn>
                <a:cxn ang="0">
                  <a:pos x="144152" y="63189"/>
                </a:cxn>
                <a:cxn ang="0">
                  <a:pos x="82530" y="114596"/>
                </a:cxn>
                <a:cxn ang="0">
                  <a:pos x="17606" y="231334"/>
                </a:cxn>
                <a:cxn ang="0">
                  <a:pos x="35213" y="261322"/>
                </a:cxn>
                <a:cxn ang="0">
                  <a:pos x="30811" y="274174"/>
                </a:cxn>
                <a:cxn ang="0">
                  <a:pos x="30811" y="288097"/>
                </a:cxn>
                <a:cxn ang="0">
                  <a:pos x="39614" y="299878"/>
                </a:cxn>
                <a:cxn ang="0">
                  <a:pos x="60522" y="288097"/>
                </a:cxn>
                <a:cxn ang="0">
                  <a:pos x="96835" y="279529"/>
                </a:cxn>
                <a:cxn ang="0">
                  <a:pos x="0" y="380202"/>
                </a:cxn>
                <a:cxn ang="0">
                  <a:pos x="0" y="406977"/>
                </a:cxn>
                <a:cxn ang="0">
                  <a:pos x="19807" y="411261"/>
                </a:cxn>
                <a:cxn ang="0">
                  <a:pos x="64923" y="446604"/>
                </a:cxn>
                <a:cxn ang="0">
                  <a:pos x="133148" y="436965"/>
                </a:cxn>
                <a:cxn ang="0">
                  <a:pos x="152955" y="431610"/>
                </a:cxn>
              </a:cxnLst>
              <a:pathLst>
                <a:path w="629" h="418">
                  <a:moveTo>
                    <a:pt x="139" y="403"/>
                  </a:moveTo>
                  <a:lnTo>
                    <a:pt x="144" y="380"/>
                  </a:lnTo>
                  <a:lnTo>
                    <a:pt x="166" y="373"/>
                  </a:lnTo>
                  <a:lnTo>
                    <a:pt x="206" y="403"/>
                  </a:lnTo>
                  <a:lnTo>
                    <a:pt x="219" y="403"/>
                  </a:lnTo>
                  <a:lnTo>
                    <a:pt x="258" y="401"/>
                  </a:lnTo>
                  <a:lnTo>
                    <a:pt x="279" y="384"/>
                  </a:lnTo>
                  <a:lnTo>
                    <a:pt x="310" y="408"/>
                  </a:lnTo>
                  <a:lnTo>
                    <a:pt x="323" y="386"/>
                  </a:lnTo>
                  <a:lnTo>
                    <a:pt x="325" y="376"/>
                  </a:lnTo>
                  <a:lnTo>
                    <a:pt x="350" y="360"/>
                  </a:lnTo>
                  <a:lnTo>
                    <a:pt x="359" y="327"/>
                  </a:lnTo>
                  <a:lnTo>
                    <a:pt x="382" y="322"/>
                  </a:lnTo>
                  <a:lnTo>
                    <a:pt x="454" y="208"/>
                  </a:lnTo>
                  <a:lnTo>
                    <a:pt x="440" y="190"/>
                  </a:lnTo>
                  <a:lnTo>
                    <a:pt x="454" y="178"/>
                  </a:lnTo>
                  <a:lnTo>
                    <a:pt x="470" y="183"/>
                  </a:lnTo>
                  <a:lnTo>
                    <a:pt x="491" y="172"/>
                  </a:lnTo>
                  <a:lnTo>
                    <a:pt x="503" y="144"/>
                  </a:lnTo>
                  <a:lnTo>
                    <a:pt x="560" y="94"/>
                  </a:lnTo>
                  <a:lnTo>
                    <a:pt x="604" y="78"/>
                  </a:lnTo>
                  <a:lnTo>
                    <a:pt x="628" y="59"/>
                  </a:lnTo>
                  <a:lnTo>
                    <a:pt x="621" y="18"/>
                  </a:lnTo>
                  <a:lnTo>
                    <a:pt x="592" y="15"/>
                  </a:lnTo>
                  <a:lnTo>
                    <a:pt x="522" y="22"/>
                  </a:lnTo>
                  <a:lnTo>
                    <a:pt x="476" y="0"/>
                  </a:lnTo>
                  <a:lnTo>
                    <a:pt x="449" y="4"/>
                  </a:lnTo>
                  <a:lnTo>
                    <a:pt x="378" y="94"/>
                  </a:lnTo>
                  <a:lnTo>
                    <a:pt x="359" y="104"/>
                  </a:lnTo>
                  <a:lnTo>
                    <a:pt x="312" y="86"/>
                  </a:lnTo>
                  <a:lnTo>
                    <a:pt x="310" y="63"/>
                  </a:lnTo>
                  <a:lnTo>
                    <a:pt x="300" y="25"/>
                  </a:lnTo>
                  <a:lnTo>
                    <a:pt x="274" y="9"/>
                  </a:lnTo>
                  <a:lnTo>
                    <a:pt x="235" y="20"/>
                  </a:lnTo>
                  <a:lnTo>
                    <a:pt x="209" y="2"/>
                  </a:lnTo>
                  <a:lnTo>
                    <a:pt x="171" y="49"/>
                  </a:lnTo>
                  <a:lnTo>
                    <a:pt x="131" y="59"/>
                  </a:lnTo>
                  <a:lnTo>
                    <a:pt x="75" y="107"/>
                  </a:lnTo>
                  <a:lnTo>
                    <a:pt x="16" y="216"/>
                  </a:lnTo>
                  <a:lnTo>
                    <a:pt x="32" y="244"/>
                  </a:lnTo>
                  <a:lnTo>
                    <a:pt x="28" y="256"/>
                  </a:lnTo>
                  <a:lnTo>
                    <a:pt x="28" y="269"/>
                  </a:lnTo>
                  <a:lnTo>
                    <a:pt x="36" y="280"/>
                  </a:lnTo>
                  <a:lnTo>
                    <a:pt x="55" y="269"/>
                  </a:lnTo>
                  <a:lnTo>
                    <a:pt x="88" y="261"/>
                  </a:lnTo>
                  <a:lnTo>
                    <a:pt x="0" y="355"/>
                  </a:lnTo>
                  <a:lnTo>
                    <a:pt x="0" y="380"/>
                  </a:lnTo>
                  <a:lnTo>
                    <a:pt x="18" y="384"/>
                  </a:lnTo>
                  <a:lnTo>
                    <a:pt x="59" y="417"/>
                  </a:lnTo>
                  <a:lnTo>
                    <a:pt x="121" y="408"/>
                  </a:lnTo>
                  <a:lnTo>
                    <a:pt x="139" y="403"/>
                  </a:lnTo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8472" name="Freeform 38"/>
            <p:cNvSpPr>
              <a:spLocks noChangeAspect="1"/>
            </p:cNvSpPr>
            <p:nvPr/>
          </p:nvSpPr>
          <p:spPr>
            <a:xfrm>
              <a:off x="2879725" y="2659063"/>
              <a:ext cx="544513" cy="488950"/>
            </a:xfrm>
            <a:custGeom>
              <a:avLst/>
              <a:gdLst/>
              <a:ahLst/>
              <a:cxnLst>
                <a:cxn ang="0">
                  <a:pos x="134200" y="454872"/>
                </a:cxn>
                <a:cxn ang="0">
                  <a:pos x="180476" y="422275"/>
                </a:cxn>
                <a:cxn ang="0">
                  <a:pos x="240635" y="374862"/>
                </a:cxn>
                <a:cxn ang="0">
                  <a:pos x="331644" y="386715"/>
                </a:cxn>
                <a:cxn ang="0">
                  <a:pos x="337814" y="422275"/>
                </a:cxn>
                <a:cxn ang="0">
                  <a:pos x="456589" y="468207"/>
                </a:cxn>
                <a:cxn ang="0">
                  <a:pos x="393345" y="308187"/>
                </a:cxn>
                <a:cxn ang="0">
                  <a:pos x="364037" y="250402"/>
                </a:cxn>
                <a:cxn ang="0">
                  <a:pos x="368665" y="201507"/>
                </a:cxn>
                <a:cxn ang="0">
                  <a:pos x="453504" y="191135"/>
                </a:cxn>
                <a:cxn ang="0">
                  <a:pos x="518290" y="151130"/>
                </a:cxn>
                <a:cxn ang="0">
                  <a:pos x="544513" y="134832"/>
                </a:cxn>
                <a:cxn ang="0">
                  <a:pos x="530630" y="77047"/>
                </a:cxn>
                <a:cxn ang="0">
                  <a:pos x="465844" y="35560"/>
                </a:cxn>
                <a:cxn ang="0">
                  <a:pos x="401058" y="22225"/>
                </a:cxn>
                <a:cxn ang="0">
                  <a:pos x="331644" y="0"/>
                </a:cxn>
                <a:cxn ang="0">
                  <a:pos x="340899" y="45932"/>
                </a:cxn>
                <a:cxn ang="0">
                  <a:pos x="342442" y="71120"/>
                </a:cxn>
                <a:cxn ang="0">
                  <a:pos x="314676" y="97790"/>
                </a:cxn>
                <a:cxn ang="0">
                  <a:pos x="300793" y="139277"/>
                </a:cxn>
                <a:cxn ang="0">
                  <a:pos x="282283" y="170392"/>
                </a:cxn>
                <a:cxn ang="0">
                  <a:pos x="236007" y="173355"/>
                </a:cxn>
                <a:cxn ang="0">
                  <a:pos x="231379" y="204470"/>
                </a:cxn>
                <a:cxn ang="0">
                  <a:pos x="203614" y="254847"/>
                </a:cxn>
                <a:cxn ang="0">
                  <a:pos x="165051" y="263737"/>
                </a:cxn>
                <a:cxn ang="0">
                  <a:pos x="155796" y="226695"/>
                </a:cxn>
                <a:cxn ang="0">
                  <a:pos x="106435" y="248920"/>
                </a:cxn>
                <a:cxn ang="0">
                  <a:pos x="67871" y="217805"/>
                </a:cxn>
                <a:cxn ang="0">
                  <a:pos x="40106" y="241512"/>
                </a:cxn>
                <a:cxn ang="0">
                  <a:pos x="37021" y="285962"/>
                </a:cxn>
                <a:cxn ang="0">
                  <a:pos x="9255" y="308187"/>
                </a:cxn>
                <a:cxn ang="0">
                  <a:pos x="16968" y="339302"/>
                </a:cxn>
                <a:cxn ang="0">
                  <a:pos x="46276" y="360045"/>
                </a:cxn>
                <a:cxn ang="0">
                  <a:pos x="60159" y="397087"/>
                </a:cxn>
                <a:cxn ang="0">
                  <a:pos x="97179" y="404495"/>
                </a:cxn>
                <a:cxn ang="0">
                  <a:pos x="118775" y="441537"/>
                </a:cxn>
              </a:cxnLst>
              <a:pathLst>
                <a:path w="353" h="330">
                  <a:moveTo>
                    <a:pt x="72" y="310"/>
                  </a:moveTo>
                  <a:lnTo>
                    <a:pt x="87" y="307"/>
                  </a:lnTo>
                  <a:lnTo>
                    <a:pt x="95" y="318"/>
                  </a:lnTo>
                  <a:lnTo>
                    <a:pt x="117" y="285"/>
                  </a:lnTo>
                  <a:lnTo>
                    <a:pt x="144" y="286"/>
                  </a:lnTo>
                  <a:lnTo>
                    <a:pt x="156" y="253"/>
                  </a:lnTo>
                  <a:lnTo>
                    <a:pt x="182" y="267"/>
                  </a:lnTo>
                  <a:lnTo>
                    <a:pt x="215" y="261"/>
                  </a:lnTo>
                  <a:lnTo>
                    <a:pt x="221" y="274"/>
                  </a:lnTo>
                  <a:lnTo>
                    <a:pt x="219" y="285"/>
                  </a:lnTo>
                  <a:lnTo>
                    <a:pt x="269" y="330"/>
                  </a:lnTo>
                  <a:lnTo>
                    <a:pt x="296" y="316"/>
                  </a:lnTo>
                  <a:lnTo>
                    <a:pt x="293" y="256"/>
                  </a:lnTo>
                  <a:lnTo>
                    <a:pt x="255" y="208"/>
                  </a:lnTo>
                  <a:lnTo>
                    <a:pt x="233" y="198"/>
                  </a:lnTo>
                  <a:lnTo>
                    <a:pt x="236" y="169"/>
                  </a:lnTo>
                  <a:lnTo>
                    <a:pt x="221" y="150"/>
                  </a:lnTo>
                  <a:lnTo>
                    <a:pt x="239" y="136"/>
                  </a:lnTo>
                  <a:lnTo>
                    <a:pt x="272" y="133"/>
                  </a:lnTo>
                  <a:lnTo>
                    <a:pt x="294" y="129"/>
                  </a:lnTo>
                  <a:lnTo>
                    <a:pt x="320" y="109"/>
                  </a:lnTo>
                  <a:lnTo>
                    <a:pt x="336" y="102"/>
                  </a:lnTo>
                  <a:lnTo>
                    <a:pt x="345" y="109"/>
                  </a:lnTo>
                  <a:lnTo>
                    <a:pt x="353" y="91"/>
                  </a:lnTo>
                  <a:lnTo>
                    <a:pt x="344" y="63"/>
                  </a:lnTo>
                  <a:lnTo>
                    <a:pt x="344" y="52"/>
                  </a:lnTo>
                  <a:lnTo>
                    <a:pt x="321" y="27"/>
                  </a:lnTo>
                  <a:lnTo>
                    <a:pt x="302" y="24"/>
                  </a:lnTo>
                  <a:lnTo>
                    <a:pt x="275" y="30"/>
                  </a:lnTo>
                  <a:lnTo>
                    <a:pt x="260" y="15"/>
                  </a:lnTo>
                  <a:lnTo>
                    <a:pt x="231" y="3"/>
                  </a:lnTo>
                  <a:lnTo>
                    <a:pt x="215" y="0"/>
                  </a:lnTo>
                  <a:lnTo>
                    <a:pt x="215" y="10"/>
                  </a:lnTo>
                  <a:lnTo>
                    <a:pt x="221" y="31"/>
                  </a:lnTo>
                  <a:lnTo>
                    <a:pt x="231" y="33"/>
                  </a:lnTo>
                  <a:lnTo>
                    <a:pt x="222" y="48"/>
                  </a:lnTo>
                  <a:lnTo>
                    <a:pt x="206" y="54"/>
                  </a:lnTo>
                  <a:lnTo>
                    <a:pt x="204" y="66"/>
                  </a:lnTo>
                  <a:lnTo>
                    <a:pt x="195" y="82"/>
                  </a:lnTo>
                  <a:lnTo>
                    <a:pt x="195" y="94"/>
                  </a:lnTo>
                  <a:lnTo>
                    <a:pt x="191" y="106"/>
                  </a:lnTo>
                  <a:lnTo>
                    <a:pt x="183" y="115"/>
                  </a:lnTo>
                  <a:lnTo>
                    <a:pt x="173" y="106"/>
                  </a:lnTo>
                  <a:lnTo>
                    <a:pt x="153" y="117"/>
                  </a:lnTo>
                  <a:lnTo>
                    <a:pt x="156" y="129"/>
                  </a:lnTo>
                  <a:lnTo>
                    <a:pt x="150" y="138"/>
                  </a:lnTo>
                  <a:lnTo>
                    <a:pt x="140" y="165"/>
                  </a:lnTo>
                  <a:lnTo>
                    <a:pt x="132" y="172"/>
                  </a:lnTo>
                  <a:lnTo>
                    <a:pt x="120" y="174"/>
                  </a:lnTo>
                  <a:lnTo>
                    <a:pt x="107" y="178"/>
                  </a:lnTo>
                  <a:lnTo>
                    <a:pt x="107" y="162"/>
                  </a:lnTo>
                  <a:lnTo>
                    <a:pt x="101" y="153"/>
                  </a:lnTo>
                  <a:lnTo>
                    <a:pt x="80" y="154"/>
                  </a:lnTo>
                  <a:lnTo>
                    <a:pt x="69" y="168"/>
                  </a:lnTo>
                  <a:lnTo>
                    <a:pt x="63" y="159"/>
                  </a:lnTo>
                  <a:lnTo>
                    <a:pt x="44" y="147"/>
                  </a:lnTo>
                  <a:lnTo>
                    <a:pt x="30" y="153"/>
                  </a:lnTo>
                  <a:lnTo>
                    <a:pt x="26" y="163"/>
                  </a:lnTo>
                  <a:lnTo>
                    <a:pt x="30" y="183"/>
                  </a:lnTo>
                  <a:lnTo>
                    <a:pt x="24" y="193"/>
                  </a:lnTo>
                  <a:lnTo>
                    <a:pt x="17" y="204"/>
                  </a:lnTo>
                  <a:lnTo>
                    <a:pt x="6" y="208"/>
                  </a:lnTo>
                  <a:lnTo>
                    <a:pt x="0" y="222"/>
                  </a:lnTo>
                  <a:lnTo>
                    <a:pt x="11" y="229"/>
                  </a:lnTo>
                  <a:lnTo>
                    <a:pt x="17" y="243"/>
                  </a:lnTo>
                  <a:lnTo>
                    <a:pt x="30" y="243"/>
                  </a:lnTo>
                  <a:lnTo>
                    <a:pt x="29" y="253"/>
                  </a:lnTo>
                  <a:lnTo>
                    <a:pt x="39" y="268"/>
                  </a:lnTo>
                  <a:lnTo>
                    <a:pt x="53" y="268"/>
                  </a:lnTo>
                  <a:lnTo>
                    <a:pt x="63" y="273"/>
                  </a:lnTo>
                  <a:lnTo>
                    <a:pt x="72" y="288"/>
                  </a:lnTo>
                  <a:lnTo>
                    <a:pt x="77" y="298"/>
                  </a:lnTo>
                  <a:lnTo>
                    <a:pt x="72" y="310"/>
                  </a:lnTo>
                  <a:close/>
                </a:path>
              </a:pathLst>
            </a:custGeom>
            <a:solidFill>
              <a:srgbClr val="3AC4C4"/>
            </a:solidFill>
            <a:ln w="1270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9498" name="文本框 43"/>
          <p:cNvSpPr/>
          <p:nvPr/>
        </p:nvSpPr>
        <p:spPr>
          <a:xfrm>
            <a:off x="5819775" y="3924300"/>
            <a:ext cx="35067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YOUR TITLE HERE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99" name="矩形 44"/>
          <p:cNvSpPr/>
          <p:nvPr/>
        </p:nvSpPr>
        <p:spPr>
          <a:xfrm>
            <a:off x="6178550" y="4398963"/>
            <a:ext cx="513715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Whether 60 or 16, there is in every human being’s heart the lure of wonders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ldLvl="0" animBg="1"/>
      <p:bldP spid="19498" grpId="0" bldLvl="0"/>
      <p:bldP spid="19499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58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9459" name="文本框 8"/>
          <p:cNvSpPr/>
          <p:nvPr/>
        </p:nvSpPr>
        <p:spPr>
          <a:xfrm>
            <a:off x="744538" y="552450"/>
            <a:ext cx="33480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Transition page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9460" name="Group 5"/>
          <p:cNvGrpSpPr/>
          <p:nvPr/>
        </p:nvGrpSpPr>
        <p:grpSpPr>
          <a:xfrm>
            <a:off x="4016375" y="2322513"/>
            <a:ext cx="4157663" cy="2212975"/>
            <a:chOff x="0" y="0"/>
            <a:chExt cx="3437733" cy="1830527"/>
          </a:xfrm>
        </p:grpSpPr>
        <p:sp>
          <p:nvSpPr>
            <p:cNvPr id="19461" name="菱形 9"/>
            <p:cNvSpPr/>
            <p:nvPr/>
          </p:nvSpPr>
          <p:spPr>
            <a:xfrm>
              <a:off x="803603" y="0"/>
              <a:ext cx="1830527" cy="1830527"/>
            </a:xfrm>
            <a:prstGeom prst="diamond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04</a:t>
              </a:r>
              <a:endParaRPr lang="zh-CN" altLang="en-US" sz="4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9462" name="文本框 10"/>
            <p:cNvSpPr/>
            <p:nvPr/>
          </p:nvSpPr>
          <p:spPr>
            <a:xfrm>
              <a:off x="0" y="1213853"/>
              <a:ext cx="3437733" cy="432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Click="0" advTm="200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2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483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9" name="矩形 18"/>
          <p:cNvSpPr/>
          <p:nvPr/>
        </p:nvSpPr>
        <p:spPr>
          <a:xfrm>
            <a:off x="760413" y="1689100"/>
            <a:ext cx="10671175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saysomething</a:t>
            </a:r>
            <a:endParaRPr lang="zh-CN" altLang="en-US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  <a:sym typeface="张海山锐线体简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</a:t>
            </a:r>
            <a:endParaRPr lang="zh-CN" altLang="en-US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  <a:sym typeface="张海山锐线体简" pitchFamily="2" charset="-122"/>
            </a:endParaRPr>
          </a:p>
        </p:txBody>
      </p:sp>
      <p:sp>
        <p:nvSpPr>
          <p:cNvPr id="21510" name="矩形 19"/>
          <p:cNvSpPr/>
          <p:nvPr/>
        </p:nvSpPr>
        <p:spPr>
          <a:xfrm>
            <a:off x="893763" y="3051175"/>
            <a:ext cx="5786437" cy="485775"/>
          </a:xfrm>
          <a:prstGeom prst="rect">
            <a:avLst/>
          </a:prstGeom>
          <a:solidFill>
            <a:srgbClr val="FFFFFF">
              <a:alpha val="78038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1" name="矩形 20"/>
          <p:cNvSpPr/>
          <p:nvPr/>
        </p:nvSpPr>
        <p:spPr>
          <a:xfrm>
            <a:off x="893763" y="3051175"/>
            <a:ext cx="3449637" cy="485775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2" name="矩形 21"/>
          <p:cNvSpPr/>
          <p:nvPr/>
        </p:nvSpPr>
        <p:spPr>
          <a:xfrm>
            <a:off x="893763" y="4121150"/>
            <a:ext cx="5786437" cy="488950"/>
          </a:xfrm>
          <a:prstGeom prst="rect">
            <a:avLst/>
          </a:prstGeom>
          <a:solidFill>
            <a:srgbClr val="FFFFFF">
              <a:alpha val="78038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矩形 22"/>
          <p:cNvSpPr/>
          <p:nvPr/>
        </p:nvSpPr>
        <p:spPr>
          <a:xfrm>
            <a:off x="893763" y="4121150"/>
            <a:ext cx="1944687" cy="4889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4" name="矩形 23"/>
          <p:cNvSpPr/>
          <p:nvPr/>
        </p:nvSpPr>
        <p:spPr>
          <a:xfrm>
            <a:off x="893763" y="5194300"/>
            <a:ext cx="5786437" cy="488950"/>
          </a:xfrm>
          <a:prstGeom prst="rect">
            <a:avLst/>
          </a:prstGeom>
          <a:solidFill>
            <a:srgbClr val="FFFFFF">
              <a:alpha val="78038"/>
            </a:srgbClr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5" name="矩形 24"/>
          <p:cNvSpPr/>
          <p:nvPr/>
        </p:nvSpPr>
        <p:spPr>
          <a:xfrm>
            <a:off x="893763" y="5194300"/>
            <a:ext cx="4535487" cy="4889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6" name="椭圆形标注 25"/>
          <p:cNvSpPr/>
          <p:nvPr/>
        </p:nvSpPr>
        <p:spPr>
          <a:xfrm>
            <a:off x="7959725" y="2990850"/>
            <a:ext cx="2765425" cy="2692400"/>
          </a:xfrm>
          <a:prstGeom prst="wedgeEllipseCallout">
            <a:avLst>
              <a:gd name="adj1" fmla="val -47384"/>
              <a:gd name="adj2" fmla="val 43407"/>
            </a:avLst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r>
              <a:rPr lang="zh-CN" altLang="en-US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单击此处添加文字，单击此处添加文字，单击此处添加文字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517" name="图片 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763" y="2892425"/>
            <a:ext cx="661987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8" name="文本框 27"/>
          <p:cNvSpPr/>
          <p:nvPr/>
        </p:nvSpPr>
        <p:spPr>
          <a:xfrm>
            <a:off x="5600700" y="3098800"/>
            <a:ext cx="11684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b="1" dirty="0">
                <a:solidFill>
                  <a:srgbClr val="12A2A6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61%</a:t>
            </a:r>
            <a:endParaRPr lang="zh-CN" altLang="en-US" sz="2000" b="1" dirty="0">
              <a:solidFill>
                <a:srgbClr val="12A2A6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2151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00" y="3940175"/>
            <a:ext cx="671513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20" name="文本框 29"/>
          <p:cNvSpPr/>
          <p:nvPr/>
        </p:nvSpPr>
        <p:spPr>
          <a:xfrm>
            <a:off x="5600700" y="4187825"/>
            <a:ext cx="11684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b="1" dirty="0">
                <a:solidFill>
                  <a:srgbClr val="12A2A6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32%</a:t>
            </a:r>
            <a:endParaRPr lang="zh-CN" altLang="en-US" sz="2000" b="1" dirty="0">
              <a:solidFill>
                <a:srgbClr val="12A2A6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pic>
        <p:nvPicPr>
          <p:cNvPr id="2152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50" y="5057775"/>
            <a:ext cx="709613" cy="70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22" name="文本框 31"/>
          <p:cNvSpPr/>
          <p:nvPr/>
        </p:nvSpPr>
        <p:spPr>
          <a:xfrm>
            <a:off x="5607050" y="5238750"/>
            <a:ext cx="876300" cy="400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000" b="1" dirty="0">
                <a:solidFill>
                  <a:srgbClr val="12A2A6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85%</a:t>
            </a:r>
            <a:endParaRPr lang="zh-CN" altLang="en-US" sz="2000" b="1" dirty="0">
              <a:solidFill>
                <a:srgbClr val="12A2A6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4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3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3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43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7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0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9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2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6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39940">
                                      <p:cBhvr>
                                        <p:cTn id="6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/>
      <p:bldP spid="21510" grpId="0" bldLvl="0" animBg="1"/>
      <p:bldP spid="21511" grpId="0" bldLvl="0" animBg="1"/>
      <p:bldP spid="21512" grpId="0" bldLvl="0" animBg="1"/>
      <p:bldP spid="21513" grpId="0" bldLvl="0" animBg="1"/>
      <p:bldP spid="21514" grpId="0" bldLvl="0" animBg="1"/>
      <p:bldP spid="21515" grpId="0" bldLvl="0" animBg="1"/>
      <p:bldP spid="21516" grpId="0" bldLvl="0" animBg="1"/>
      <p:bldP spid="21516" grpId="1" bldLvl="0" animBg="1"/>
      <p:bldP spid="21518" grpId="0" bldLvl="0"/>
      <p:bldP spid="21520" grpId="0" bldLvl="0"/>
      <p:bldP spid="21522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074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5" name="文本框 8"/>
          <p:cNvSpPr/>
          <p:nvPr/>
        </p:nvSpPr>
        <p:spPr>
          <a:xfrm>
            <a:off x="527050" y="573088"/>
            <a:ext cx="3348038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01" name="Group 5"/>
          <p:cNvGrpSpPr/>
          <p:nvPr/>
        </p:nvGrpSpPr>
        <p:grpSpPr>
          <a:xfrm>
            <a:off x="3819525" y="1670050"/>
            <a:ext cx="5432425" cy="976313"/>
            <a:chOff x="0" y="0"/>
            <a:chExt cx="5432156" cy="976393"/>
          </a:xfrm>
        </p:grpSpPr>
        <p:sp>
          <p:nvSpPr>
            <p:cNvPr id="3077" name="菱形 9"/>
            <p:cNvSpPr/>
            <p:nvPr/>
          </p:nvSpPr>
          <p:spPr>
            <a:xfrm>
              <a:off x="0" y="0"/>
              <a:ext cx="976393" cy="976393"/>
            </a:xfrm>
            <a:prstGeom prst="diamond">
              <a:avLst/>
            </a:prstGeom>
            <a:solidFill>
              <a:srgbClr val="3AC4C4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01</a:t>
              </a:r>
              <a:endParaRPr lang="zh-CN" alt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78" name="文本框 10"/>
            <p:cNvSpPr/>
            <p:nvPr/>
          </p:nvSpPr>
          <p:spPr>
            <a:xfrm>
              <a:off x="1356101" y="288141"/>
              <a:ext cx="407605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4" name="Group 8"/>
          <p:cNvGrpSpPr/>
          <p:nvPr/>
        </p:nvGrpSpPr>
        <p:grpSpPr>
          <a:xfrm>
            <a:off x="3819525" y="2838450"/>
            <a:ext cx="5432425" cy="976313"/>
            <a:chOff x="0" y="0"/>
            <a:chExt cx="5432156" cy="976393"/>
          </a:xfrm>
        </p:grpSpPr>
        <p:sp>
          <p:nvSpPr>
            <p:cNvPr id="3080" name="菱形 11"/>
            <p:cNvSpPr/>
            <p:nvPr/>
          </p:nvSpPr>
          <p:spPr>
            <a:xfrm>
              <a:off x="0" y="0"/>
              <a:ext cx="976393" cy="976393"/>
            </a:xfrm>
            <a:prstGeom prst="diamond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02</a:t>
              </a:r>
              <a:endParaRPr lang="zh-CN" alt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81" name="文本框 12"/>
            <p:cNvSpPr/>
            <p:nvPr/>
          </p:nvSpPr>
          <p:spPr>
            <a:xfrm>
              <a:off x="1356101" y="288141"/>
              <a:ext cx="407605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07" name="Group 11"/>
          <p:cNvGrpSpPr/>
          <p:nvPr/>
        </p:nvGrpSpPr>
        <p:grpSpPr>
          <a:xfrm>
            <a:off x="3819525" y="4006850"/>
            <a:ext cx="5432425" cy="976313"/>
            <a:chOff x="0" y="0"/>
            <a:chExt cx="5432156" cy="976393"/>
          </a:xfrm>
        </p:grpSpPr>
        <p:sp>
          <p:nvSpPr>
            <p:cNvPr id="3083" name="菱形 13"/>
            <p:cNvSpPr/>
            <p:nvPr/>
          </p:nvSpPr>
          <p:spPr>
            <a:xfrm>
              <a:off x="0" y="0"/>
              <a:ext cx="976393" cy="976393"/>
            </a:xfrm>
            <a:prstGeom prst="diamond">
              <a:avLst/>
            </a:prstGeom>
            <a:solidFill>
              <a:srgbClr val="3AC4C4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03</a:t>
              </a:r>
              <a:endParaRPr lang="zh-CN" alt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84" name="文本框 14"/>
            <p:cNvSpPr/>
            <p:nvPr/>
          </p:nvSpPr>
          <p:spPr>
            <a:xfrm>
              <a:off x="1356101" y="288141"/>
              <a:ext cx="407605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10" name="Group 14"/>
          <p:cNvGrpSpPr/>
          <p:nvPr/>
        </p:nvGrpSpPr>
        <p:grpSpPr>
          <a:xfrm>
            <a:off x="3819525" y="5175250"/>
            <a:ext cx="5432425" cy="976313"/>
            <a:chOff x="0" y="0"/>
            <a:chExt cx="5432156" cy="976393"/>
          </a:xfrm>
        </p:grpSpPr>
        <p:sp>
          <p:nvSpPr>
            <p:cNvPr id="3086" name="菱形 15"/>
            <p:cNvSpPr/>
            <p:nvPr/>
          </p:nvSpPr>
          <p:spPr>
            <a:xfrm>
              <a:off x="0" y="0"/>
              <a:ext cx="976393" cy="976393"/>
            </a:xfrm>
            <a:prstGeom prst="diamond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20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04</a:t>
              </a:r>
              <a:endParaRPr lang="zh-CN" altLang="en-US" sz="20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87" name="文本框 16"/>
            <p:cNvSpPr/>
            <p:nvPr/>
          </p:nvSpPr>
          <p:spPr>
            <a:xfrm>
              <a:off x="1356101" y="288141"/>
              <a:ext cx="4076055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06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1507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33" name="Picture 2" descr="http://pic25.nipic.com/20121127/2531170_130732567000_2.jpg"/>
          <p:cNvPicPr>
            <a:picLocks noChangeAspect="1"/>
          </p:cNvPicPr>
          <p:nvPr/>
        </p:nvPicPr>
        <p:blipFill>
          <a:blip r:embed="rId1"/>
          <a:srcRect b="51483"/>
          <a:stretch>
            <a:fillRect/>
          </a:stretch>
        </p:blipFill>
        <p:spPr>
          <a:xfrm>
            <a:off x="1219200" y="1719263"/>
            <a:ext cx="9753600" cy="3346450"/>
          </a:xfrm>
          <a:prstGeom prst="rect">
            <a:avLst/>
          </a:prstGeom>
          <a:solidFill>
            <a:srgbClr val="EDEDED"/>
          </a:solidFill>
          <a:ln w="88900" cap="sq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2534" name="文本框 6"/>
          <p:cNvSpPr/>
          <p:nvPr/>
        </p:nvSpPr>
        <p:spPr>
          <a:xfrm>
            <a:off x="1031875" y="5159375"/>
            <a:ext cx="35067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YOUR TITLE HERE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5" name="矩形 7"/>
          <p:cNvSpPr/>
          <p:nvPr/>
        </p:nvSpPr>
        <p:spPr>
          <a:xfrm>
            <a:off x="1390650" y="5634038"/>
            <a:ext cx="9410700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Whether 60 or 16, there is in every human being’s heart the lure of wonders  Whether 60 or 16, there is in every human bein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   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ldLvl="0"/>
      <p:bldP spid="22535" grpId="0" bldLvl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0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2531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3557" name="图表 5"/>
          <p:cNvPicPr/>
          <p:nvPr/>
        </p:nvPicPr>
        <p:blipFill>
          <a:blip r:embed="rId1"/>
          <a:stretch>
            <a:fillRect/>
          </a:stretch>
        </p:blipFill>
        <p:spPr>
          <a:xfrm>
            <a:off x="3848100" y="2217738"/>
            <a:ext cx="4721225" cy="3148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文本框 6"/>
          <p:cNvSpPr/>
          <p:nvPr/>
        </p:nvSpPr>
        <p:spPr>
          <a:xfrm>
            <a:off x="787400" y="2936875"/>
            <a:ext cx="35083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YOUR TITLE HERE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9" name="矩形 7"/>
          <p:cNvSpPr/>
          <p:nvPr/>
        </p:nvSpPr>
        <p:spPr>
          <a:xfrm>
            <a:off x="1146175" y="3411538"/>
            <a:ext cx="33861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Whether 60 or 16, there is in every human being’s heart the lure of wonders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0" name="文本框 9"/>
          <p:cNvSpPr/>
          <p:nvPr/>
        </p:nvSpPr>
        <p:spPr>
          <a:xfrm>
            <a:off x="7788275" y="2936875"/>
            <a:ext cx="3508375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YOUR TITLE HERE</a:t>
            </a:r>
            <a:endParaRPr lang="zh-CN" altLang="en-US" sz="28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矩形 10"/>
          <p:cNvSpPr/>
          <p:nvPr/>
        </p:nvSpPr>
        <p:spPr>
          <a:xfrm>
            <a:off x="8147050" y="3411538"/>
            <a:ext cx="33861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Whether 60 or 16, there is in every human being’s heart the lure of wonders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9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4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19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>
                                      <p:cBhvr>
                                        <p:cTn id="24" dur="7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bldLvl="0"/>
      <p:bldP spid="23559" grpId="0" bldLvl="0"/>
      <p:bldP spid="23560" grpId="0" bldLvl="0"/>
      <p:bldP spid="23561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4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5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4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581" name="Group 5"/>
          <p:cNvGrpSpPr/>
          <p:nvPr/>
        </p:nvGrpSpPr>
        <p:grpSpPr>
          <a:xfrm>
            <a:off x="1717675" y="1873250"/>
            <a:ext cx="1809750" cy="1809750"/>
            <a:chOff x="0" y="0"/>
            <a:chExt cx="1809750" cy="1809750"/>
          </a:xfrm>
        </p:grpSpPr>
        <p:sp>
          <p:nvSpPr>
            <p:cNvPr id="23557" name="矩形 6"/>
            <p:cNvSpPr/>
            <p:nvPr/>
          </p:nvSpPr>
          <p:spPr>
            <a:xfrm>
              <a:off x="0" y="0"/>
              <a:ext cx="1809750" cy="1809750"/>
            </a:xfrm>
            <a:prstGeom prst="rect">
              <a:avLst/>
            </a:prstGeom>
            <a:solidFill>
              <a:srgbClr val="24C0F0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58" name="Freeform 27"/>
            <p:cNvSpPr>
              <a:spLocks noEditPoints="1"/>
            </p:cNvSpPr>
            <p:nvPr/>
          </p:nvSpPr>
          <p:spPr>
            <a:xfrm>
              <a:off x="334450" y="457471"/>
              <a:ext cx="1133475" cy="858268"/>
            </a:xfrm>
            <a:custGeom>
              <a:avLst/>
              <a:gdLst/>
              <a:ahLst/>
              <a:cxnLst>
                <a:cxn ang="0">
                  <a:pos x="308129" y="231072"/>
                </a:cxn>
                <a:cxn ang="0">
                  <a:pos x="572240" y="11003"/>
                </a:cxn>
                <a:cxn ang="0">
                  <a:pos x="638267" y="22007"/>
                </a:cxn>
                <a:cxn ang="0">
                  <a:pos x="649272" y="44014"/>
                </a:cxn>
                <a:cxn ang="0">
                  <a:pos x="649272" y="44014"/>
                </a:cxn>
                <a:cxn ang="0">
                  <a:pos x="649272" y="814254"/>
                </a:cxn>
                <a:cxn ang="0">
                  <a:pos x="605254" y="858268"/>
                </a:cxn>
                <a:cxn ang="0">
                  <a:pos x="572240" y="847265"/>
                </a:cxn>
                <a:cxn ang="0">
                  <a:pos x="319134" y="638199"/>
                </a:cxn>
                <a:cxn ang="0">
                  <a:pos x="132055" y="638199"/>
                </a:cxn>
                <a:cxn ang="0">
                  <a:pos x="33014" y="594186"/>
                </a:cxn>
                <a:cxn ang="0">
                  <a:pos x="0" y="506158"/>
                </a:cxn>
                <a:cxn ang="0">
                  <a:pos x="0" y="363113"/>
                </a:cxn>
                <a:cxn ang="0">
                  <a:pos x="33014" y="264082"/>
                </a:cxn>
                <a:cxn ang="0">
                  <a:pos x="44018" y="264082"/>
                </a:cxn>
                <a:cxn ang="0">
                  <a:pos x="132055" y="231072"/>
                </a:cxn>
                <a:cxn ang="0">
                  <a:pos x="308129" y="231072"/>
                </a:cxn>
                <a:cxn ang="0">
                  <a:pos x="660277" y="143045"/>
                </a:cxn>
                <a:cxn ang="0">
                  <a:pos x="715300" y="143045"/>
                </a:cxn>
                <a:cxn ang="0">
                  <a:pos x="715300" y="737230"/>
                </a:cxn>
                <a:cxn ang="0">
                  <a:pos x="660277" y="737230"/>
                </a:cxn>
                <a:cxn ang="0">
                  <a:pos x="660277" y="143045"/>
                </a:cxn>
                <a:cxn ang="0">
                  <a:pos x="1012424" y="33010"/>
                </a:cxn>
                <a:cxn ang="0">
                  <a:pos x="935392" y="22007"/>
                </a:cxn>
                <a:cxn ang="0">
                  <a:pos x="935392" y="99031"/>
                </a:cxn>
                <a:cxn ang="0">
                  <a:pos x="1034433" y="396124"/>
                </a:cxn>
                <a:cxn ang="0">
                  <a:pos x="924387" y="693216"/>
                </a:cxn>
                <a:cxn ang="0">
                  <a:pos x="924387" y="770241"/>
                </a:cxn>
                <a:cxn ang="0">
                  <a:pos x="1001420" y="770241"/>
                </a:cxn>
                <a:cxn ang="0">
                  <a:pos x="1133475" y="396124"/>
                </a:cxn>
                <a:cxn ang="0">
                  <a:pos x="1012424" y="33010"/>
                </a:cxn>
                <a:cxn ang="0">
                  <a:pos x="880369" y="231072"/>
                </a:cxn>
                <a:cxn ang="0">
                  <a:pos x="924387" y="407127"/>
                </a:cxn>
                <a:cxn ang="0">
                  <a:pos x="869364" y="583182"/>
                </a:cxn>
                <a:cxn ang="0">
                  <a:pos x="792332" y="605189"/>
                </a:cxn>
                <a:cxn ang="0">
                  <a:pos x="781327" y="528165"/>
                </a:cxn>
                <a:cxn ang="0">
                  <a:pos x="814341" y="407127"/>
                </a:cxn>
                <a:cxn ang="0">
                  <a:pos x="781327" y="286089"/>
                </a:cxn>
                <a:cxn ang="0">
                  <a:pos x="803337" y="209065"/>
                </a:cxn>
                <a:cxn ang="0">
                  <a:pos x="880369" y="231072"/>
                </a:cxn>
                <a:cxn ang="0">
                  <a:pos x="418175" y="352110"/>
                </a:cxn>
                <a:cxn ang="0">
                  <a:pos x="583244" y="220069"/>
                </a:cxn>
                <a:cxn ang="0">
                  <a:pos x="594249" y="154048"/>
                </a:cxn>
                <a:cxn ang="0">
                  <a:pos x="528221" y="143045"/>
                </a:cxn>
                <a:cxn ang="0">
                  <a:pos x="363152" y="275086"/>
                </a:cxn>
                <a:cxn ang="0">
                  <a:pos x="352148" y="341107"/>
                </a:cxn>
                <a:cxn ang="0">
                  <a:pos x="418175" y="352110"/>
                </a:cxn>
                <a:cxn ang="0">
                  <a:pos x="286120" y="550172"/>
                </a:cxn>
                <a:cxn ang="0">
                  <a:pos x="286120" y="319100"/>
                </a:cxn>
                <a:cxn ang="0">
                  <a:pos x="132055" y="319100"/>
                </a:cxn>
                <a:cxn ang="0">
                  <a:pos x="99042" y="330103"/>
                </a:cxn>
                <a:cxn ang="0">
                  <a:pos x="99042" y="330103"/>
                </a:cxn>
                <a:cxn ang="0">
                  <a:pos x="88037" y="363113"/>
                </a:cxn>
                <a:cxn ang="0">
                  <a:pos x="88037" y="506158"/>
                </a:cxn>
                <a:cxn ang="0">
                  <a:pos x="99042" y="539168"/>
                </a:cxn>
                <a:cxn ang="0">
                  <a:pos x="132055" y="550172"/>
                </a:cxn>
                <a:cxn ang="0">
                  <a:pos x="286120" y="550172"/>
                </a:cxn>
              </a:cxnLst>
              <a:pathLst>
                <a:path w="103" h="78">
                  <a:moveTo>
                    <a:pt x="28" y="21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4" y="0"/>
                    <a:pt x="56" y="0"/>
                    <a:pt x="58" y="2"/>
                  </a:cubicBezTo>
                  <a:cubicBezTo>
                    <a:pt x="58" y="3"/>
                    <a:pt x="59" y="4"/>
                    <a:pt x="59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59" y="76"/>
                    <a:pt x="57" y="78"/>
                    <a:pt x="55" y="78"/>
                  </a:cubicBezTo>
                  <a:cubicBezTo>
                    <a:pt x="54" y="78"/>
                    <a:pt x="53" y="78"/>
                    <a:pt x="52" y="77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9" y="58"/>
                    <a:pt x="6" y="56"/>
                    <a:pt x="3" y="54"/>
                  </a:cubicBezTo>
                  <a:cubicBezTo>
                    <a:pt x="1" y="52"/>
                    <a:pt x="0" y="49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0"/>
                    <a:pt x="1" y="27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" y="22"/>
                    <a:pt x="9" y="21"/>
                    <a:pt x="12" y="21"/>
                  </a:cubicBezTo>
                  <a:cubicBezTo>
                    <a:pt x="28" y="21"/>
                    <a:pt x="28" y="21"/>
                    <a:pt x="28" y="21"/>
                  </a:cubicBezTo>
                  <a:close/>
                  <a:moveTo>
                    <a:pt x="60" y="13"/>
                  </a:moveTo>
                  <a:cubicBezTo>
                    <a:pt x="65" y="13"/>
                    <a:pt x="65" y="13"/>
                    <a:pt x="65" y="13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13"/>
                    <a:pt x="60" y="13"/>
                    <a:pt x="60" y="13"/>
                  </a:cubicBezTo>
                  <a:close/>
                  <a:moveTo>
                    <a:pt x="92" y="3"/>
                  </a:moveTo>
                  <a:cubicBezTo>
                    <a:pt x="90" y="1"/>
                    <a:pt x="87" y="1"/>
                    <a:pt x="85" y="2"/>
                  </a:cubicBezTo>
                  <a:cubicBezTo>
                    <a:pt x="83" y="4"/>
                    <a:pt x="83" y="7"/>
                    <a:pt x="85" y="9"/>
                  </a:cubicBezTo>
                  <a:cubicBezTo>
                    <a:pt x="91" y="16"/>
                    <a:pt x="94" y="26"/>
                    <a:pt x="94" y="36"/>
                  </a:cubicBezTo>
                  <a:cubicBezTo>
                    <a:pt x="94" y="47"/>
                    <a:pt x="90" y="57"/>
                    <a:pt x="84" y="63"/>
                  </a:cubicBezTo>
                  <a:cubicBezTo>
                    <a:pt x="82" y="65"/>
                    <a:pt x="82" y="68"/>
                    <a:pt x="84" y="70"/>
                  </a:cubicBezTo>
                  <a:cubicBezTo>
                    <a:pt x="86" y="72"/>
                    <a:pt x="89" y="72"/>
                    <a:pt x="91" y="70"/>
                  </a:cubicBezTo>
                  <a:cubicBezTo>
                    <a:pt x="99" y="62"/>
                    <a:pt x="103" y="49"/>
                    <a:pt x="103" y="36"/>
                  </a:cubicBezTo>
                  <a:cubicBezTo>
                    <a:pt x="103" y="24"/>
                    <a:pt x="100" y="12"/>
                    <a:pt x="92" y="3"/>
                  </a:cubicBezTo>
                  <a:close/>
                  <a:moveTo>
                    <a:pt x="80" y="21"/>
                  </a:moveTo>
                  <a:cubicBezTo>
                    <a:pt x="83" y="27"/>
                    <a:pt x="84" y="32"/>
                    <a:pt x="84" y="37"/>
                  </a:cubicBezTo>
                  <a:cubicBezTo>
                    <a:pt x="84" y="43"/>
                    <a:pt x="82" y="48"/>
                    <a:pt x="79" y="53"/>
                  </a:cubicBezTo>
                  <a:cubicBezTo>
                    <a:pt x="77" y="55"/>
                    <a:pt x="74" y="56"/>
                    <a:pt x="72" y="55"/>
                  </a:cubicBezTo>
                  <a:cubicBezTo>
                    <a:pt x="70" y="53"/>
                    <a:pt x="69" y="50"/>
                    <a:pt x="71" y="48"/>
                  </a:cubicBezTo>
                  <a:cubicBezTo>
                    <a:pt x="73" y="45"/>
                    <a:pt x="74" y="41"/>
                    <a:pt x="74" y="37"/>
                  </a:cubicBezTo>
                  <a:cubicBezTo>
                    <a:pt x="74" y="33"/>
                    <a:pt x="73" y="30"/>
                    <a:pt x="71" y="26"/>
                  </a:cubicBezTo>
                  <a:cubicBezTo>
                    <a:pt x="70" y="23"/>
                    <a:pt x="71" y="20"/>
                    <a:pt x="73" y="19"/>
                  </a:cubicBezTo>
                  <a:cubicBezTo>
                    <a:pt x="76" y="18"/>
                    <a:pt x="79" y="19"/>
                    <a:pt x="80" y="21"/>
                  </a:cubicBezTo>
                  <a:close/>
                  <a:moveTo>
                    <a:pt x="38" y="32"/>
                  </a:moveTo>
                  <a:cubicBezTo>
                    <a:pt x="53" y="20"/>
                    <a:pt x="53" y="20"/>
                    <a:pt x="53" y="20"/>
                  </a:cubicBezTo>
                  <a:cubicBezTo>
                    <a:pt x="55" y="18"/>
                    <a:pt x="55" y="16"/>
                    <a:pt x="54" y="14"/>
                  </a:cubicBezTo>
                  <a:cubicBezTo>
                    <a:pt x="52" y="12"/>
                    <a:pt x="50" y="12"/>
                    <a:pt x="48" y="13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1" y="27"/>
                    <a:pt x="31" y="29"/>
                    <a:pt x="32" y="31"/>
                  </a:cubicBezTo>
                  <a:cubicBezTo>
                    <a:pt x="33" y="33"/>
                    <a:pt x="36" y="33"/>
                    <a:pt x="38" y="32"/>
                  </a:cubicBezTo>
                  <a:close/>
                  <a:moveTo>
                    <a:pt x="26" y="50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9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1"/>
                    <a:pt x="8" y="32"/>
                    <a:pt x="8" y="33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7"/>
                    <a:pt x="8" y="48"/>
                    <a:pt x="9" y="49"/>
                  </a:cubicBezTo>
                  <a:cubicBezTo>
                    <a:pt x="10" y="49"/>
                    <a:pt x="11" y="50"/>
                    <a:pt x="12" y="50"/>
                  </a:cubicBezTo>
                  <a:lnTo>
                    <a:pt x="26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4584" name="Group 8"/>
          <p:cNvGrpSpPr/>
          <p:nvPr/>
        </p:nvGrpSpPr>
        <p:grpSpPr>
          <a:xfrm>
            <a:off x="3756025" y="1873250"/>
            <a:ext cx="1809750" cy="1809750"/>
            <a:chOff x="0" y="0"/>
            <a:chExt cx="1809750" cy="1809750"/>
          </a:xfrm>
        </p:grpSpPr>
        <p:sp>
          <p:nvSpPr>
            <p:cNvPr id="23560" name="矩形 10"/>
            <p:cNvSpPr/>
            <p:nvPr/>
          </p:nvSpPr>
          <p:spPr>
            <a:xfrm>
              <a:off x="0" y="0"/>
              <a:ext cx="1809750" cy="1809750"/>
            </a:xfrm>
            <a:prstGeom prst="rect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1" name="Freeform 263"/>
            <p:cNvSpPr>
              <a:spLocks noEditPoints="1"/>
            </p:cNvSpPr>
            <p:nvPr/>
          </p:nvSpPr>
          <p:spPr>
            <a:xfrm>
              <a:off x="499012" y="244050"/>
              <a:ext cx="804351" cy="1157707"/>
            </a:xfrm>
            <a:custGeom>
              <a:avLst/>
              <a:gdLst/>
              <a:ahLst/>
              <a:cxnLst>
                <a:cxn ang="0">
                  <a:pos x="216556" y="372120"/>
                </a:cxn>
                <a:cxn ang="0">
                  <a:pos x="216556" y="113703"/>
                </a:cxn>
                <a:cxn ang="0">
                  <a:pos x="598107" y="113703"/>
                </a:cxn>
                <a:cxn ang="0">
                  <a:pos x="587795" y="372120"/>
                </a:cxn>
                <a:cxn ang="0">
                  <a:pos x="546546" y="485823"/>
                </a:cxn>
                <a:cxn ang="0">
                  <a:pos x="402176" y="547843"/>
                </a:cxn>
                <a:cxn ang="0">
                  <a:pos x="402176" y="547843"/>
                </a:cxn>
                <a:cxn ang="0">
                  <a:pos x="268117" y="485823"/>
                </a:cxn>
                <a:cxn ang="0">
                  <a:pos x="216556" y="372120"/>
                </a:cxn>
                <a:cxn ang="0">
                  <a:pos x="134059" y="1106024"/>
                </a:cxn>
                <a:cxn ang="0">
                  <a:pos x="690917" y="1106024"/>
                </a:cxn>
                <a:cxn ang="0">
                  <a:pos x="659980" y="1157707"/>
                </a:cxn>
                <a:cxn ang="0">
                  <a:pos x="164995" y="1157707"/>
                </a:cxn>
                <a:cxn ang="0">
                  <a:pos x="134059" y="1106024"/>
                </a:cxn>
                <a:cxn ang="0">
                  <a:pos x="721853" y="692557"/>
                </a:cxn>
                <a:cxn ang="0">
                  <a:pos x="783727" y="930300"/>
                </a:cxn>
                <a:cxn ang="0">
                  <a:pos x="701229" y="1064677"/>
                </a:cxn>
                <a:cxn ang="0">
                  <a:pos x="680605" y="1064677"/>
                </a:cxn>
                <a:cxn ang="0">
                  <a:pos x="680605" y="744240"/>
                </a:cxn>
                <a:cxn ang="0">
                  <a:pos x="433112" y="744240"/>
                </a:cxn>
                <a:cxn ang="0">
                  <a:pos x="505297" y="578854"/>
                </a:cxn>
                <a:cxn ang="0">
                  <a:pos x="525922" y="558180"/>
                </a:cxn>
                <a:cxn ang="0">
                  <a:pos x="670293" y="589190"/>
                </a:cxn>
                <a:cxn ang="0">
                  <a:pos x="680605" y="589190"/>
                </a:cxn>
                <a:cxn ang="0">
                  <a:pos x="680605" y="599527"/>
                </a:cxn>
                <a:cxn ang="0">
                  <a:pos x="721853" y="692557"/>
                </a:cxn>
                <a:cxn ang="0">
                  <a:pos x="721853" y="692557"/>
                </a:cxn>
                <a:cxn ang="0">
                  <a:pos x="144371" y="1064677"/>
                </a:cxn>
                <a:cxn ang="0">
                  <a:pos x="113434" y="1064677"/>
                </a:cxn>
                <a:cxn ang="0">
                  <a:pos x="30937" y="930300"/>
                </a:cxn>
                <a:cxn ang="0">
                  <a:pos x="92810" y="692557"/>
                </a:cxn>
                <a:cxn ang="0">
                  <a:pos x="144371" y="599527"/>
                </a:cxn>
                <a:cxn ang="0">
                  <a:pos x="144371" y="589190"/>
                </a:cxn>
                <a:cxn ang="0">
                  <a:pos x="144371" y="589190"/>
                </a:cxn>
                <a:cxn ang="0">
                  <a:pos x="288741" y="558180"/>
                </a:cxn>
                <a:cxn ang="0">
                  <a:pos x="309366" y="578854"/>
                </a:cxn>
                <a:cxn ang="0">
                  <a:pos x="391863" y="744240"/>
                </a:cxn>
                <a:cxn ang="0">
                  <a:pos x="144371" y="744240"/>
                </a:cxn>
                <a:cxn ang="0">
                  <a:pos x="144371" y="1064677"/>
                </a:cxn>
              </a:cxnLst>
              <a:pathLst>
                <a:path w="78" h="112">
                  <a:moveTo>
                    <a:pt x="21" y="36"/>
                  </a:moveTo>
                  <a:cubicBezTo>
                    <a:pt x="20" y="27"/>
                    <a:pt x="20" y="19"/>
                    <a:pt x="21" y="11"/>
                  </a:cubicBezTo>
                  <a:cubicBezTo>
                    <a:pt x="37" y="0"/>
                    <a:pt x="45" y="13"/>
                    <a:pt x="58" y="11"/>
                  </a:cubicBezTo>
                  <a:cubicBezTo>
                    <a:pt x="59" y="19"/>
                    <a:pt x="59" y="29"/>
                    <a:pt x="57" y="36"/>
                  </a:cubicBezTo>
                  <a:cubicBezTo>
                    <a:pt x="57" y="40"/>
                    <a:pt x="55" y="44"/>
                    <a:pt x="53" y="47"/>
                  </a:cubicBezTo>
                  <a:cubicBezTo>
                    <a:pt x="49" y="51"/>
                    <a:pt x="44" y="53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4" y="53"/>
                    <a:pt x="29" y="51"/>
                    <a:pt x="26" y="47"/>
                  </a:cubicBezTo>
                  <a:cubicBezTo>
                    <a:pt x="24" y="44"/>
                    <a:pt x="22" y="40"/>
                    <a:pt x="21" y="36"/>
                  </a:cubicBezTo>
                  <a:close/>
                  <a:moveTo>
                    <a:pt x="13" y="107"/>
                  </a:moveTo>
                  <a:cubicBezTo>
                    <a:pt x="67" y="107"/>
                    <a:pt x="67" y="107"/>
                    <a:pt x="67" y="107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13" y="107"/>
                    <a:pt x="13" y="107"/>
                    <a:pt x="13" y="107"/>
                  </a:cubicBezTo>
                  <a:close/>
                  <a:moveTo>
                    <a:pt x="70" y="67"/>
                  </a:moveTo>
                  <a:cubicBezTo>
                    <a:pt x="76" y="90"/>
                    <a:pt x="76" y="90"/>
                    <a:pt x="76" y="90"/>
                  </a:cubicBezTo>
                  <a:cubicBezTo>
                    <a:pt x="78" y="98"/>
                    <a:pt x="77" y="103"/>
                    <a:pt x="68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6" y="72"/>
                    <a:pt x="66" y="72"/>
                    <a:pt x="6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65" y="57"/>
                    <a:pt x="65" y="57"/>
                    <a:pt x="65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8" y="61"/>
                    <a:pt x="69" y="64"/>
                    <a:pt x="70" y="67"/>
                  </a:cubicBezTo>
                  <a:cubicBezTo>
                    <a:pt x="70" y="67"/>
                    <a:pt x="70" y="67"/>
                    <a:pt x="70" y="67"/>
                  </a:cubicBezTo>
                  <a:close/>
                  <a:moveTo>
                    <a:pt x="14" y="103"/>
                  </a:moveTo>
                  <a:cubicBezTo>
                    <a:pt x="11" y="103"/>
                    <a:pt x="11" y="103"/>
                    <a:pt x="11" y="103"/>
                  </a:cubicBezTo>
                  <a:cubicBezTo>
                    <a:pt x="1" y="103"/>
                    <a:pt x="0" y="98"/>
                    <a:pt x="3" y="90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3"/>
                    <a:pt x="11" y="60"/>
                    <a:pt x="14" y="58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14" y="72"/>
                    <a:pt x="14" y="72"/>
                    <a:pt x="14" y="72"/>
                  </a:cubicBezTo>
                  <a:lnTo>
                    <a:pt x="14" y="10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4587" name="Group 11"/>
          <p:cNvGrpSpPr/>
          <p:nvPr/>
        </p:nvGrpSpPr>
        <p:grpSpPr>
          <a:xfrm>
            <a:off x="1714500" y="3873500"/>
            <a:ext cx="1809750" cy="1809750"/>
            <a:chOff x="0" y="0"/>
            <a:chExt cx="1809750" cy="1809750"/>
          </a:xfrm>
        </p:grpSpPr>
        <p:sp>
          <p:nvSpPr>
            <p:cNvPr id="23563" name="矩形 13"/>
            <p:cNvSpPr/>
            <p:nvPr/>
          </p:nvSpPr>
          <p:spPr>
            <a:xfrm>
              <a:off x="0" y="0"/>
              <a:ext cx="1809750" cy="1809750"/>
            </a:xfrm>
            <a:prstGeom prst="rect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4" name="Freeform 285"/>
            <p:cNvSpPr>
              <a:spLocks noEditPoints="1"/>
            </p:cNvSpPr>
            <p:nvPr/>
          </p:nvSpPr>
          <p:spPr>
            <a:xfrm>
              <a:off x="520698" y="267293"/>
              <a:ext cx="950914" cy="1035066"/>
            </a:xfrm>
            <a:custGeom>
              <a:avLst/>
              <a:gdLst/>
              <a:ahLst/>
              <a:cxnLst>
                <a:cxn ang="0">
                  <a:pos x="484780" y="0"/>
                </a:cxn>
                <a:cxn ang="0">
                  <a:pos x="382230" y="102574"/>
                </a:cxn>
                <a:cxn ang="0">
                  <a:pos x="484780" y="205148"/>
                </a:cxn>
                <a:cxn ang="0">
                  <a:pos x="587329" y="102574"/>
                </a:cxn>
                <a:cxn ang="0">
                  <a:pos x="484780" y="0"/>
                </a:cxn>
                <a:cxn ang="0">
                  <a:pos x="55936" y="755318"/>
                </a:cxn>
                <a:cxn ang="0">
                  <a:pos x="130518" y="718019"/>
                </a:cxn>
                <a:cxn ang="0">
                  <a:pos x="335617" y="820593"/>
                </a:cxn>
                <a:cxn ang="0">
                  <a:pos x="289003" y="857893"/>
                </a:cxn>
                <a:cxn ang="0">
                  <a:pos x="289003" y="867217"/>
                </a:cxn>
                <a:cxn ang="0">
                  <a:pos x="121195" y="941817"/>
                </a:cxn>
                <a:cxn ang="0">
                  <a:pos x="55936" y="913842"/>
                </a:cxn>
                <a:cxn ang="0">
                  <a:pos x="0" y="1035066"/>
                </a:cxn>
                <a:cxn ang="0">
                  <a:pos x="307649" y="1035066"/>
                </a:cxn>
                <a:cxn ang="0">
                  <a:pos x="223744" y="988441"/>
                </a:cxn>
                <a:cxn ang="0">
                  <a:pos x="382230" y="913842"/>
                </a:cxn>
                <a:cxn ang="0">
                  <a:pos x="484780" y="923167"/>
                </a:cxn>
                <a:cxn ang="0">
                  <a:pos x="559361" y="913842"/>
                </a:cxn>
                <a:cxn ang="0">
                  <a:pos x="717847" y="988441"/>
                </a:cxn>
                <a:cxn ang="0">
                  <a:pos x="624620" y="1035066"/>
                </a:cxn>
                <a:cxn ang="0">
                  <a:pos x="941591" y="1035066"/>
                </a:cxn>
                <a:cxn ang="0">
                  <a:pos x="876333" y="913842"/>
                </a:cxn>
                <a:cxn ang="0">
                  <a:pos x="811074" y="941817"/>
                </a:cxn>
                <a:cxn ang="0">
                  <a:pos x="661911" y="876542"/>
                </a:cxn>
                <a:cxn ang="0">
                  <a:pos x="671233" y="857893"/>
                </a:cxn>
                <a:cxn ang="0">
                  <a:pos x="615297" y="811268"/>
                </a:cxn>
                <a:cxn ang="0">
                  <a:pos x="820396" y="718019"/>
                </a:cxn>
                <a:cxn ang="0">
                  <a:pos x="894978" y="755318"/>
                </a:cxn>
                <a:cxn ang="0">
                  <a:pos x="950914" y="624770"/>
                </a:cxn>
                <a:cxn ang="0">
                  <a:pos x="633943" y="624770"/>
                </a:cxn>
                <a:cxn ang="0">
                  <a:pos x="727170" y="671394"/>
                </a:cxn>
                <a:cxn ang="0">
                  <a:pos x="605975" y="736669"/>
                </a:cxn>
                <a:cxn ang="0">
                  <a:pos x="596652" y="540845"/>
                </a:cxn>
                <a:cxn ang="0">
                  <a:pos x="661911" y="494221"/>
                </a:cxn>
                <a:cxn ang="0">
                  <a:pos x="605975" y="223798"/>
                </a:cxn>
                <a:cxn ang="0">
                  <a:pos x="494102" y="223798"/>
                </a:cxn>
                <a:cxn ang="0">
                  <a:pos x="503425" y="242448"/>
                </a:cxn>
                <a:cxn ang="0">
                  <a:pos x="494102" y="261098"/>
                </a:cxn>
                <a:cxn ang="0">
                  <a:pos x="522070" y="428946"/>
                </a:cxn>
                <a:cxn ang="0">
                  <a:pos x="484780" y="466246"/>
                </a:cxn>
                <a:cxn ang="0">
                  <a:pos x="484780" y="466246"/>
                </a:cxn>
                <a:cxn ang="0">
                  <a:pos x="484780" y="466246"/>
                </a:cxn>
                <a:cxn ang="0">
                  <a:pos x="484780" y="466246"/>
                </a:cxn>
                <a:cxn ang="0">
                  <a:pos x="484780" y="466246"/>
                </a:cxn>
                <a:cxn ang="0">
                  <a:pos x="447489" y="428946"/>
                </a:cxn>
                <a:cxn ang="0">
                  <a:pos x="466134" y="261098"/>
                </a:cxn>
                <a:cxn ang="0">
                  <a:pos x="456812" y="242448"/>
                </a:cxn>
                <a:cxn ang="0">
                  <a:pos x="466134" y="223798"/>
                </a:cxn>
                <a:cxn ang="0">
                  <a:pos x="354262" y="223798"/>
                </a:cxn>
                <a:cxn ang="0">
                  <a:pos x="307649" y="494221"/>
                </a:cxn>
                <a:cxn ang="0">
                  <a:pos x="372907" y="540845"/>
                </a:cxn>
                <a:cxn ang="0">
                  <a:pos x="363585" y="736669"/>
                </a:cxn>
                <a:cxn ang="0">
                  <a:pos x="223744" y="671394"/>
                </a:cxn>
                <a:cxn ang="0">
                  <a:pos x="316971" y="624770"/>
                </a:cxn>
                <a:cxn ang="0">
                  <a:pos x="0" y="624770"/>
                </a:cxn>
                <a:cxn ang="0">
                  <a:pos x="55936" y="755318"/>
                </a:cxn>
                <a:cxn ang="0">
                  <a:pos x="484780" y="792618"/>
                </a:cxn>
                <a:cxn ang="0">
                  <a:pos x="447489" y="792618"/>
                </a:cxn>
                <a:cxn ang="0">
                  <a:pos x="466134" y="596795"/>
                </a:cxn>
                <a:cxn ang="0">
                  <a:pos x="503425" y="596795"/>
                </a:cxn>
                <a:cxn ang="0">
                  <a:pos x="512748" y="792618"/>
                </a:cxn>
                <a:cxn ang="0">
                  <a:pos x="484780" y="792618"/>
                </a:cxn>
              </a:cxnLst>
              <a:pathLst>
                <a:path w="102" h="111">
                  <a:moveTo>
                    <a:pt x="52" y="0"/>
                  </a:moveTo>
                  <a:cubicBezTo>
                    <a:pt x="46" y="0"/>
                    <a:pt x="41" y="5"/>
                    <a:pt x="41" y="11"/>
                  </a:cubicBezTo>
                  <a:cubicBezTo>
                    <a:pt x="41" y="17"/>
                    <a:pt x="46" y="22"/>
                    <a:pt x="52" y="22"/>
                  </a:cubicBezTo>
                  <a:cubicBezTo>
                    <a:pt x="58" y="22"/>
                    <a:pt x="63" y="17"/>
                    <a:pt x="63" y="11"/>
                  </a:cubicBezTo>
                  <a:cubicBezTo>
                    <a:pt x="63" y="5"/>
                    <a:pt x="58" y="0"/>
                    <a:pt x="52" y="0"/>
                  </a:cubicBezTo>
                  <a:close/>
                  <a:moveTo>
                    <a:pt x="6" y="81"/>
                  </a:moveTo>
                  <a:cubicBezTo>
                    <a:pt x="14" y="77"/>
                    <a:pt x="14" y="77"/>
                    <a:pt x="14" y="77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3" y="89"/>
                    <a:pt x="31" y="90"/>
                    <a:pt x="31" y="92"/>
                  </a:cubicBezTo>
                  <a:cubicBezTo>
                    <a:pt x="31" y="93"/>
                    <a:pt x="31" y="93"/>
                    <a:pt x="31" y="9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33" y="111"/>
                    <a:pt x="33" y="111"/>
                    <a:pt x="33" y="11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4" y="99"/>
                    <a:pt x="48" y="99"/>
                    <a:pt x="52" y="99"/>
                  </a:cubicBezTo>
                  <a:cubicBezTo>
                    <a:pt x="55" y="99"/>
                    <a:pt x="58" y="99"/>
                    <a:pt x="60" y="98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87" y="101"/>
                    <a:pt x="87" y="101"/>
                    <a:pt x="87" y="101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72" y="94"/>
                    <a:pt x="72" y="93"/>
                    <a:pt x="72" y="92"/>
                  </a:cubicBezTo>
                  <a:cubicBezTo>
                    <a:pt x="72" y="90"/>
                    <a:pt x="70" y="89"/>
                    <a:pt x="66" y="8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48" y="46"/>
                    <a:pt x="48" y="46"/>
                    <a:pt x="48" y="46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81"/>
                    <a:pt x="6" y="81"/>
                    <a:pt x="6" y="81"/>
                  </a:cubicBezTo>
                  <a:close/>
                  <a:moveTo>
                    <a:pt x="52" y="85"/>
                  </a:moveTo>
                  <a:cubicBezTo>
                    <a:pt x="50" y="85"/>
                    <a:pt x="49" y="85"/>
                    <a:pt x="48" y="85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4" y="85"/>
                    <a:pt x="53" y="85"/>
                    <a:pt x="52" y="8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24590" name="Group 14"/>
          <p:cNvGrpSpPr/>
          <p:nvPr/>
        </p:nvGrpSpPr>
        <p:grpSpPr>
          <a:xfrm>
            <a:off x="3752850" y="3873500"/>
            <a:ext cx="1809750" cy="1809750"/>
            <a:chOff x="0" y="0"/>
            <a:chExt cx="1809750" cy="1809750"/>
          </a:xfrm>
        </p:grpSpPr>
        <p:sp>
          <p:nvSpPr>
            <p:cNvPr id="23566" name="矩形 16"/>
            <p:cNvSpPr/>
            <p:nvPr/>
          </p:nvSpPr>
          <p:spPr>
            <a:xfrm>
              <a:off x="0" y="0"/>
              <a:ext cx="1809750" cy="1809750"/>
            </a:xfrm>
            <a:prstGeom prst="rect">
              <a:avLst/>
            </a:prstGeom>
            <a:solidFill>
              <a:srgbClr val="24C0F0"/>
            </a:solidFill>
            <a:ln w="9525">
              <a:noFill/>
            </a:ln>
          </p:spPr>
          <p:txBody>
            <a:bodyPr anchor="ctr"/>
            <a:p>
              <a:pPr algn="ctr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3567" name="Freeform 301"/>
            <p:cNvSpPr>
              <a:spLocks noEditPoints="1"/>
            </p:cNvSpPr>
            <p:nvPr/>
          </p:nvSpPr>
          <p:spPr>
            <a:xfrm>
              <a:off x="353217" y="483408"/>
              <a:ext cx="1103314" cy="842933"/>
            </a:xfrm>
            <a:custGeom>
              <a:avLst/>
              <a:gdLst/>
              <a:ahLst/>
              <a:cxnLst>
                <a:cxn ang="0">
                  <a:pos x="351498" y="107817"/>
                </a:cxn>
                <a:cxn ang="0">
                  <a:pos x="1034967" y="313649"/>
                </a:cxn>
                <a:cxn ang="0">
                  <a:pos x="995912" y="343054"/>
                </a:cxn>
                <a:cxn ang="0">
                  <a:pos x="966620" y="382260"/>
                </a:cxn>
                <a:cxn ang="0">
                  <a:pos x="927565" y="421467"/>
                </a:cxn>
                <a:cxn ang="0">
                  <a:pos x="888510" y="842933"/>
                </a:cxn>
                <a:cxn ang="0">
                  <a:pos x="888510" y="460673"/>
                </a:cxn>
                <a:cxn ang="0">
                  <a:pos x="790871" y="842933"/>
                </a:cxn>
                <a:cxn ang="0">
                  <a:pos x="751816" y="578291"/>
                </a:cxn>
                <a:cxn ang="0">
                  <a:pos x="722524" y="548887"/>
                </a:cxn>
                <a:cxn ang="0">
                  <a:pos x="683469" y="842933"/>
                </a:cxn>
                <a:cxn ang="0">
                  <a:pos x="683469" y="529284"/>
                </a:cxn>
                <a:cxn ang="0">
                  <a:pos x="576067" y="842933"/>
                </a:cxn>
                <a:cxn ang="0">
                  <a:pos x="546775" y="637101"/>
                </a:cxn>
                <a:cxn ang="0">
                  <a:pos x="507720" y="666505"/>
                </a:cxn>
                <a:cxn ang="0">
                  <a:pos x="468664" y="842933"/>
                </a:cxn>
                <a:cxn ang="0">
                  <a:pos x="468664" y="695910"/>
                </a:cxn>
                <a:cxn ang="0">
                  <a:pos x="371026" y="842933"/>
                </a:cxn>
                <a:cxn ang="0">
                  <a:pos x="331971" y="686108"/>
                </a:cxn>
                <a:cxn ang="0">
                  <a:pos x="302679" y="656704"/>
                </a:cxn>
                <a:cxn ang="0">
                  <a:pos x="263624" y="842933"/>
                </a:cxn>
                <a:cxn ang="0">
                  <a:pos x="263624" y="656704"/>
                </a:cxn>
                <a:cxn ang="0">
                  <a:pos x="156221" y="842933"/>
                </a:cxn>
                <a:cxn ang="0">
                  <a:pos x="48819" y="774322"/>
                </a:cxn>
                <a:cxn ang="0">
                  <a:pos x="19528" y="744918"/>
                </a:cxn>
                <a:cxn ang="0">
                  <a:pos x="0" y="568490"/>
                </a:cxn>
                <a:cxn ang="0">
                  <a:pos x="371026" y="627299"/>
                </a:cxn>
                <a:cxn ang="0">
                  <a:pos x="683469" y="441070"/>
                </a:cxn>
                <a:cxn ang="0">
                  <a:pos x="800635" y="450871"/>
                </a:cxn>
                <a:cxn ang="0">
                  <a:pos x="1083786" y="127420"/>
                </a:cxn>
                <a:cxn ang="0">
                  <a:pos x="868982" y="98015"/>
                </a:cxn>
                <a:cxn ang="0">
                  <a:pos x="722524" y="303848"/>
                </a:cxn>
                <a:cxn ang="0">
                  <a:pos x="410081" y="480276"/>
                </a:cxn>
                <a:cxn ang="0">
                  <a:pos x="244096" y="421467"/>
                </a:cxn>
                <a:cxn ang="0">
                  <a:pos x="126930" y="842933"/>
                </a:cxn>
                <a:cxn ang="0">
                  <a:pos x="126930" y="735116"/>
                </a:cxn>
                <a:cxn ang="0">
                  <a:pos x="302679" y="117619"/>
                </a:cxn>
                <a:cxn ang="0">
                  <a:pos x="478428" y="186229"/>
                </a:cxn>
                <a:cxn ang="0">
                  <a:pos x="380790" y="186229"/>
                </a:cxn>
                <a:cxn ang="0">
                  <a:pos x="419845" y="431268"/>
                </a:cxn>
                <a:cxn ang="0">
                  <a:pos x="331971" y="303848"/>
                </a:cxn>
                <a:cxn ang="0">
                  <a:pos x="195277" y="372459"/>
                </a:cxn>
                <a:cxn ang="0">
                  <a:pos x="292915" y="166626"/>
                </a:cxn>
                <a:cxn ang="0">
                  <a:pos x="205041" y="215634"/>
                </a:cxn>
              </a:cxnLst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4593" name="文本框 18"/>
          <p:cNvSpPr/>
          <p:nvPr/>
        </p:nvSpPr>
        <p:spPr>
          <a:xfrm>
            <a:off x="6261100" y="2098675"/>
            <a:ext cx="2805113" cy="1320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8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201X</a:t>
            </a:r>
            <a:endParaRPr lang="zh-CN" altLang="en-US" sz="8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4" name="文本框 19"/>
          <p:cNvSpPr/>
          <p:nvPr/>
        </p:nvSpPr>
        <p:spPr>
          <a:xfrm>
            <a:off x="8640763" y="2332038"/>
            <a:ext cx="1970087" cy="9223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add your text 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add your text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add your text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5" name="文本框 20"/>
          <p:cNvSpPr/>
          <p:nvPr/>
        </p:nvSpPr>
        <p:spPr>
          <a:xfrm>
            <a:off x="6261100" y="4141788"/>
            <a:ext cx="2805113" cy="1320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8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201X</a:t>
            </a:r>
            <a:endParaRPr lang="zh-CN" altLang="en-US" sz="8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6" name="文本框 21"/>
          <p:cNvSpPr/>
          <p:nvPr/>
        </p:nvSpPr>
        <p:spPr>
          <a:xfrm>
            <a:off x="8640763" y="4373563"/>
            <a:ext cx="1970087" cy="9239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add your text 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add your text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add your text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4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9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33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37" dur="5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down)">
                                      <p:cBhvr>
                                        <p:cTn id="41" dur="500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3" grpId="0" bldLvl="0"/>
      <p:bldP spid="24594" grpId="0" bldLvl="0"/>
      <p:bldP spid="24595" grpId="0" bldLvl="0"/>
      <p:bldP spid="24596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3"/>
          <p:cNvSpPr/>
          <p:nvPr/>
        </p:nvSpPr>
        <p:spPr>
          <a:xfrm>
            <a:off x="3086100" y="2654300"/>
            <a:ext cx="6243638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7200" dirty="0">
                <a:solidFill>
                  <a:srgbClr val="FFFFFF"/>
                </a:solidFill>
                <a:latin typeface="Broadway BT" pitchFamily="2" charset="0"/>
                <a:ea typeface="宋体" panose="02010600030101010101" pitchFamily="2" charset="-122"/>
                <a:sym typeface="Broadway BT" pitchFamily="2" charset="0"/>
              </a:rPr>
              <a:t>THANKS</a:t>
            </a:r>
            <a:endParaRPr lang="zh-CN" altLang="en-US" sz="7200" dirty="0">
              <a:solidFill>
                <a:srgbClr val="FFFFFF"/>
              </a:solidFill>
              <a:latin typeface="Broadway BT" pitchFamily="2" charset="0"/>
              <a:ea typeface="宋体" panose="02010600030101010101" pitchFamily="2" charset="-122"/>
              <a:sym typeface="Broadway BT" pitchFamily="2" charset="0"/>
            </a:endParaRPr>
          </a:p>
        </p:txBody>
      </p:sp>
    </p:spTree>
  </p:cSld>
  <p:clrMapOvr>
    <a:masterClrMapping/>
  </p:clrMapOvr>
  <p:transition spd="slow" advClick="0" advTm="2000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680" y="363220"/>
            <a:ext cx="6238240" cy="143764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0" y="2435013"/>
            <a:ext cx="12192000" cy="4428067"/>
            <a:chOff x="0" y="2876"/>
            <a:chExt cx="14400" cy="5230"/>
          </a:xfrm>
        </p:grpSpPr>
        <p:sp>
          <p:nvSpPr>
            <p:cNvPr id="3" name="Rectangle 17"/>
            <p:cNvSpPr>
              <a:spLocks noChangeArrowheads="1"/>
            </p:cNvSpPr>
            <p:nvPr/>
          </p:nvSpPr>
          <p:spPr bwMode="gray">
            <a:xfrm>
              <a:off x="0" y="2876"/>
              <a:ext cx="14400" cy="5230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 dirty="0">
                <a:solidFill>
                  <a:srgbClr val="005397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3"/>
            <p:cNvSpPr>
              <a:spLocks noChangeArrowheads="1"/>
            </p:cNvSpPr>
            <p:nvPr/>
          </p:nvSpPr>
          <p:spPr bwMode="auto">
            <a:xfrm>
              <a:off x="450" y="3094"/>
              <a:ext cx="13538" cy="2271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Unlimited number of commercial demonstrations for your personal/company, business.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Copy the contents of the template for use in other slide </a:t>
              </a: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masters.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Rectangle 4"/>
            <p:cNvSpPr>
              <a:spLocks noChangeArrowheads="1"/>
            </p:cNvSpPr>
            <p:nvPr/>
          </p:nvSpPr>
          <p:spPr bwMode="auto">
            <a:xfrm>
              <a:off x="396" y="5570"/>
              <a:ext cx="13806" cy="1827"/>
            </a:xfrm>
            <a:prstGeom prst="rect">
              <a:avLst/>
            </a:prstGeom>
            <a:noFill/>
            <a:ln w="3175" algn="ctr">
              <a:noFill/>
              <a:prstDash val="dash"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pitchFamily="2" charset="2"/>
                <a:buNone/>
                <a:defRPr/>
              </a:pPr>
              <a:r>
                <a:rPr lang="zh-CN" altLang="en-US" sz="266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Can not be used in the following situations</a:t>
              </a:r>
              <a:endParaRPr lang="zh-CN" altLang="en-US" sz="266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Used for any form of online payment download.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914400" eaLnBrk="1" fontAlgn="auto" hangingPunct="1">
                <a:spcBef>
                  <a:spcPct val="20000"/>
                </a:spcBef>
                <a:spcAft>
                  <a:spcPts val="0"/>
                </a:spcAft>
                <a:buClr>
                  <a:srgbClr val="5B8CC1"/>
                </a:buClr>
                <a:buFont typeface="Wingdings" panose="05000000000000000000" charset="0"/>
                <a:buChar char="u"/>
                <a:defRPr/>
              </a:pPr>
              <a:r>
                <a:rPr lang="zh-CN" altLang="en-US" sz="2135" b="1" kern="0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After collecting the free resources we released, we will burn the discs for sale.</a:t>
              </a:r>
              <a:endParaRPr lang="zh-CN" altLang="en-US" sz="2135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7" name="Picture 10" descr="png-064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98" y="3094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1" descr="png-065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32" y="5692"/>
              <a:ext cx="620" cy="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任意多边形 2"/>
          <p:cNvSpPr/>
          <p:nvPr/>
        </p:nvSpPr>
        <p:spPr>
          <a:xfrm>
            <a:off x="2241551" y="3807884"/>
            <a:ext cx="596900" cy="656167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3810000"/>
            <a:ext cx="9359900" cy="65828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base">
              <a:defRPr/>
            </a:pPr>
            <a:r>
              <a:rPr lang="en-US" altLang="zh-CN" sz="2800" strike="noStrike" noProof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itchFamily="34" charset="-128"/>
              </a:rPr>
              <a:t>https://www.freeppt7.com</a:t>
            </a:r>
            <a:endParaRPr lang="en-US" altLang="zh-CN" sz="2800" strike="noStrike" noProof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3043767"/>
            <a:ext cx="9313333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 fontAlgn="base">
              <a:defRPr/>
            </a:pPr>
            <a:r>
              <a:rPr lang="zh-CN" altLang="en-US" sz="3200" strike="noStrike" spc="200" noProof="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trike="noStrike" spc="200" noProof="1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sz="2400" strike="noStrike" spc="200" noProof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Best PPT templates for free download</a:t>
            </a:r>
            <a:endParaRPr sz="2400" strike="noStrike" spc="200" noProof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9311217" y="3039533"/>
            <a:ext cx="855133" cy="77893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defRPr/>
            </a:pPr>
            <a:endParaRPr lang="zh-CN" altLang="en-US" strike="noStrike" noProof="1">
              <a:solidFill>
                <a:prstClr val="white"/>
              </a:solidFill>
            </a:endParaRPr>
          </a:p>
        </p:txBody>
      </p:sp>
      <p:sp>
        <p:nvSpPr>
          <p:cNvPr id="15365" name="矩形 11"/>
          <p:cNvSpPr/>
          <p:nvPr/>
        </p:nvSpPr>
        <p:spPr>
          <a:xfrm>
            <a:off x="2643717" y="3920067"/>
            <a:ext cx="6904567" cy="1693333"/>
          </a:xfrm>
          <a:prstGeom prst="rect">
            <a:avLst/>
          </a:prstGeom>
          <a:noFill/>
          <a:ln w="25400">
            <a:noFill/>
          </a:ln>
        </p:spPr>
        <p:txBody>
          <a:bodyPr anchor="ctr"/>
          <a:p>
            <a:pPr>
              <a:lnSpc>
                <a:spcPts val="2400"/>
              </a:lnSpc>
            </a:pPr>
            <a:r>
              <a:rPr lang="en-US" altLang="zh-CN" sz="1200" dirty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6" name="图片 4" descr="logo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1" y="844551"/>
            <a:ext cx="5549900" cy="12805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98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99" name="文本框 8"/>
          <p:cNvSpPr/>
          <p:nvPr/>
        </p:nvSpPr>
        <p:spPr>
          <a:xfrm>
            <a:off x="744538" y="552450"/>
            <a:ext cx="33480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Transition page</a:t>
            </a:r>
            <a:endParaRPr lang="zh-CN" altLang="en-US" sz="28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100" name="Group 5"/>
          <p:cNvGrpSpPr/>
          <p:nvPr/>
        </p:nvGrpSpPr>
        <p:grpSpPr>
          <a:xfrm>
            <a:off x="4016375" y="2322513"/>
            <a:ext cx="4157663" cy="2212975"/>
            <a:chOff x="0" y="0"/>
            <a:chExt cx="3437733" cy="1830527"/>
          </a:xfrm>
        </p:grpSpPr>
        <p:sp>
          <p:nvSpPr>
            <p:cNvPr id="4101" name="菱形 9"/>
            <p:cNvSpPr/>
            <p:nvPr/>
          </p:nvSpPr>
          <p:spPr>
            <a:xfrm>
              <a:off x="803603" y="0"/>
              <a:ext cx="1830527" cy="1830527"/>
            </a:xfrm>
            <a:prstGeom prst="diamond">
              <a:avLst/>
            </a:prstGeom>
            <a:solidFill>
              <a:srgbClr val="3AC4C4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01</a:t>
              </a:r>
              <a:endParaRPr lang="zh-CN" altLang="en-US" sz="4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102" name="文本框 10"/>
            <p:cNvSpPr/>
            <p:nvPr/>
          </p:nvSpPr>
          <p:spPr>
            <a:xfrm>
              <a:off x="0" y="1213853"/>
              <a:ext cx="3437733" cy="432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2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3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49" name="Group 5"/>
          <p:cNvGrpSpPr/>
          <p:nvPr/>
        </p:nvGrpSpPr>
        <p:grpSpPr>
          <a:xfrm>
            <a:off x="889000" y="1782763"/>
            <a:ext cx="4692650" cy="1477962"/>
            <a:chOff x="0" y="0"/>
            <a:chExt cx="4693242" cy="1477328"/>
          </a:xfrm>
        </p:grpSpPr>
        <p:grpSp>
          <p:nvGrpSpPr>
            <p:cNvPr id="5125" name="Group 6"/>
            <p:cNvGrpSpPr/>
            <p:nvPr/>
          </p:nvGrpSpPr>
          <p:grpSpPr>
            <a:xfrm>
              <a:off x="0" y="124899"/>
              <a:ext cx="1733550" cy="1219200"/>
              <a:chOff x="0" y="0"/>
              <a:chExt cx="1733550" cy="1219200"/>
            </a:xfrm>
          </p:grpSpPr>
          <p:sp>
            <p:nvSpPr>
              <p:cNvPr id="5126" name="任意多边形 11"/>
              <p:cNvSpPr/>
              <p:nvPr/>
            </p:nvSpPr>
            <p:spPr>
              <a:xfrm>
                <a:off x="0" y="0"/>
                <a:ext cx="1733550" cy="1219200"/>
              </a:xfrm>
              <a:custGeom>
                <a:avLst/>
                <a:gdLst/>
                <a:ahLst/>
                <a:cxnLst>
                  <a:cxn ang="0">
                    <a:pos x="866775" y="0"/>
                  </a:cxn>
                  <a:cxn ang="0">
                    <a:pos x="1733550" y="866775"/>
                  </a:cxn>
                  <a:cxn ang="0">
                    <a:pos x="1381125" y="1219200"/>
                  </a:cxn>
                  <a:cxn ang="0">
                    <a:pos x="352425" y="1219200"/>
                  </a:cxn>
                  <a:cxn ang="0">
                    <a:pos x="0" y="866775"/>
                  </a:cxn>
                </a:cxnLst>
                <a:pathLst>
                  <a:path w="1733550" h="1219200">
                    <a:moveTo>
                      <a:pt x="866775" y="0"/>
                    </a:moveTo>
                    <a:lnTo>
                      <a:pt x="1733550" y="866775"/>
                    </a:lnTo>
                    <a:lnTo>
                      <a:pt x="1381125" y="1219200"/>
                    </a:lnTo>
                    <a:lnTo>
                      <a:pt x="352425" y="1219200"/>
                    </a:lnTo>
                    <a:lnTo>
                      <a:pt x="0" y="866775"/>
                    </a:lnTo>
                    <a:lnTo>
                      <a:pt x="866775" y="0"/>
                    </a:lnTo>
                    <a:close/>
                  </a:path>
                </a:pathLst>
              </a:custGeom>
              <a:solidFill>
                <a:srgbClr val="3AC4C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27" name="文本框 6"/>
              <p:cNvSpPr/>
              <p:nvPr/>
            </p:nvSpPr>
            <p:spPr>
              <a:xfrm>
                <a:off x="259273" y="609600"/>
                <a:ext cx="1215003" cy="5217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201X</a:t>
                </a:r>
                <a:endParaRPr lang="zh-CN" altLang="en-US" sz="28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28" name="矩形 12"/>
            <p:cNvSpPr/>
            <p:nvPr/>
          </p:nvSpPr>
          <p:spPr>
            <a:xfrm>
              <a:off x="1770358" y="0"/>
              <a:ext cx="2922884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Why do you always do this to me Why do you always hurt again and again my heart Why do they always say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154" name="Group 10"/>
          <p:cNvGrpSpPr/>
          <p:nvPr/>
        </p:nvGrpSpPr>
        <p:grpSpPr>
          <a:xfrm>
            <a:off x="6718300" y="1782763"/>
            <a:ext cx="4692650" cy="1477962"/>
            <a:chOff x="0" y="0"/>
            <a:chExt cx="4693242" cy="1477328"/>
          </a:xfrm>
        </p:grpSpPr>
        <p:grpSp>
          <p:nvGrpSpPr>
            <p:cNvPr id="5130" name="Group 11"/>
            <p:cNvGrpSpPr/>
            <p:nvPr/>
          </p:nvGrpSpPr>
          <p:grpSpPr>
            <a:xfrm>
              <a:off x="0" y="124899"/>
              <a:ext cx="1733550" cy="1219200"/>
              <a:chOff x="0" y="0"/>
              <a:chExt cx="1733550" cy="1219200"/>
            </a:xfrm>
          </p:grpSpPr>
          <p:sp>
            <p:nvSpPr>
              <p:cNvPr id="5131" name="任意多边形 17"/>
              <p:cNvSpPr/>
              <p:nvPr/>
            </p:nvSpPr>
            <p:spPr>
              <a:xfrm>
                <a:off x="0" y="0"/>
                <a:ext cx="1733550" cy="1219200"/>
              </a:xfrm>
              <a:custGeom>
                <a:avLst/>
                <a:gdLst/>
                <a:ahLst/>
                <a:cxnLst>
                  <a:cxn ang="0">
                    <a:pos x="866775" y="0"/>
                  </a:cxn>
                  <a:cxn ang="0">
                    <a:pos x="1733550" y="866775"/>
                  </a:cxn>
                  <a:cxn ang="0">
                    <a:pos x="1381125" y="1219200"/>
                  </a:cxn>
                  <a:cxn ang="0">
                    <a:pos x="352425" y="1219200"/>
                  </a:cxn>
                  <a:cxn ang="0">
                    <a:pos x="0" y="866775"/>
                  </a:cxn>
                </a:cxnLst>
                <a:pathLst>
                  <a:path w="1733550" h="1219200">
                    <a:moveTo>
                      <a:pt x="866775" y="0"/>
                    </a:moveTo>
                    <a:lnTo>
                      <a:pt x="1733550" y="866775"/>
                    </a:lnTo>
                    <a:lnTo>
                      <a:pt x="1381125" y="1219200"/>
                    </a:lnTo>
                    <a:lnTo>
                      <a:pt x="352425" y="1219200"/>
                    </a:lnTo>
                    <a:lnTo>
                      <a:pt x="0" y="866775"/>
                    </a:lnTo>
                    <a:lnTo>
                      <a:pt x="866775" y="0"/>
                    </a:lnTo>
                    <a:close/>
                  </a:path>
                </a:pathLst>
              </a:custGeom>
              <a:solidFill>
                <a:srgbClr val="EC727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32" name="文本框 18"/>
              <p:cNvSpPr/>
              <p:nvPr/>
            </p:nvSpPr>
            <p:spPr>
              <a:xfrm>
                <a:off x="259273" y="609600"/>
                <a:ext cx="1215003" cy="5217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201X</a:t>
                </a:r>
                <a:endParaRPr lang="zh-CN" altLang="en-US" sz="28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33" name="矩形 16"/>
            <p:cNvSpPr/>
            <p:nvPr/>
          </p:nvSpPr>
          <p:spPr>
            <a:xfrm>
              <a:off x="1770358" y="0"/>
              <a:ext cx="2922884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Why do you always do this to me Why do you always hurt again and again my heart Why do they always say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159" name="Group 15"/>
          <p:cNvGrpSpPr/>
          <p:nvPr/>
        </p:nvGrpSpPr>
        <p:grpSpPr>
          <a:xfrm>
            <a:off x="903288" y="4076700"/>
            <a:ext cx="4692650" cy="1477963"/>
            <a:chOff x="0" y="0"/>
            <a:chExt cx="4693242" cy="1477328"/>
          </a:xfrm>
        </p:grpSpPr>
        <p:grpSp>
          <p:nvGrpSpPr>
            <p:cNvPr id="5135" name="Group 16"/>
            <p:cNvGrpSpPr/>
            <p:nvPr/>
          </p:nvGrpSpPr>
          <p:grpSpPr>
            <a:xfrm>
              <a:off x="0" y="124899"/>
              <a:ext cx="1733550" cy="1219200"/>
              <a:chOff x="0" y="0"/>
              <a:chExt cx="1733550" cy="1219200"/>
            </a:xfrm>
          </p:grpSpPr>
          <p:sp>
            <p:nvSpPr>
              <p:cNvPr id="5136" name="任意多边形 22"/>
              <p:cNvSpPr/>
              <p:nvPr/>
            </p:nvSpPr>
            <p:spPr>
              <a:xfrm>
                <a:off x="0" y="0"/>
                <a:ext cx="1733550" cy="1219200"/>
              </a:xfrm>
              <a:custGeom>
                <a:avLst/>
                <a:gdLst/>
                <a:ahLst/>
                <a:cxnLst>
                  <a:cxn ang="0">
                    <a:pos x="866775" y="0"/>
                  </a:cxn>
                  <a:cxn ang="0">
                    <a:pos x="1733550" y="866775"/>
                  </a:cxn>
                  <a:cxn ang="0">
                    <a:pos x="1381125" y="1219200"/>
                  </a:cxn>
                  <a:cxn ang="0">
                    <a:pos x="352425" y="1219200"/>
                  </a:cxn>
                  <a:cxn ang="0">
                    <a:pos x="0" y="866775"/>
                  </a:cxn>
                </a:cxnLst>
                <a:pathLst>
                  <a:path w="1733550" h="1219200">
                    <a:moveTo>
                      <a:pt x="866775" y="0"/>
                    </a:moveTo>
                    <a:lnTo>
                      <a:pt x="1733550" y="866775"/>
                    </a:lnTo>
                    <a:lnTo>
                      <a:pt x="1381125" y="1219200"/>
                    </a:lnTo>
                    <a:lnTo>
                      <a:pt x="352425" y="1219200"/>
                    </a:lnTo>
                    <a:lnTo>
                      <a:pt x="0" y="866775"/>
                    </a:lnTo>
                    <a:lnTo>
                      <a:pt x="866775" y="0"/>
                    </a:lnTo>
                    <a:close/>
                  </a:path>
                </a:pathLst>
              </a:custGeom>
              <a:solidFill>
                <a:srgbClr val="EC727E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37" name="文本框 23"/>
              <p:cNvSpPr/>
              <p:nvPr/>
            </p:nvSpPr>
            <p:spPr>
              <a:xfrm>
                <a:off x="259273" y="609600"/>
                <a:ext cx="1215003" cy="5217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201X</a:t>
                </a:r>
                <a:endParaRPr lang="zh-CN" altLang="en-US" sz="28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38" name="矩形 21"/>
            <p:cNvSpPr/>
            <p:nvPr/>
          </p:nvSpPr>
          <p:spPr>
            <a:xfrm>
              <a:off x="1770358" y="0"/>
              <a:ext cx="2922884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Why do you always do this to me Why do you always hurt again and again my heart Why do they always say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6164" name="Group 20"/>
          <p:cNvGrpSpPr/>
          <p:nvPr/>
        </p:nvGrpSpPr>
        <p:grpSpPr>
          <a:xfrm>
            <a:off x="6732588" y="4076700"/>
            <a:ext cx="4692650" cy="1477963"/>
            <a:chOff x="0" y="0"/>
            <a:chExt cx="4693242" cy="1477328"/>
          </a:xfrm>
        </p:grpSpPr>
        <p:grpSp>
          <p:nvGrpSpPr>
            <p:cNvPr id="5140" name="Group 21"/>
            <p:cNvGrpSpPr/>
            <p:nvPr/>
          </p:nvGrpSpPr>
          <p:grpSpPr>
            <a:xfrm>
              <a:off x="0" y="124899"/>
              <a:ext cx="1733550" cy="1219200"/>
              <a:chOff x="0" y="0"/>
              <a:chExt cx="1733550" cy="1219200"/>
            </a:xfrm>
          </p:grpSpPr>
          <p:sp>
            <p:nvSpPr>
              <p:cNvPr id="5141" name="任意多边形 27"/>
              <p:cNvSpPr/>
              <p:nvPr/>
            </p:nvSpPr>
            <p:spPr>
              <a:xfrm>
                <a:off x="0" y="0"/>
                <a:ext cx="1733550" cy="1219200"/>
              </a:xfrm>
              <a:custGeom>
                <a:avLst/>
                <a:gdLst/>
                <a:ahLst/>
                <a:cxnLst>
                  <a:cxn ang="0">
                    <a:pos x="866775" y="0"/>
                  </a:cxn>
                  <a:cxn ang="0">
                    <a:pos x="1733550" y="866775"/>
                  </a:cxn>
                  <a:cxn ang="0">
                    <a:pos x="1381125" y="1219200"/>
                  </a:cxn>
                  <a:cxn ang="0">
                    <a:pos x="352425" y="1219200"/>
                  </a:cxn>
                  <a:cxn ang="0">
                    <a:pos x="0" y="866775"/>
                  </a:cxn>
                </a:cxnLst>
                <a:pathLst>
                  <a:path w="1733550" h="1219200">
                    <a:moveTo>
                      <a:pt x="866775" y="0"/>
                    </a:moveTo>
                    <a:lnTo>
                      <a:pt x="1733550" y="866775"/>
                    </a:lnTo>
                    <a:lnTo>
                      <a:pt x="1381125" y="1219200"/>
                    </a:lnTo>
                    <a:lnTo>
                      <a:pt x="352425" y="1219200"/>
                    </a:lnTo>
                    <a:lnTo>
                      <a:pt x="0" y="866775"/>
                    </a:lnTo>
                    <a:lnTo>
                      <a:pt x="866775" y="0"/>
                    </a:lnTo>
                    <a:close/>
                  </a:path>
                </a:pathLst>
              </a:custGeom>
              <a:solidFill>
                <a:srgbClr val="3AC4C4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5142" name="文本框 28"/>
              <p:cNvSpPr/>
              <p:nvPr/>
            </p:nvSpPr>
            <p:spPr>
              <a:xfrm>
                <a:off x="259273" y="609600"/>
                <a:ext cx="1215003" cy="5217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Calibri" panose="020F0502020204030204" pitchFamily="34" charset="0"/>
                    <a:sym typeface="Calibri" panose="020F0502020204030204" pitchFamily="34" charset="0"/>
                  </a:rPr>
                  <a:t>201X</a:t>
                </a:r>
                <a:endParaRPr lang="zh-CN" altLang="en-US" sz="2800" b="1" dirty="0">
                  <a:solidFill>
                    <a:schemeClr val="bg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sp>
          <p:nvSpPr>
            <p:cNvPr id="5143" name="矩形 26"/>
            <p:cNvSpPr/>
            <p:nvPr/>
          </p:nvSpPr>
          <p:spPr>
            <a:xfrm>
              <a:off x="1770358" y="0"/>
              <a:ext cx="2922884" cy="14773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just"/>
              <a:r>
                <a:rPr lang="en-US" altLang="zh-CN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Why do you always do this to me Why do you always hurt again and again my heart Why do they always say</a:t>
              </a:r>
              <a:endParaRPr lang="zh-CN" altLang="en-US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6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7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7173" name="图片 2"/>
          <p:cNvPicPr>
            <a:picLocks noChangeAspect="1"/>
          </p:cNvPicPr>
          <p:nvPr/>
        </p:nvPicPr>
        <p:blipFill>
          <a:blip r:embed="rId1"/>
          <a:srcRect b="4445"/>
          <a:stretch>
            <a:fillRect/>
          </a:stretch>
        </p:blipFill>
        <p:spPr>
          <a:xfrm>
            <a:off x="725488" y="2209800"/>
            <a:ext cx="495935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4" name="矩形 3"/>
          <p:cNvSpPr/>
          <p:nvPr/>
        </p:nvSpPr>
        <p:spPr>
          <a:xfrm>
            <a:off x="725488" y="5162550"/>
            <a:ext cx="4959350" cy="7048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KEY  TEXT  HERE </a:t>
            </a: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5" name="矩形 5"/>
          <p:cNvSpPr/>
          <p:nvPr/>
        </p:nvSpPr>
        <p:spPr>
          <a:xfrm>
            <a:off x="6248400" y="2209800"/>
            <a:ext cx="704850" cy="704850"/>
          </a:xfrm>
          <a:prstGeom prst="rect">
            <a:avLst/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6" name="矩形 10"/>
          <p:cNvSpPr/>
          <p:nvPr/>
        </p:nvSpPr>
        <p:spPr>
          <a:xfrm>
            <a:off x="6953250" y="2209800"/>
            <a:ext cx="33083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7" name="矩形 29"/>
          <p:cNvSpPr/>
          <p:nvPr/>
        </p:nvSpPr>
        <p:spPr>
          <a:xfrm>
            <a:off x="6953250" y="2522538"/>
            <a:ext cx="45799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8" name="矩形 30"/>
          <p:cNvSpPr/>
          <p:nvPr/>
        </p:nvSpPr>
        <p:spPr>
          <a:xfrm>
            <a:off x="6242050" y="4632325"/>
            <a:ext cx="704850" cy="704850"/>
          </a:xfrm>
          <a:prstGeom prst="rect">
            <a:avLst/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9" name="矩形 31"/>
          <p:cNvSpPr/>
          <p:nvPr/>
        </p:nvSpPr>
        <p:spPr>
          <a:xfrm>
            <a:off x="6946900" y="4632325"/>
            <a:ext cx="3306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80" name="矩形 32"/>
          <p:cNvSpPr/>
          <p:nvPr/>
        </p:nvSpPr>
        <p:spPr>
          <a:xfrm>
            <a:off x="6946900" y="4943475"/>
            <a:ext cx="4579938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1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5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5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9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bldLvl="0" animBg="1"/>
      <p:bldP spid="7175" grpId="0" bldLvl="0" animBg="1"/>
      <p:bldP spid="7176" grpId="0" bldLvl="0"/>
      <p:bldP spid="7177" grpId="0" bldLvl="0"/>
      <p:bldP spid="7178" grpId="0" bldLvl="0" animBg="1"/>
      <p:bldP spid="7179" grpId="0" bldLvl="0"/>
      <p:bldP spid="7180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170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8196" name="图表 5"/>
          <p:cNvPicPr/>
          <p:nvPr/>
        </p:nvPicPr>
        <p:blipFill>
          <a:blip r:embed="rId1"/>
          <a:stretch>
            <a:fillRect/>
          </a:stretch>
        </p:blipFill>
        <p:spPr>
          <a:xfrm>
            <a:off x="298450" y="1652588"/>
            <a:ext cx="6475413" cy="4411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矩形 20"/>
          <p:cNvSpPr/>
          <p:nvPr/>
        </p:nvSpPr>
        <p:spPr>
          <a:xfrm>
            <a:off x="6648450" y="1744663"/>
            <a:ext cx="48847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8" name="矩形 21"/>
          <p:cNvSpPr/>
          <p:nvPr/>
        </p:nvSpPr>
        <p:spPr>
          <a:xfrm>
            <a:off x="6648450" y="3230563"/>
            <a:ext cx="48847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9" name="矩形 22"/>
          <p:cNvSpPr/>
          <p:nvPr/>
        </p:nvSpPr>
        <p:spPr>
          <a:xfrm>
            <a:off x="6648450" y="4716463"/>
            <a:ext cx="48847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5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1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/>
      <p:bldP spid="8198" grpId="0" bldLvl="0"/>
      <p:bldP spid="8199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194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195" name="文本框 8"/>
          <p:cNvSpPr/>
          <p:nvPr/>
        </p:nvSpPr>
        <p:spPr>
          <a:xfrm>
            <a:off x="744538" y="552450"/>
            <a:ext cx="33480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Transition page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196" name="Group 5"/>
          <p:cNvGrpSpPr/>
          <p:nvPr/>
        </p:nvGrpSpPr>
        <p:grpSpPr>
          <a:xfrm>
            <a:off x="4016375" y="2322513"/>
            <a:ext cx="4157663" cy="2212975"/>
            <a:chOff x="0" y="0"/>
            <a:chExt cx="3437733" cy="1830527"/>
          </a:xfrm>
        </p:grpSpPr>
        <p:sp>
          <p:nvSpPr>
            <p:cNvPr id="8197" name="菱形 9"/>
            <p:cNvSpPr/>
            <p:nvPr/>
          </p:nvSpPr>
          <p:spPr>
            <a:xfrm>
              <a:off x="803603" y="0"/>
              <a:ext cx="1830527" cy="1830527"/>
            </a:xfrm>
            <a:prstGeom prst="diamond">
              <a:avLst/>
            </a:prstGeom>
            <a:solidFill>
              <a:srgbClr val="EC727E"/>
            </a:solidFill>
            <a:ln w="9525">
              <a:noFill/>
            </a:ln>
          </p:spPr>
          <p:txBody>
            <a:bodyPr anchor="ctr"/>
            <a:p>
              <a:pPr algn="ctr"/>
              <a:r>
                <a:rPr lang="en-US" altLang="zh-CN" sz="44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02</a:t>
              </a:r>
              <a:endParaRPr lang="zh-CN" altLang="en-US" sz="4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198" name="文本框 10"/>
            <p:cNvSpPr/>
            <p:nvPr/>
          </p:nvSpPr>
          <p:spPr>
            <a:xfrm>
              <a:off x="0" y="1213853"/>
              <a:ext cx="3437733" cy="432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en-US" altLang="zh-CN" sz="2800" b="1" dirty="0">
                  <a:solidFill>
                    <a:srgbClr val="FFFFFF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  <a:sym typeface="Calibri" panose="020F0502020204030204" pitchFamily="34" charset="0"/>
                </a:rPr>
                <a:t>ADD  YOUR  TEXT  HERE</a:t>
              </a:r>
              <a:endParaRPr lang="zh-CN" altLang="en-US" sz="28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 advTm="2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8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19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5" name="任意多边形 12"/>
          <p:cNvSpPr/>
          <p:nvPr/>
        </p:nvSpPr>
        <p:spPr>
          <a:xfrm>
            <a:off x="725488" y="1739900"/>
            <a:ext cx="4922837" cy="3463925"/>
          </a:xfrm>
          <a:custGeom>
            <a:avLst/>
            <a:gdLst/>
            <a:ahLst/>
            <a:cxnLst>
              <a:cxn ang="0">
                <a:pos x="2461419" y="0"/>
              </a:cxn>
              <a:cxn ang="0">
                <a:pos x="4922837" y="2462634"/>
              </a:cxn>
              <a:cxn ang="0">
                <a:pos x="3922040" y="3463925"/>
              </a:cxn>
              <a:cxn ang="0">
                <a:pos x="1000797" y="3463925"/>
              </a:cxn>
              <a:cxn ang="0">
                <a:pos x="0" y="2462634"/>
              </a:cxn>
            </a:cxnLst>
            <a:pathLst>
              <a:path w="1733550" h="1219200">
                <a:moveTo>
                  <a:pt x="866775" y="0"/>
                </a:moveTo>
                <a:lnTo>
                  <a:pt x="1733550" y="866775"/>
                </a:lnTo>
                <a:lnTo>
                  <a:pt x="1381125" y="1219200"/>
                </a:lnTo>
                <a:lnTo>
                  <a:pt x="352425" y="1219200"/>
                </a:lnTo>
                <a:lnTo>
                  <a:pt x="0" y="866775"/>
                </a:lnTo>
                <a:lnTo>
                  <a:pt x="866775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 w="92075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246" name="矩形 13"/>
          <p:cNvSpPr/>
          <p:nvPr/>
        </p:nvSpPr>
        <p:spPr>
          <a:xfrm>
            <a:off x="731838" y="5540375"/>
            <a:ext cx="4916487" cy="558800"/>
          </a:xfrm>
          <a:prstGeom prst="rect">
            <a:avLst/>
          </a:prstGeom>
          <a:solidFill>
            <a:srgbClr val="EC727E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KEY  TEXT  HERE</a:t>
            </a:r>
            <a:endParaRPr lang="zh-CN" altLang="en-US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7" name="矩形 14"/>
          <p:cNvSpPr/>
          <p:nvPr/>
        </p:nvSpPr>
        <p:spPr>
          <a:xfrm>
            <a:off x="6248400" y="2209800"/>
            <a:ext cx="704850" cy="7048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1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8" name="矩形 15"/>
          <p:cNvSpPr/>
          <p:nvPr/>
        </p:nvSpPr>
        <p:spPr>
          <a:xfrm>
            <a:off x="6953250" y="2209800"/>
            <a:ext cx="3308350" cy="3698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9" name="矩形 16"/>
          <p:cNvSpPr/>
          <p:nvPr/>
        </p:nvSpPr>
        <p:spPr>
          <a:xfrm>
            <a:off x="6953250" y="2522538"/>
            <a:ext cx="4579938" cy="922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0" name="矩形 17"/>
          <p:cNvSpPr/>
          <p:nvPr/>
        </p:nvSpPr>
        <p:spPr>
          <a:xfrm>
            <a:off x="6242050" y="4632325"/>
            <a:ext cx="704850" cy="704850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endParaRPr lang="zh-CN" altLang="en-US" sz="20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1" name="矩形 18"/>
          <p:cNvSpPr/>
          <p:nvPr/>
        </p:nvSpPr>
        <p:spPr>
          <a:xfrm>
            <a:off x="6946900" y="4632325"/>
            <a:ext cx="33067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CLICK   TO   ADD   TITLE  IN  HERE</a:t>
            </a:r>
            <a:endParaRPr lang="zh-CN" altLang="en-US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52" name="矩形 19"/>
          <p:cNvSpPr/>
          <p:nvPr/>
        </p:nvSpPr>
        <p:spPr>
          <a:xfrm>
            <a:off x="6946900" y="4943475"/>
            <a:ext cx="4579938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/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1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7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bldLvl="0" animBg="1"/>
      <p:bldP spid="10247" grpId="0" bldLvl="0" animBg="1"/>
      <p:bldP spid="10248" grpId="0" bldLvl="0"/>
      <p:bldP spid="10249" grpId="0" bldLvl="0"/>
      <p:bldP spid="10250" grpId="0" bldLvl="0" animBg="1"/>
      <p:bldP spid="10251" grpId="0" bldLvl="0"/>
      <p:bldP spid="1025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882650" y="0"/>
            <a:ext cx="1023938" cy="573088"/>
          </a:xfrm>
          <a:prstGeom prst="rect">
            <a:avLst/>
          </a:prstGeom>
          <a:solidFill>
            <a:srgbClr val="3AC4C4"/>
          </a:solidFill>
          <a:ln w="9525">
            <a:noFill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242" name="直接连接符 4"/>
          <p:cNvSpPr/>
          <p:nvPr/>
        </p:nvSpPr>
        <p:spPr>
          <a:xfrm>
            <a:off x="0" y="1054100"/>
            <a:ext cx="12192000" cy="0"/>
          </a:xfrm>
          <a:prstGeom prst="line">
            <a:avLst/>
          </a:prstGeom>
          <a:ln w="6350" cap="flat" cmpd="sng">
            <a:solidFill>
              <a:srgbClr val="3AC4C4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243" name="文本框 8"/>
          <p:cNvSpPr/>
          <p:nvPr/>
        </p:nvSpPr>
        <p:spPr>
          <a:xfrm>
            <a:off x="725488" y="592138"/>
            <a:ext cx="4818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2</a:t>
            </a:r>
            <a:r>
              <a:rPr lang="zh-CN" altLang="en-US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en-US" altLang="zh-CN" sz="2400" b="1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YOUR  TEXT  HERE</a:t>
            </a:r>
            <a:endParaRPr lang="zh-CN" altLang="en-US" sz="2400" b="1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69" name="椭圆 20"/>
          <p:cNvSpPr/>
          <p:nvPr/>
        </p:nvSpPr>
        <p:spPr>
          <a:xfrm>
            <a:off x="1581150" y="2273300"/>
            <a:ext cx="1565275" cy="1565275"/>
          </a:xfrm>
          <a:prstGeom prst="ellipse">
            <a:avLst/>
          </a:prstGeom>
          <a:noFill/>
          <a:ln w="666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70" name="图表 21"/>
          <p:cNvPicPr/>
          <p:nvPr/>
        </p:nvPicPr>
        <p:blipFill>
          <a:blip r:embed="rId1"/>
          <a:stretch>
            <a:fillRect/>
          </a:stretch>
        </p:blipFill>
        <p:spPr>
          <a:xfrm>
            <a:off x="679450" y="2003425"/>
            <a:ext cx="3408363" cy="209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1" name="文本框 22"/>
          <p:cNvSpPr/>
          <p:nvPr/>
        </p:nvSpPr>
        <p:spPr>
          <a:xfrm>
            <a:off x="1666875" y="2701925"/>
            <a:ext cx="147796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80%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2" name="矩形 23"/>
          <p:cNvSpPr/>
          <p:nvPr/>
        </p:nvSpPr>
        <p:spPr>
          <a:xfrm>
            <a:off x="1306513" y="4081463"/>
            <a:ext cx="2198687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3" name="矩形 24"/>
          <p:cNvSpPr/>
          <p:nvPr/>
        </p:nvSpPr>
        <p:spPr>
          <a:xfrm>
            <a:off x="1138238" y="4359275"/>
            <a:ext cx="2903537" cy="1477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4" name="椭圆 25"/>
          <p:cNvSpPr/>
          <p:nvPr/>
        </p:nvSpPr>
        <p:spPr>
          <a:xfrm>
            <a:off x="5270500" y="2273300"/>
            <a:ext cx="1565275" cy="1565275"/>
          </a:xfrm>
          <a:prstGeom prst="ellipse">
            <a:avLst/>
          </a:prstGeom>
          <a:noFill/>
          <a:ln w="666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75" name="图表 26"/>
          <p:cNvPicPr/>
          <p:nvPr/>
        </p:nvPicPr>
        <p:blipFill>
          <a:blip r:embed="rId2"/>
          <a:stretch>
            <a:fillRect/>
          </a:stretch>
        </p:blipFill>
        <p:spPr>
          <a:xfrm>
            <a:off x="4427538" y="2009775"/>
            <a:ext cx="3328987" cy="2092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6" name="文本框 27"/>
          <p:cNvSpPr/>
          <p:nvPr/>
        </p:nvSpPr>
        <p:spPr>
          <a:xfrm>
            <a:off x="5356225" y="2701925"/>
            <a:ext cx="147955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60%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7" name="矩形 28"/>
          <p:cNvSpPr/>
          <p:nvPr/>
        </p:nvSpPr>
        <p:spPr>
          <a:xfrm>
            <a:off x="4997450" y="4081463"/>
            <a:ext cx="219710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8" name="矩形 29"/>
          <p:cNvSpPr/>
          <p:nvPr/>
        </p:nvSpPr>
        <p:spPr>
          <a:xfrm>
            <a:off x="4827588" y="4359275"/>
            <a:ext cx="2903537" cy="1477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79" name="椭圆 30"/>
          <p:cNvSpPr/>
          <p:nvPr/>
        </p:nvSpPr>
        <p:spPr>
          <a:xfrm>
            <a:off x="8959850" y="2273300"/>
            <a:ext cx="1565275" cy="1565275"/>
          </a:xfrm>
          <a:prstGeom prst="ellipse">
            <a:avLst/>
          </a:prstGeom>
          <a:noFill/>
          <a:ln w="666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1280" name="图表 31"/>
          <p:cNvPicPr/>
          <p:nvPr/>
        </p:nvPicPr>
        <p:blipFill>
          <a:blip r:embed="rId3"/>
          <a:stretch>
            <a:fillRect/>
          </a:stretch>
        </p:blipFill>
        <p:spPr>
          <a:xfrm>
            <a:off x="8175625" y="2009775"/>
            <a:ext cx="3135313" cy="2090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81" name="文本框 32"/>
          <p:cNvSpPr/>
          <p:nvPr/>
        </p:nvSpPr>
        <p:spPr>
          <a:xfrm>
            <a:off x="9045575" y="2701925"/>
            <a:ext cx="1479550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40%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2" name="矩形 33"/>
          <p:cNvSpPr/>
          <p:nvPr/>
        </p:nvSpPr>
        <p:spPr>
          <a:xfrm>
            <a:off x="8686800" y="4081463"/>
            <a:ext cx="2197100" cy="3698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Calibri" panose="020F0502020204030204" pitchFamily="34" charset="0"/>
              </a:rPr>
              <a:t>ADD   TITLE  IN  HERE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83" name="矩形 34"/>
          <p:cNvSpPr/>
          <p:nvPr/>
        </p:nvSpPr>
        <p:spPr>
          <a:xfrm>
            <a:off x="8518525" y="4359275"/>
            <a:ext cx="2903538" cy="1477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solidFill>
                  <a:srgbClr val="D8D8D8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Why do you always do this to me Why do you always hurt again and again my heart Why do they always say</a:t>
            </a:r>
            <a:endParaRPr lang="zh-CN" altLang="en-US" dirty="0">
              <a:solidFill>
                <a:srgbClr val="D8D8D8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23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27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1)">
                                      <p:cBhvr>
                                        <p:cTn id="31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7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50" dur="500" tmFilter="0, 0; .2, .5; .8, .5; 1, 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12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63" dur="500" tmFilter="0, 0; .2, .5; .8, .5; 1, 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1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filter="fade">
                                      <p:cBhvr>
                                        <p:cTn id="76" dur="500" tmFilter="0, 0; .2, .5; .8, .5; 1, 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12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11271" grpId="0" bldLvl="0"/>
      <p:bldP spid="11271" grpId="1" bldLvl="0"/>
      <p:bldP spid="11272" grpId="0" bldLvl="0"/>
      <p:bldP spid="11273" grpId="0" bldLvl="0"/>
      <p:bldP spid="11274" grpId="0" bldLvl="0" animBg="1"/>
      <p:bldP spid="11276" grpId="0" bldLvl="0"/>
      <p:bldP spid="11276" grpId="1" bldLvl="0"/>
      <p:bldP spid="11277" grpId="0" bldLvl="0"/>
      <p:bldP spid="11278" grpId="0" bldLvl="0"/>
      <p:bldP spid="11279" grpId="0" bldLvl="0" animBg="1"/>
      <p:bldP spid="11281" grpId="0" bldLvl="0"/>
      <p:bldP spid="11281" grpId="1" bldLvl="0"/>
      <p:bldP spid="11282" grpId="0" bldLvl="0"/>
      <p:bldP spid="11283" grpId="0" bldLvl="0"/>
    </p:bldLst>
  </p:timing>
</p:sld>
</file>

<file path=ppt/theme/theme1.xml><?xml version="1.0" encoding="utf-8"?>
<a:theme xmlns:a="http://schemas.openxmlformats.org/drawingml/2006/main" name="www.freeppt7.com-Best powerpoint templates free download-slideshow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5623</Words>
  <Application>WPS 演示</Application>
  <PresentationFormat>自定义</PresentationFormat>
  <Paragraphs>296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Calibri</vt:lpstr>
      <vt:lpstr>Broadway BT</vt:lpstr>
      <vt:lpstr>微软雅黑</vt:lpstr>
      <vt:lpstr>张海山锐线体简</vt:lpstr>
      <vt:lpstr>Broadway</vt:lpstr>
      <vt:lpstr>Arial Unicode MS</vt:lpstr>
      <vt:lpstr>Arial</vt:lpstr>
      <vt:lpstr>Wingdings</vt:lpstr>
      <vt:lpstr>Meiryo</vt:lpstr>
      <vt:lpstr>Yu Gothic</vt:lpstr>
      <vt:lpstr>www.freeppt7.com-Best powerpoint templates free download-slideshow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</dc:creator>
  <cp:lastModifiedBy>kwl6163com</cp:lastModifiedBy>
  <cp:revision>42</cp:revision>
  <dcterms:created xsi:type="dcterms:W3CDTF">2014-03-14T01:07:00Z</dcterms:created>
  <dcterms:modified xsi:type="dcterms:W3CDTF">2018-06-14T14:16:50Z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