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22"/>
  </p:notesMasterIdLst>
  <p:sldIdLst>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2" r:id="rId19"/>
    <p:sldId id="273" r:id="rId20"/>
    <p:sldId id="274" r:id="rId21"/>
  </p:sldIdLst>
  <p:sldSz cx="12192000" cy="6858000"/>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830312"/>
    <a:srgbClr val="564E49"/>
    <a:srgbClr val="302512"/>
    <a:srgbClr val="608C7D"/>
    <a:srgbClr val="B9D4ED"/>
    <a:srgbClr val="81B2DF"/>
    <a:srgbClr val="488FD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88"/>
    <p:restoredTop sz="94648"/>
  </p:normalViewPr>
  <p:slideViewPr>
    <p:cSldViewPr snapToGrid="0" showGuides="1">
      <p:cViewPr>
        <p:scale>
          <a:sx n="70" d="100"/>
          <a:sy n="70" d="100"/>
        </p:scale>
        <p:origin x="-240" y="-523"/>
      </p:cViewPr>
      <p:guideLst>
        <p:guide orient="horz" pos="2092"/>
        <p:guide pos="3834"/>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notesMaster" Target="notesMasters/notesMaster1.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4" name="页眉占位符 1"/>
          <p:cNvSpPr>
            <a:spLocks noGrp="1" noChangeArrowheads="1"/>
          </p:cNvSpPr>
          <p:nvPr>
            <p:ph type="hdr" sz="quarter"/>
          </p:nvPr>
        </p:nvSpPr>
        <p:spPr bwMode="auto">
          <a:xfrm>
            <a:off x="0" y="0"/>
            <a:ext cx="2971800" cy="458788"/>
          </a:xfrm>
          <a:prstGeom prst="rect">
            <a:avLst/>
          </a:prstGeom>
          <a:noFill/>
          <a:ln>
            <a:noFill/>
          </a:ln>
        </p:spPr>
        <p:txBody>
          <a:bodyPr vert="horz" wrap="square" lIns="91440" tIns="45720" rIns="91440" bIns="45720" numCol="1" anchor="t" anchorCtr="0" compatLnSpc="1"/>
          <a:lstStyle>
            <a:lvl1pPr eaLnBrk="1" hangingPunct="1">
              <a:buFont typeface="Arial" panose="020B0604020202020204" pitchFamily="34" charset="0"/>
              <a:buNone/>
              <a:defRPr sz="120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075" name="日期占位符 2"/>
          <p:cNvSpPr>
            <a:spLocks noGrp="1" noChangeArrowheads="1"/>
          </p:cNvSpPr>
          <p:nvPr>
            <p:ph type="dt" idx="1"/>
          </p:nvPr>
        </p:nvSpPr>
        <p:spPr bwMode="auto">
          <a:xfrm>
            <a:off x="3884613" y="0"/>
            <a:ext cx="2971800" cy="458788"/>
          </a:xfrm>
          <a:prstGeom prst="rect">
            <a:avLst/>
          </a:prstGeom>
          <a:noFill/>
          <a:ln>
            <a:noFill/>
          </a:ln>
        </p:spPr>
        <p:txBody>
          <a:bodyPr vert="horz" wrap="square" lIns="91440" tIns="45720" rIns="91440" bIns="45720" numCol="1" anchor="t" anchorCtr="0" compatLnSpc="1"/>
          <a:lstStyle>
            <a:lvl1pPr algn="r" eaLnBrk="1" hangingPunct="1">
              <a:buFont typeface="Arial" panose="020B0604020202020204" pitchFamily="34" charset="0"/>
              <a:buNone/>
              <a:defRPr sz="120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0484" name="幻灯片图像占位符 3"/>
          <p:cNvSpPr>
            <a:spLocks noGrp="1" noRot="1" noChangeAspect="1"/>
          </p:cNvSpPr>
          <p:nvPr>
            <p:ph type="sldImg" idx="2"/>
          </p:nvPr>
        </p:nvSpPr>
        <p:spPr>
          <a:xfrm>
            <a:off x="685800" y="1143000"/>
            <a:ext cx="5486400" cy="3086100"/>
          </a:xfrm>
          <a:prstGeom prst="rect">
            <a:avLst/>
          </a:prstGeom>
          <a:noFill/>
          <a:ln w="9525">
            <a:noFill/>
          </a:ln>
        </p:spPr>
      </p:sp>
      <p:sp>
        <p:nvSpPr>
          <p:cNvPr id="3077" name="备注占位符 4"/>
          <p:cNvSpPr>
            <a:spLocks noGrp="1" noChangeArrowheads="1"/>
          </p:cNvSpPr>
          <p:nvPr>
            <p:ph type="body" sz="quarter" idx="3"/>
          </p:nvPr>
        </p:nvSpPr>
        <p:spPr bwMode="auto">
          <a:xfrm>
            <a:off x="685800" y="4400550"/>
            <a:ext cx="5486400" cy="3600450"/>
          </a:xfrm>
          <a:prstGeom prst="rect">
            <a:avLst/>
          </a:prstGeom>
          <a:noFill/>
          <a:ln>
            <a:noFill/>
          </a:ln>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第二级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第三级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第四级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第五级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078" name="页脚占位符 5"/>
          <p:cNvSpPr>
            <a:spLocks noGrp="1" noChangeArrowheads="1"/>
          </p:cNvSpPr>
          <p:nvPr>
            <p:ph type="ftr" sz="quarter" idx="4"/>
          </p:nvPr>
        </p:nvSpPr>
        <p:spPr bwMode="auto">
          <a:xfrm>
            <a:off x="0" y="8685213"/>
            <a:ext cx="2971800" cy="458788"/>
          </a:xfrm>
          <a:prstGeom prst="rect">
            <a:avLst/>
          </a:prstGeom>
          <a:noFill/>
          <a:ln>
            <a:noFill/>
          </a:ln>
        </p:spPr>
        <p:txBody>
          <a:bodyPr vert="horz" wrap="square" lIns="91440" tIns="45720" rIns="91440" bIns="45720" numCol="1" anchor="b" anchorCtr="0" compatLnSpc="1"/>
          <a:lstStyle>
            <a:lvl1pPr eaLnBrk="1" hangingPunct="1">
              <a:buFont typeface="Arial" panose="020B0604020202020204" pitchFamily="34" charset="0"/>
              <a:buNone/>
              <a:defRPr sz="120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079" name="灯片编号占位符 6"/>
          <p:cNvSpPr>
            <a:spLocks noGrp="1" noChangeArrowheads="1"/>
          </p:cNvSpPr>
          <p:nvPr>
            <p:ph type="sldNum" sz="quarter" idx="5"/>
          </p:nvPr>
        </p:nvSpPr>
        <p:spPr bwMode="auto">
          <a:xfrm>
            <a:off x="3884613" y="8685213"/>
            <a:ext cx="2971800" cy="458788"/>
          </a:xfrm>
          <a:prstGeom prst="rect">
            <a:avLst/>
          </a:prstGeom>
          <a:noFill/>
          <a:ln>
            <a:noFill/>
          </a:ln>
        </p:spPr>
        <p:txBody>
          <a:bodyPr vert="horz" wrap="square" lIns="91440" tIns="45720" rIns="91440" bIns="45720" numCol="1" anchor="b" anchorCtr="0" compatLnSpc="1"/>
          <a:p>
            <a:pPr lvl="0" algn="r" eaLnBrk="1" hangingPunct="1">
              <a:buChar char="•"/>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itchFamily="34" charset="0"/>
                <a:ea typeface="微软雅黑" panose="020B0503020204020204" pitchFamily="34" charset="-122"/>
              </a:defRPr>
            </a:lvl1pPr>
            <a:lvl2pPr marL="742950" indent="-285750">
              <a:defRPr>
                <a:solidFill>
                  <a:schemeClr val="tx1"/>
                </a:solidFill>
                <a:latin typeface="Arial Narrow" pitchFamily="34" charset="0"/>
                <a:ea typeface="微软雅黑" panose="020B0503020204020204" pitchFamily="34" charset="-122"/>
              </a:defRPr>
            </a:lvl2pPr>
            <a:lvl3pPr marL="1143000" indent="-228600">
              <a:defRPr>
                <a:solidFill>
                  <a:schemeClr val="tx1"/>
                </a:solidFill>
                <a:latin typeface="Arial Narrow" pitchFamily="34" charset="0"/>
                <a:ea typeface="微软雅黑" panose="020B0503020204020204" pitchFamily="34" charset="-122"/>
              </a:defRPr>
            </a:lvl3pPr>
            <a:lvl4pPr marL="1600200" indent="-228600">
              <a:defRPr>
                <a:solidFill>
                  <a:schemeClr val="tx1"/>
                </a:solidFill>
                <a:latin typeface="Arial Narrow" pitchFamily="34" charset="0"/>
                <a:ea typeface="微软雅黑" panose="020B0503020204020204" pitchFamily="34" charset="-122"/>
              </a:defRPr>
            </a:lvl4pPr>
            <a:lvl5pPr marL="2057400" indent="-228600">
              <a:defRPr>
                <a:solidFill>
                  <a:schemeClr val="tx1"/>
                </a:solidFill>
                <a:latin typeface="Arial Narrow"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fld>
            <a:endParaRPr lang="zh-CN" altLang="en-US" smtClean="0">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pic>
        <p:nvPicPr>
          <p:cNvPr id="4098" name="图片 9"/>
          <p:cNvPicPr>
            <a:picLocks noChangeAspect="1"/>
          </p:cNvPicPr>
          <p:nvPr/>
        </p:nvPicPr>
        <p:blipFill>
          <a:blip r:embed="rId2"/>
          <a:srcRect t="8797" b="7870"/>
          <a:stretch>
            <a:fillRect/>
          </a:stretch>
        </p:blipFill>
        <p:spPr>
          <a:xfrm>
            <a:off x="0" y="0"/>
            <a:ext cx="12192000" cy="6858000"/>
          </a:xfrm>
          <a:prstGeom prst="rect">
            <a:avLst/>
          </a:prstGeom>
          <a:noFill/>
          <a:ln w="9525">
            <a:noFill/>
          </a:ln>
        </p:spPr>
      </p:pic>
      <p:pic>
        <p:nvPicPr>
          <p:cNvPr id="4099" name="图片 10"/>
          <p:cNvPicPr>
            <a:picLocks noChangeAspect="1"/>
          </p:cNvPicPr>
          <p:nvPr/>
        </p:nvPicPr>
        <p:blipFill>
          <a:blip r:embed="rId3"/>
          <a:stretch>
            <a:fillRect/>
          </a:stretch>
        </p:blipFill>
        <p:spPr>
          <a:xfrm>
            <a:off x="2473325" y="261938"/>
            <a:ext cx="6391275" cy="4195762"/>
          </a:xfrm>
          <a:prstGeom prst="rect">
            <a:avLst/>
          </a:prstGeom>
          <a:noFill/>
          <a:ln w="9525">
            <a:noFill/>
          </a:ln>
        </p:spPr>
      </p:pic>
      <p:sp>
        <p:nvSpPr>
          <p:cNvPr id="2" name="Title 1"/>
          <p:cNvSpPr>
            <a:spLocks noGrp="1"/>
          </p:cNvSpPr>
          <p:nvPr>
            <p:ph type="ctrTitle"/>
          </p:nvPr>
        </p:nvSpPr>
        <p:spPr>
          <a:xfrm>
            <a:off x="1282700" y="4546600"/>
            <a:ext cx="9906000" cy="679094"/>
          </a:xfrm>
        </p:spPr>
        <p:txBody>
          <a:bodyPr>
            <a:normAutofit/>
          </a:bodyPr>
          <a:lstStyle>
            <a:lvl1pPr algn="ctr">
              <a:lnSpc>
                <a:spcPct val="80000"/>
              </a:lnSpc>
              <a:defRPr sz="4800" b="0" i="0">
                <a:solidFill>
                  <a:schemeClr val="accent1"/>
                </a:solidFill>
                <a:effectLst>
                  <a:outerShdw dist="25400" dir="5400000" algn="t" rotWithShape="0">
                    <a:srgbClr val="E88302">
                      <a:alpha val="54000"/>
                    </a:srgbClr>
                  </a:outerShdw>
                </a:effectLst>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282700" y="5365798"/>
            <a:ext cx="9906000" cy="567117"/>
          </a:xfrm>
        </p:spPr>
        <p:txBody>
          <a:bodyPr>
            <a:normAutofit/>
          </a:bodyPr>
          <a:lstStyle>
            <a:lvl1pPr marL="0" indent="0" algn="ctr">
              <a:buNone/>
              <a:defRPr sz="2400">
                <a:solidFill>
                  <a:schemeClr val="accent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12"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13"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14"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p>
            <a:pPr algn="r">
              <a:buChar char="•"/>
            </a:pPr>
            <a:fld id="{9A0DB2DC-4C9A-4742-B13C-FB6460FD3503}" type="slidenum">
              <a:rPr lang="zh-CN" altLang="en-US" dirty="0"/>
            </a:fld>
            <a:endParaRPr lang="zh-CN" altLang="en-US" dirty="0"/>
          </a:p>
        </p:txBody>
      </p:sp>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2786745"/>
            <a:ext cx="10515600" cy="1070339"/>
          </a:xfrm>
        </p:spPr>
        <p:txBody>
          <a:bodyPr/>
          <a:lstStyle>
            <a:lvl1pPr>
              <a:defRPr sz="3600">
                <a:solidFill>
                  <a:schemeClr val="accent1"/>
                </a:solidFill>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1" y="3884072"/>
            <a:ext cx="10515600" cy="1500187"/>
          </a:xfrm>
        </p:spPr>
        <p:txBody>
          <a:bodyPr/>
          <a:lstStyle>
            <a:lvl1pPr marL="0" indent="0">
              <a:buNone/>
              <a:defRPr sz="1800">
                <a:solidFill>
                  <a:schemeClr val="bg1">
                    <a:lumMod val="50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日期占位符 4"/>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839789"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6172202"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6172202"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日期占位符 6"/>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日期占位符 2"/>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9"/>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9"/>
            <a:ext cx="6172200" cy="4873625"/>
          </a:xfrm>
        </p:spPr>
        <p:txBody>
          <a:bodyPr vert="horz" wrap="square" lIns="91440" tIns="45720" rIns="91440" bIns="45720" numCol="1" rtlCol="0" anchor="t" anchorCtr="0" compatLnSpc="1">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685800" rtl="0" eaLnBrk="0" fontAlgn="base" latinLnBrk="0" hangingPunct="0">
              <a:lnSpc>
                <a:spcPct val="90000"/>
              </a:lnSpc>
              <a:spcBef>
                <a:spcPts val="1350"/>
              </a:spcBef>
              <a:spcAft>
                <a:spcPct val="0"/>
              </a:spcAft>
              <a:buClr>
                <a:schemeClr val="accent1"/>
              </a:buClr>
              <a:buSzPct val="80000"/>
              <a:buFont typeface="Wingdings 2" pitchFamily="18" charset="2"/>
              <a:buNone/>
              <a:defRPr/>
            </a:pPr>
            <a:r>
              <a:rPr kumimoji="0" lang="zh-CN" altLang="en-US" sz="2400" b="0" i="0" u="none" strike="noStrike" kern="1200" cap="none" spc="0" normalizeH="0" baseline="0" noProof="0" smtClean="0">
                <a:ln>
                  <a:noFill/>
                </a:ln>
                <a:solidFill>
                  <a:schemeClr val="accent1"/>
                </a:solidFill>
                <a:effectLst/>
                <a:uLnTx/>
                <a:uFillTx/>
                <a:latin typeface="+mn-lt"/>
                <a:ea typeface="+mn-ea"/>
                <a:cs typeface="幼圆"/>
              </a:rPr>
              <a:t>单击图标添加图片</a:t>
            </a:r>
            <a:endParaRPr kumimoji="0" lang="en-US" sz="2400" b="0" i="0" u="none" strike="noStrike" kern="1200" cap="none" spc="0" normalizeH="0" baseline="0" noProof="0" dirty="0">
              <a:ln>
                <a:noFill/>
              </a:ln>
              <a:solidFill>
                <a:schemeClr val="accent1"/>
              </a:solidFill>
              <a:effectLst/>
              <a:uLnTx/>
              <a:uFillTx/>
              <a:latin typeface="+mn-lt"/>
              <a:ea typeface="+mn-ea"/>
              <a:cs typeface="幼圆"/>
            </a:endParaRP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2"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5" Type="http://schemas.openxmlformats.org/officeDocument/2006/relationships/theme" Target="../theme/theme2.xml"/><Relationship Id="rId14" Type="http://schemas.openxmlformats.org/officeDocument/2006/relationships/image" Target="../media/image3.png"/><Relationship Id="rId13" Type="http://schemas.openxmlformats.org/officeDocument/2006/relationships/image" Target="../media/image2.png"/><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3" Type="http://schemas.openxmlformats.org/officeDocument/2006/relationships/theme" Target="../theme/theme3.xml"/><Relationship Id="rId12" Type="http://schemas.openxmlformats.org/officeDocument/2006/relationships/image" Target="../media/image4.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p>
            <a:pPr lvl="0"/>
            <a:r>
              <a:rPr lang="zh-CN" altLang="zh-CN" dirty="0"/>
              <a:t>单击此处编辑母版标题样式</a:t>
            </a:r>
            <a:endParaRPr lang="zh-CN" altLang="zh-CN" dirty="0"/>
          </a:p>
        </p:txBody>
      </p:sp>
      <p:sp>
        <p:nvSpPr>
          <p:cNvPr id="1027" name="文本占位符 2"/>
          <p:cNvSpPr>
            <a:spLocks noGrp="1"/>
          </p:cNvSpPr>
          <p:nvPr>
            <p:ph type="body" idx="1"/>
          </p:nvPr>
        </p:nvSpPr>
        <p:spPr>
          <a:xfrm>
            <a:off x="838200" y="1825625"/>
            <a:ext cx="10515600" cy="4351338"/>
          </a:xfrm>
          <a:prstGeom prst="rect">
            <a:avLst/>
          </a:prstGeom>
          <a:noFill/>
          <a:ln w="9525">
            <a:noFill/>
          </a:ln>
        </p:spPr>
        <p:txBody>
          <a:bodyPr/>
          <a:p>
            <a:pPr lvl="0"/>
            <a:r>
              <a:rPr lang="zh-CN" altLang="zh-CN" dirty="0"/>
              <a:t>单击此处编辑母版文本样式</a:t>
            </a:r>
            <a:endParaRPr lang="zh-CN" altLang="zh-CN" dirty="0"/>
          </a:p>
          <a:p>
            <a:pPr lvl="1"/>
            <a:r>
              <a:rPr lang="zh-CN" altLang="zh-CN" dirty="0"/>
              <a:t>第二级</a:t>
            </a:r>
            <a:endParaRPr lang="zh-CN" altLang="zh-CN" dirty="0"/>
          </a:p>
          <a:p>
            <a:pPr lvl="2"/>
            <a:r>
              <a:rPr lang="zh-CN" altLang="zh-CN" dirty="0"/>
              <a:t>第三级</a:t>
            </a:r>
            <a:endParaRPr lang="zh-CN" altLang="zh-CN" dirty="0"/>
          </a:p>
          <a:p>
            <a:pPr lvl="3"/>
            <a:r>
              <a:rPr lang="zh-CN" altLang="zh-CN" dirty="0"/>
              <a:t>第四级</a:t>
            </a:r>
            <a:endParaRPr lang="zh-CN" altLang="zh-CN" dirty="0"/>
          </a:p>
          <a:p>
            <a:pPr lvl="4"/>
            <a:r>
              <a:rPr lang="zh-CN" altLang="zh-CN" dirty="0"/>
              <a:t>第五级</a:t>
            </a:r>
            <a:endParaRPr lang="zh-CN" altLang="zh-CN" dirty="0"/>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p:spPr>
        <p:txBody>
          <a:bodyPr vert="horz" wrap="square" lIns="91440" tIns="45720" rIns="91440" bIns="45720" numCol="1" anchor="ctr" anchorCtr="0" compatLnSpc="1"/>
          <a:lstStyle>
            <a:lvl1pPr algn="r">
              <a:defRPr sz="1200">
                <a:solidFill>
                  <a:srgbClr val="898989"/>
                </a:solidFill>
              </a:defRPr>
            </a:lvl1pPr>
          </a:lstStyle>
          <a:p>
            <a:pPr lvl="0" eaLnBrk="1" hangingPunct="1">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pic>
        <p:nvPicPr>
          <p:cNvPr id="2050" name="图片 6"/>
          <p:cNvPicPr>
            <a:picLocks noChangeAspect="1"/>
          </p:cNvPicPr>
          <p:nvPr/>
        </p:nvPicPr>
        <p:blipFill>
          <a:blip r:embed="rId13"/>
          <a:srcRect t="61418" b="18062"/>
          <a:stretch>
            <a:fillRect/>
          </a:stretch>
        </p:blipFill>
        <p:spPr>
          <a:xfrm>
            <a:off x="0" y="0"/>
            <a:ext cx="12192000" cy="2501900"/>
          </a:xfrm>
          <a:prstGeom prst="rect">
            <a:avLst/>
          </a:prstGeom>
          <a:noFill/>
          <a:ln w="9525">
            <a:noFill/>
          </a:ln>
        </p:spPr>
      </p:pic>
      <p:grpSp>
        <p:nvGrpSpPr>
          <p:cNvPr id="2051" name="矩形 7"/>
          <p:cNvGrpSpPr/>
          <p:nvPr/>
        </p:nvGrpSpPr>
        <p:grpSpPr>
          <a:xfrm>
            <a:off x="0" y="969963"/>
            <a:ext cx="12192000" cy="5888037"/>
            <a:chOff x="0" y="0"/>
            <a:chExt cx="7680" cy="3709"/>
          </a:xfrm>
        </p:grpSpPr>
        <p:pic>
          <p:nvPicPr>
            <p:cNvPr id="2054" name="矩形 7"/>
            <p:cNvPicPr/>
            <p:nvPr/>
          </p:nvPicPr>
          <p:blipFill>
            <a:blip r:embed="rId14"/>
            <a:stretch>
              <a:fillRect/>
            </a:stretch>
          </p:blipFill>
          <p:spPr>
            <a:xfrm>
              <a:off x="0" y="0"/>
              <a:ext cx="7680" cy="3709"/>
            </a:xfrm>
            <a:prstGeom prst="rect">
              <a:avLst/>
            </a:prstGeom>
            <a:noFill/>
            <a:ln w="9525">
              <a:noFill/>
            </a:ln>
          </p:spPr>
        </p:pic>
        <p:sp>
          <p:nvSpPr>
            <p:cNvPr id="2" name="Text Box 5"/>
            <p:cNvSpPr txBox="1">
              <a:spLocks noChangeArrowheads="1"/>
            </p:cNvSpPr>
            <p:nvPr/>
          </p:nvSpPr>
          <p:spPr bwMode="auto">
            <a:xfrm>
              <a:off x="0" y="0"/>
              <a:ext cx="7680" cy="3709"/>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endParaRPr>
            </a:p>
          </p:txBody>
        </p:sp>
      </p:grpSp>
      <p:sp>
        <p:nvSpPr>
          <p:cNvPr id="2052" name="标题占位符 1"/>
          <p:cNvSpPr>
            <a:spLocks noGrp="1"/>
          </p:cNvSpPr>
          <p:nvPr>
            <p:ph type="title"/>
          </p:nvPr>
        </p:nvSpPr>
        <p:spPr>
          <a:xfrm>
            <a:off x="838200" y="365125"/>
            <a:ext cx="10515600" cy="1325563"/>
          </a:xfrm>
          <a:prstGeom prst="rect">
            <a:avLst/>
          </a:prstGeom>
          <a:noFill/>
          <a:ln w="9525">
            <a:noFill/>
          </a:ln>
        </p:spPr>
        <p:txBody>
          <a:bodyPr anchor="ctr"/>
          <a:p>
            <a:pPr lvl="0"/>
            <a:r>
              <a:rPr lang="zh-CN" altLang="zh-CN" dirty="0"/>
              <a:t>单击此处编辑母版标题样式</a:t>
            </a:r>
            <a:endParaRPr lang="zh-CN" altLang="zh-CN" dirty="0"/>
          </a:p>
        </p:txBody>
      </p:sp>
      <p:sp>
        <p:nvSpPr>
          <p:cNvPr id="2053" name="文本占位符 2"/>
          <p:cNvSpPr>
            <a:spLocks noGrp="1"/>
          </p:cNvSpPr>
          <p:nvPr>
            <p:ph type="body" idx="1"/>
          </p:nvPr>
        </p:nvSpPr>
        <p:spPr>
          <a:xfrm>
            <a:off x="838200" y="1825625"/>
            <a:ext cx="10515600" cy="4351338"/>
          </a:xfrm>
          <a:prstGeom prst="rect">
            <a:avLst/>
          </a:prstGeom>
          <a:noFill/>
          <a:ln w="9525">
            <a:noFill/>
          </a:ln>
        </p:spPr>
        <p:txBody>
          <a:bodyPr/>
          <a:p>
            <a:pPr lvl="0"/>
            <a:r>
              <a:rPr lang="zh-CN" altLang="zh-CN" dirty="0"/>
              <a:t>单击此处编辑母版文本样式</a:t>
            </a:r>
            <a:endParaRPr lang="zh-CN" altLang="zh-CN" dirty="0"/>
          </a:p>
          <a:p>
            <a:pPr lvl="1"/>
            <a:r>
              <a:rPr lang="zh-CN" altLang="zh-CN" dirty="0"/>
              <a:t>第二级</a:t>
            </a:r>
            <a:endParaRPr lang="zh-CN" altLang="zh-CN" dirty="0"/>
          </a:p>
          <a:p>
            <a:pPr lvl="2"/>
            <a:r>
              <a:rPr lang="zh-CN" altLang="zh-CN" dirty="0"/>
              <a:t>第三级</a:t>
            </a:r>
            <a:endParaRPr lang="zh-CN" altLang="zh-CN" dirty="0"/>
          </a:p>
          <a:p>
            <a:pPr lvl="3"/>
            <a:r>
              <a:rPr lang="zh-CN" altLang="zh-CN" dirty="0"/>
              <a:t>第四级</a:t>
            </a:r>
            <a:endParaRPr lang="zh-CN" altLang="zh-CN" dirty="0"/>
          </a:p>
          <a:p>
            <a:pPr lvl="4"/>
            <a:r>
              <a:rPr lang="zh-CN" altLang="zh-CN" dirty="0"/>
              <a:t>第五级</a:t>
            </a:r>
            <a:endParaRPr lang="zh-CN" altLang="zh-CN"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pic>
        <p:nvPicPr>
          <p:cNvPr id="3074" name="图片 7"/>
          <p:cNvPicPr>
            <a:picLocks noChangeAspect="1"/>
          </p:cNvPicPr>
          <p:nvPr/>
        </p:nvPicPr>
        <p:blipFill>
          <a:blip r:embed="rId12"/>
          <a:srcRect t="9743" b="8067"/>
          <a:stretch>
            <a:fillRect/>
          </a:stretch>
        </p:blipFill>
        <p:spPr>
          <a:xfrm>
            <a:off x="4763" y="0"/>
            <a:ext cx="12187237" cy="6858000"/>
          </a:xfrm>
          <a:prstGeom prst="rect">
            <a:avLst/>
          </a:prstGeom>
          <a:noFill/>
          <a:ln w="9525">
            <a:noFill/>
          </a:ln>
        </p:spPr>
      </p:pic>
      <p:sp>
        <p:nvSpPr>
          <p:cNvPr id="9" name="矩形 8"/>
          <p:cNvSpPr/>
          <p:nvPr/>
        </p:nvSpPr>
        <p:spPr>
          <a:xfrm>
            <a:off x="0" y="0"/>
            <a:ext cx="12192000"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3076" name="Text Placeholder 2"/>
          <p:cNvSpPr>
            <a:spLocks noGrp="1"/>
          </p:cNvSpPr>
          <p:nvPr>
            <p:ph type="body" idx="1"/>
          </p:nvPr>
        </p:nvSpPr>
        <p:spPr>
          <a:xfrm>
            <a:off x="558800" y="1190625"/>
            <a:ext cx="11036300" cy="516572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0" hangingPunct="0">
              <a:buFont typeface="Arial" panose="020B0604020202020204" pitchFamily="34" charset="0"/>
              <a:buNone/>
              <a:defRPr sz="900">
                <a:solidFill>
                  <a:schemeClr val="bg1">
                    <a:lumMod val="65000"/>
                  </a:schemeClr>
                </a:solidFill>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0" hangingPunct="0">
              <a:buFont typeface="Arial" panose="020B0604020202020204" pitchFamily="34" charset="0"/>
              <a:buNone/>
              <a:defRPr sz="900">
                <a:solidFill>
                  <a:schemeClr val="bg1">
                    <a:lumMod val="65000"/>
                  </a:schemeClr>
                </a:solidFill>
              </a:defRPr>
            </a:lvl1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900">
                <a:solidFill>
                  <a:srgbClr val="A6A6A6"/>
                </a:solidFill>
              </a:defRPr>
            </a:lvl1pPr>
          </a:lstStyle>
          <a:p>
            <a:pPr lvl="0">
              <a:buChar char="•"/>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3080" name="Title Placeholder 1"/>
          <p:cNvSpPr>
            <a:spLocks noGrp="1"/>
          </p:cNvSpPr>
          <p:nvPr>
            <p:ph type="title"/>
          </p:nvPr>
        </p:nvSpPr>
        <p:spPr>
          <a:xfrm>
            <a:off x="558800" y="381000"/>
            <a:ext cx="11036300" cy="593725"/>
          </a:xfrm>
          <a:prstGeom prst="rect">
            <a:avLst/>
          </a:prstGeom>
          <a:noFill/>
          <a:ln w="9525">
            <a:noFill/>
          </a:ln>
        </p:spPr>
        <p:txBody>
          <a:bodyPr anchor="b"/>
          <a:p>
            <a:pPr lvl="0"/>
            <a:r>
              <a:rPr lang="zh-CN" altLang="en-US" dirty="0"/>
              <a:t>单击此处编辑母版标题样式</a:t>
            </a:r>
            <a:endParaRPr lang="en-US" altLang="zh-CN"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hf sldNum="0" hdr="0" ftr="0" dt="0"/>
  <p:txStyles>
    <p:titleStyle>
      <a:lvl1pPr algn="l" defTabSz="685800" rtl="0" eaLnBrk="0" fontAlgn="base" hangingPunct="0">
        <a:lnSpc>
          <a:spcPct val="90000"/>
        </a:lnSpc>
        <a:spcBef>
          <a:spcPct val="0"/>
        </a:spcBef>
        <a:spcAft>
          <a:spcPct val="0"/>
        </a:spcAft>
        <a:defRPr sz="4000" kern="1200">
          <a:solidFill>
            <a:schemeClr val="accent1"/>
          </a:solidFill>
          <a:latin typeface="+mj-lt"/>
          <a:ea typeface="+mj-ea"/>
          <a:cs typeface="华文新魏"/>
        </a:defRPr>
      </a:lvl1pPr>
      <a:lvl2pPr algn="l" defTabSz="685800" rtl="0" eaLnBrk="0" fontAlgn="base" hangingPunct="0">
        <a:lnSpc>
          <a:spcPct val="90000"/>
        </a:lnSpc>
        <a:spcBef>
          <a:spcPct val="0"/>
        </a:spcBef>
        <a:spcAft>
          <a:spcPct val="0"/>
        </a:spcAft>
        <a:defRPr sz="4000">
          <a:solidFill>
            <a:schemeClr val="accent1"/>
          </a:solidFill>
          <a:latin typeface="MS PMincho" panose="02020600040205080304" pitchFamily="18" charset="-128"/>
          <a:ea typeface="华文新魏"/>
          <a:cs typeface="华文新魏"/>
        </a:defRPr>
      </a:lvl2pPr>
      <a:lvl3pPr algn="l" defTabSz="685800" rtl="0" eaLnBrk="0" fontAlgn="base" hangingPunct="0">
        <a:lnSpc>
          <a:spcPct val="90000"/>
        </a:lnSpc>
        <a:spcBef>
          <a:spcPct val="0"/>
        </a:spcBef>
        <a:spcAft>
          <a:spcPct val="0"/>
        </a:spcAft>
        <a:defRPr sz="4000">
          <a:solidFill>
            <a:schemeClr val="accent1"/>
          </a:solidFill>
          <a:latin typeface="MS PMincho" panose="02020600040205080304" pitchFamily="18" charset="-128"/>
          <a:ea typeface="华文新魏"/>
          <a:cs typeface="华文新魏"/>
        </a:defRPr>
      </a:lvl3pPr>
      <a:lvl4pPr algn="l" defTabSz="685800" rtl="0" eaLnBrk="0" fontAlgn="base" hangingPunct="0">
        <a:lnSpc>
          <a:spcPct val="90000"/>
        </a:lnSpc>
        <a:spcBef>
          <a:spcPct val="0"/>
        </a:spcBef>
        <a:spcAft>
          <a:spcPct val="0"/>
        </a:spcAft>
        <a:defRPr sz="4000">
          <a:solidFill>
            <a:schemeClr val="accent1"/>
          </a:solidFill>
          <a:latin typeface="MS PMincho" panose="02020600040205080304" pitchFamily="18" charset="-128"/>
          <a:ea typeface="华文新魏"/>
          <a:cs typeface="华文新魏"/>
        </a:defRPr>
      </a:lvl4pPr>
      <a:lvl5pPr algn="l" defTabSz="685800" rtl="0" eaLnBrk="0" fontAlgn="base" hangingPunct="0">
        <a:lnSpc>
          <a:spcPct val="90000"/>
        </a:lnSpc>
        <a:spcBef>
          <a:spcPct val="0"/>
        </a:spcBef>
        <a:spcAft>
          <a:spcPct val="0"/>
        </a:spcAft>
        <a:defRPr sz="4000">
          <a:solidFill>
            <a:schemeClr val="accent1"/>
          </a:solidFill>
          <a:latin typeface="MS PMincho" panose="02020600040205080304" pitchFamily="18" charset="-128"/>
          <a:ea typeface="华文新魏"/>
          <a:cs typeface="华文新魏"/>
        </a:defRPr>
      </a:lvl5pPr>
      <a:lvl6pPr marL="457200" algn="l" defTabSz="685800" rtl="0" fontAlgn="base">
        <a:lnSpc>
          <a:spcPct val="90000"/>
        </a:lnSpc>
        <a:spcBef>
          <a:spcPct val="0"/>
        </a:spcBef>
        <a:spcAft>
          <a:spcPct val="0"/>
        </a:spcAft>
        <a:defRPr sz="4000">
          <a:solidFill>
            <a:schemeClr val="accent1"/>
          </a:solidFill>
          <a:latin typeface="MS PMincho" panose="02020600040205080304" pitchFamily="18" charset="-128"/>
          <a:ea typeface="华文新魏"/>
          <a:cs typeface="华文新魏"/>
        </a:defRPr>
      </a:lvl6pPr>
      <a:lvl7pPr marL="914400" algn="l" defTabSz="685800" rtl="0" fontAlgn="base">
        <a:lnSpc>
          <a:spcPct val="90000"/>
        </a:lnSpc>
        <a:spcBef>
          <a:spcPct val="0"/>
        </a:spcBef>
        <a:spcAft>
          <a:spcPct val="0"/>
        </a:spcAft>
        <a:defRPr sz="4000">
          <a:solidFill>
            <a:schemeClr val="accent1"/>
          </a:solidFill>
          <a:latin typeface="MS PMincho" panose="02020600040205080304" pitchFamily="18" charset="-128"/>
          <a:ea typeface="华文新魏"/>
          <a:cs typeface="华文新魏"/>
        </a:defRPr>
      </a:lvl7pPr>
      <a:lvl8pPr marL="1371600" algn="l" defTabSz="685800" rtl="0" fontAlgn="base">
        <a:lnSpc>
          <a:spcPct val="90000"/>
        </a:lnSpc>
        <a:spcBef>
          <a:spcPct val="0"/>
        </a:spcBef>
        <a:spcAft>
          <a:spcPct val="0"/>
        </a:spcAft>
        <a:defRPr sz="4000">
          <a:solidFill>
            <a:schemeClr val="accent1"/>
          </a:solidFill>
          <a:latin typeface="MS PMincho" panose="02020600040205080304" pitchFamily="18" charset="-128"/>
          <a:ea typeface="华文新魏"/>
          <a:cs typeface="华文新魏"/>
        </a:defRPr>
      </a:lvl8pPr>
      <a:lvl9pPr marL="1828800" algn="l" defTabSz="685800" rtl="0" fontAlgn="base">
        <a:lnSpc>
          <a:spcPct val="90000"/>
        </a:lnSpc>
        <a:spcBef>
          <a:spcPct val="0"/>
        </a:spcBef>
        <a:spcAft>
          <a:spcPct val="0"/>
        </a:spcAft>
        <a:defRPr sz="4000">
          <a:solidFill>
            <a:schemeClr val="accent1"/>
          </a:solidFill>
          <a:latin typeface="MS PMincho" panose="02020600040205080304" pitchFamily="18" charset="-128"/>
          <a:ea typeface="华文新魏"/>
          <a:cs typeface="华文新魏"/>
        </a:defRPr>
      </a:lvl9pPr>
    </p:titleStyle>
    <p:bodyStyle>
      <a:lvl1pPr marL="266700" indent="-266700" algn="l" defTabSz="685800" rtl="0" eaLnBrk="0" fontAlgn="base" hangingPunct="0">
        <a:lnSpc>
          <a:spcPct val="90000"/>
        </a:lnSpc>
        <a:spcBef>
          <a:spcPts val="1350"/>
        </a:spcBef>
        <a:spcAft>
          <a:spcPct val="0"/>
        </a:spcAft>
        <a:buClr>
          <a:schemeClr val="accent1"/>
        </a:buClr>
        <a:buSzPct val="80000"/>
        <a:buFont typeface="Wingdings 2" pitchFamily="18" charset="2"/>
        <a:buChar char=""/>
        <a:defRPr sz="2800" kern="1200">
          <a:solidFill>
            <a:schemeClr val="accent1"/>
          </a:solidFill>
          <a:latin typeface="+mn-lt"/>
          <a:ea typeface="+mn-ea"/>
          <a:cs typeface="幼圆"/>
        </a:defRPr>
      </a:lvl1pPr>
      <a:lvl2pPr marL="266700" indent="-266700" algn="l" defTabSz="685800" rtl="0" eaLnBrk="0" fontAlgn="base" hangingPunct="0">
        <a:lnSpc>
          <a:spcPct val="130000"/>
        </a:lnSpc>
        <a:spcBef>
          <a:spcPct val="0"/>
        </a:spcBef>
        <a:spcAft>
          <a:spcPct val="0"/>
        </a:spcAft>
        <a:buFont typeface="Calibri" panose="020F0502020204030204" pitchFamily="34" charset="0"/>
        <a:buChar char=" "/>
        <a:defRPr sz="2000" kern="1200">
          <a:solidFill>
            <a:schemeClr val="tx1"/>
          </a:solidFill>
          <a:latin typeface="+mn-lt"/>
          <a:ea typeface="+mn-ea"/>
          <a:cs typeface="幼圆"/>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rgbClr val="7F7F7F"/>
          </a:solidFill>
          <a:latin typeface="+mn-lt"/>
          <a:ea typeface="+mn-ea"/>
          <a:cs typeface="幼圆"/>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rgbClr val="7F7F7F"/>
          </a:solidFill>
          <a:latin typeface="+mn-lt"/>
          <a:ea typeface="+mn-ea"/>
          <a:cs typeface="幼圆"/>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rgbClr val="7F7F7F"/>
          </a:solidFill>
          <a:latin typeface="+mn-lt"/>
          <a:ea typeface="+mn-ea"/>
          <a:cs typeface="幼圆"/>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7.jpeg"/><Relationship Id="rId1" Type="http://schemas.openxmlformats.org/officeDocument/2006/relationships/image" Target="../media/image6.jpe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29.xml"/><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15.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9.xml"/><Relationship Id="rId3" Type="http://schemas.openxmlformats.org/officeDocument/2006/relationships/image" Target="../media/image26.png"/><Relationship Id="rId2" Type="http://schemas.openxmlformats.org/officeDocument/2006/relationships/image" Target="../media/image15.png"/><Relationship Id="rId1" Type="http://schemas.openxmlformats.org/officeDocument/2006/relationships/image" Target="../media/image25.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15.png"/><Relationship Id="rId1"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15.png"/><Relationship Id="rId1" Type="http://schemas.openxmlformats.org/officeDocument/2006/relationships/image" Target="../media/image27.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28.jpeg"/><Relationship Id="rId1" Type="http://schemas.openxmlformats.org/officeDocument/2006/relationships/image" Target="../media/image6.jpe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24.xml"/><Relationship Id="rId4" Type="http://schemas.openxmlformats.org/officeDocument/2006/relationships/image" Target="../media/image31.png"/><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hyperlink" Target="https://www.freeppt7.com/" TargetMode="Externa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9.xml"/><Relationship Id="rId2" Type="http://schemas.openxmlformats.org/officeDocument/2006/relationships/image" Target="../media/image29.png"/><Relationship Id="rId1" Type="http://schemas.openxmlformats.org/officeDocument/2006/relationships/hyperlink" Target="https://www.freeppt7.com/" TargetMode="External"/></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29.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15.png"/><Relationship Id="rId1" Type="http://schemas.openxmlformats.org/officeDocument/2006/relationships/image" Target="../media/image14.pn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29.xml"/><Relationship Id="rId5" Type="http://schemas.openxmlformats.org/officeDocument/2006/relationships/image" Target="../media/image19.png"/><Relationship Id="rId4" Type="http://schemas.openxmlformats.org/officeDocument/2006/relationships/image" Target="../media/image18.png"/><Relationship Id="rId3" Type="http://schemas.openxmlformats.org/officeDocument/2006/relationships/image" Target="../media/image17.jpeg"/><Relationship Id="rId2" Type="http://schemas.openxmlformats.org/officeDocument/2006/relationships/image" Target="../media/image15.png"/><Relationship Id="rId1" Type="http://schemas.openxmlformats.org/officeDocument/2006/relationships/image" Target="../media/image16.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15.png"/><Relationship Id="rId1" Type="http://schemas.openxmlformats.org/officeDocument/2006/relationships/image" Target="../media/image20.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15.png"/><Relationship Id="rId1"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15.png"/><Relationship Id="rId1" Type="http://schemas.openxmlformats.org/officeDocument/2006/relationships/image" Target="../media/image21.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15.png"/><Relationship Id="rId1"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5122" name="图片 1"/>
          <p:cNvPicPr>
            <a:picLocks noChangeAspect="1"/>
          </p:cNvPicPr>
          <p:nvPr/>
        </p:nvPicPr>
        <p:blipFill>
          <a:blip r:embed="rId1"/>
          <a:stretch>
            <a:fillRect/>
          </a:stretch>
        </p:blipFill>
        <p:spPr>
          <a:xfrm>
            <a:off x="0" y="0"/>
            <a:ext cx="12192000" cy="6858000"/>
          </a:xfrm>
          <a:prstGeom prst="rect">
            <a:avLst/>
          </a:prstGeom>
          <a:noFill/>
          <a:ln w="9525">
            <a:noFill/>
          </a:ln>
        </p:spPr>
      </p:pic>
      <p:pic>
        <p:nvPicPr>
          <p:cNvPr id="5123" name="图片 2"/>
          <p:cNvPicPr>
            <a:picLocks noChangeAspect="1"/>
          </p:cNvPicPr>
          <p:nvPr/>
        </p:nvPicPr>
        <p:blipFill>
          <a:blip r:embed="rId2"/>
          <a:stretch>
            <a:fillRect/>
          </a:stretch>
        </p:blipFill>
        <p:spPr>
          <a:xfrm>
            <a:off x="3186113" y="2230438"/>
            <a:ext cx="5819775" cy="3090862"/>
          </a:xfrm>
          <a:prstGeom prst="rect">
            <a:avLst/>
          </a:prstGeom>
          <a:noFill/>
          <a:ln w="9525">
            <a:noFill/>
          </a:ln>
        </p:spPr>
      </p:pic>
      <p:sp>
        <p:nvSpPr>
          <p:cNvPr id="5124" name="TextBox 3"/>
          <p:cNvSpPr txBox="1"/>
          <p:nvPr/>
        </p:nvSpPr>
        <p:spPr>
          <a:xfrm>
            <a:off x="5632450" y="2519363"/>
            <a:ext cx="992188" cy="1014412"/>
          </a:xfrm>
          <a:prstGeom prst="rect">
            <a:avLst/>
          </a:prstGeom>
          <a:noFill/>
          <a:ln w="9525">
            <a:noFill/>
          </a:ln>
        </p:spPr>
        <p:txBody>
          <a:bodyPr wrap="none">
            <a:spAutoFit/>
          </a:bodyPr>
          <a:p>
            <a:pPr eaLnBrk="0" hangingPunct="0">
              <a:buFont typeface="Arial" panose="020B0604020202020204" pitchFamily="34" charset="0"/>
              <a:buNone/>
            </a:pPr>
            <a:r>
              <a:rPr lang="en-US" altLang="zh-CN" sz="6000" dirty="0">
                <a:solidFill>
                  <a:srgbClr val="608C7D"/>
                </a:solidFill>
                <a:latin typeface="Birch Std" pitchFamily="66" charset="0"/>
              </a:rPr>
              <a:t>Cute</a:t>
            </a:r>
            <a:endParaRPr lang="zh-CN" altLang="en-US" sz="6000" dirty="0">
              <a:solidFill>
                <a:srgbClr val="608C7D"/>
              </a:solidFill>
              <a:latin typeface="Birch Std" pitchFamily="66" charset="0"/>
            </a:endParaRPr>
          </a:p>
        </p:txBody>
      </p:sp>
      <p:sp>
        <p:nvSpPr>
          <p:cNvPr id="5" name="TextBox 4"/>
          <p:cNvSpPr txBox="1"/>
          <p:nvPr/>
        </p:nvSpPr>
        <p:spPr>
          <a:xfrm>
            <a:off x="5019675" y="2257425"/>
            <a:ext cx="2219325" cy="461963"/>
          </a:xfrm>
          <a:prstGeom prst="rect">
            <a:avLst/>
          </a:prstGeom>
          <a:noFill/>
        </p:spPr>
        <p:txBody>
          <a:bodyPr>
            <a:spAutoFit/>
          </a:bodyPr>
          <a:lstStyle/>
          <a:p>
            <a:pPr marR="0" defTabSz="914400" eaLnBrk="0" hangingPunct="0">
              <a:buClrTx/>
              <a:buSzTx/>
              <a:buFont typeface="Arial" panose="020B0604020202020204" pitchFamily="34" charset="0"/>
              <a:buNone/>
              <a:defRPr/>
            </a:pPr>
            <a:r>
              <a:rPr kumimoji="0" lang="en-US" altLang="zh-CN" sz="2400" kern="1200" cap="none" spc="0" normalizeH="0" baseline="0" noProof="0" dirty="0">
                <a:solidFill>
                  <a:schemeClr val="accent3">
                    <a:lumMod val="60000"/>
                    <a:lumOff val="40000"/>
                  </a:schemeClr>
                </a:solidFill>
                <a:latin typeface="MV Boli" panose="02000500030200090000" pitchFamily="2" charset="0"/>
                <a:ea typeface="宋体" panose="02010600030101010101" pitchFamily="2" charset="-122"/>
                <a:cs typeface="MV Boli" panose="02000500030200090000" pitchFamily="2" charset="0"/>
              </a:rPr>
              <a:t>Uintage style </a:t>
            </a:r>
            <a:endParaRPr kumimoji="0" lang="zh-CN" altLang="en-US" sz="2400" kern="1200" cap="none" spc="0" normalizeH="0" baseline="0" noProof="0" dirty="0">
              <a:solidFill>
                <a:schemeClr val="accent3">
                  <a:lumMod val="60000"/>
                  <a:lumOff val="40000"/>
                </a:schemeClr>
              </a:solidFill>
              <a:latin typeface="MV Boli" panose="02000500030200090000" pitchFamily="2" charset="0"/>
              <a:ea typeface="宋体" panose="02010600030101010101" pitchFamily="2" charset="-122"/>
              <a:cs typeface="MV Boli" panose="02000500030200090000" pitchFamily="2" charset="0"/>
            </a:endParaRPr>
          </a:p>
        </p:txBody>
      </p:sp>
      <p:sp>
        <p:nvSpPr>
          <p:cNvPr id="5126" name="TextBox 11"/>
          <p:cNvSpPr txBox="1"/>
          <p:nvPr/>
        </p:nvSpPr>
        <p:spPr>
          <a:xfrm>
            <a:off x="4600575" y="1173163"/>
            <a:ext cx="3409950" cy="1323975"/>
          </a:xfrm>
          <a:prstGeom prst="rect">
            <a:avLst/>
          </a:prstGeom>
          <a:noFill/>
          <a:ln w="9525">
            <a:noFill/>
          </a:ln>
        </p:spPr>
        <p:txBody>
          <a:bodyPr>
            <a:spAutoFit/>
          </a:bodyPr>
          <a:p>
            <a:pPr eaLnBrk="0" hangingPunct="0">
              <a:buFont typeface="Arial" panose="020B0604020202020204" pitchFamily="34" charset="0"/>
              <a:buNone/>
            </a:pPr>
            <a:r>
              <a:rPr lang="en-US" altLang="zh-CN" sz="8000" dirty="0">
                <a:solidFill>
                  <a:srgbClr val="564E49"/>
                </a:solidFill>
                <a:latin typeface="Brush Script Std" pitchFamily="66" charset="0"/>
              </a:rPr>
              <a:t>Collect</a:t>
            </a:r>
            <a:endParaRPr lang="zh-CN" altLang="en-US" sz="8000" dirty="0">
              <a:solidFill>
                <a:srgbClr val="564E49"/>
              </a:solidFill>
              <a:latin typeface="Brush Script Std" pitchFamily="66" charset="0"/>
            </a:endParaRPr>
          </a:p>
        </p:txBody>
      </p:sp>
      <p:sp>
        <p:nvSpPr>
          <p:cNvPr id="14" name="TextBox 6"/>
          <p:cNvSpPr txBox="1">
            <a:spLocks noChangeArrowheads="1"/>
          </p:cNvSpPr>
          <p:nvPr/>
        </p:nvSpPr>
        <p:spPr bwMode="auto">
          <a:xfrm>
            <a:off x="3690938" y="5222875"/>
            <a:ext cx="4919663" cy="5238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dirty="0" smtClean="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rPr>
              <a:t>Add your text here and write down your opninon thank you add your text here</a:t>
            </a:r>
            <a:endParaRPr kumimoji="0" lang="zh-CN" altLang="en-US" sz="1400" b="0" i="0" u="none" strike="noStrike" kern="1200" cap="none" spc="0" normalizeH="0" baseline="0" noProof="0" dirty="0" smtClean="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endParaRPr>
          </a:p>
        </p:txBody>
      </p:sp>
      <p:grpSp>
        <p:nvGrpSpPr>
          <p:cNvPr id="5128" name="组合 9"/>
          <p:cNvGrpSpPr/>
          <p:nvPr/>
        </p:nvGrpSpPr>
        <p:grpSpPr>
          <a:xfrm>
            <a:off x="4781550" y="3506788"/>
            <a:ext cx="1446213" cy="733425"/>
            <a:chOff x="4780974" y="3506819"/>
            <a:chExt cx="1446150" cy="732786"/>
          </a:xfrm>
        </p:grpSpPr>
        <p:sp>
          <p:nvSpPr>
            <p:cNvPr id="5138" name="TextBox 15"/>
            <p:cNvSpPr txBox="1"/>
            <p:nvPr/>
          </p:nvSpPr>
          <p:spPr>
            <a:xfrm rot="-1216805">
              <a:off x="4780974" y="3777940"/>
              <a:ext cx="476635" cy="461665"/>
            </a:xfrm>
            <a:prstGeom prst="rect">
              <a:avLst/>
            </a:prstGeom>
            <a:noFill/>
            <a:ln w="9525">
              <a:noFill/>
            </a:ln>
          </p:spPr>
          <p:txBody>
            <a:bodyPr>
              <a:spAutoFit/>
            </a:bodyPr>
            <a:p>
              <a:pPr eaLnBrk="0" hangingPunct="0">
                <a:buFont typeface="Arial" panose="020B0604020202020204" pitchFamily="34" charset="0"/>
                <a:buNone/>
              </a:pPr>
              <a:r>
                <a:rPr lang="en-US" altLang="zh-CN" sz="2400" dirty="0">
                  <a:solidFill>
                    <a:schemeClr val="bg1"/>
                  </a:solidFill>
                  <a:latin typeface="MV Boli" panose="02000500030200090000" pitchFamily="2" charset="0"/>
                </a:rPr>
                <a:t>U </a:t>
              </a:r>
              <a:endParaRPr lang="zh-CN" altLang="en-US" sz="2400" dirty="0">
                <a:solidFill>
                  <a:schemeClr val="bg1"/>
                </a:solidFill>
                <a:latin typeface="MV Boli" panose="02000500030200090000" pitchFamily="2" charset="0"/>
              </a:endParaRPr>
            </a:p>
          </p:txBody>
        </p:sp>
        <p:sp>
          <p:nvSpPr>
            <p:cNvPr id="5139" name="TextBox 16"/>
            <p:cNvSpPr txBox="1"/>
            <p:nvPr/>
          </p:nvSpPr>
          <p:spPr>
            <a:xfrm rot="-1216805">
              <a:off x="5023917" y="3658252"/>
              <a:ext cx="476635" cy="461665"/>
            </a:xfrm>
            <a:prstGeom prst="rect">
              <a:avLst/>
            </a:prstGeom>
            <a:noFill/>
            <a:ln w="9525">
              <a:noFill/>
            </a:ln>
          </p:spPr>
          <p:txBody>
            <a:bodyPr>
              <a:spAutoFit/>
            </a:bodyPr>
            <a:p>
              <a:pPr eaLnBrk="0" hangingPunct="0">
                <a:buFont typeface="Arial" panose="020B0604020202020204" pitchFamily="34" charset="0"/>
                <a:buNone/>
              </a:pPr>
              <a:r>
                <a:rPr lang="en-US" altLang="zh-CN" sz="2400" dirty="0">
                  <a:solidFill>
                    <a:schemeClr val="bg1"/>
                  </a:solidFill>
                  <a:latin typeface="MV Boli" panose="02000500030200090000" pitchFamily="2" charset="0"/>
                </a:rPr>
                <a:t>i </a:t>
              </a:r>
              <a:endParaRPr lang="zh-CN" altLang="en-US" sz="2400" dirty="0">
                <a:solidFill>
                  <a:schemeClr val="bg1"/>
                </a:solidFill>
                <a:latin typeface="MV Boli" panose="02000500030200090000" pitchFamily="2" charset="0"/>
              </a:endParaRPr>
            </a:p>
          </p:txBody>
        </p:sp>
        <p:sp>
          <p:nvSpPr>
            <p:cNvPr id="5140" name="TextBox 17"/>
            <p:cNvSpPr txBox="1"/>
            <p:nvPr/>
          </p:nvSpPr>
          <p:spPr>
            <a:xfrm rot="-1216805">
              <a:off x="5117919" y="3629677"/>
              <a:ext cx="476635" cy="461665"/>
            </a:xfrm>
            <a:prstGeom prst="rect">
              <a:avLst/>
            </a:prstGeom>
            <a:noFill/>
            <a:ln w="9525">
              <a:noFill/>
            </a:ln>
          </p:spPr>
          <p:txBody>
            <a:bodyPr>
              <a:spAutoFit/>
            </a:bodyPr>
            <a:p>
              <a:pPr eaLnBrk="0" hangingPunct="0">
                <a:buFont typeface="Arial" panose="020B0604020202020204" pitchFamily="34" charset="0"/>
                <a:buNone/>
              </a:pPr>
              <a:r>
                <a:rPr lang="en-US" altLang="zh-CN" sz="2400" dirty="0">
                  <a:solidFill>
                    <a:schemeClr val="bg1"/>
                  </a:solidFill>
                  <a:latin typeface="MV Boli" panose="02000500030200090000" pitchFamily="2" charset="0"/>
                </a:rPr>
                <a:t>n </a:t>
              </a:r>
              <a:endParaRPr lang="zh-CN" altLang="en-US" sz="2400" dirty="0">
                <a:solidFill>
                  <a:schemeClr val="bg1"/>
                </a:solidFill>
                <a:latin typeface="MV Boli" panose="02000500030200090000" pitchFamily="2" charset="0"/>
              </a:endParaRPr>
            </a:p>
          </p:txBody>
        </p:sp>
        <p:sp>
          <p:nvSpPr>
            <p:cNvPr id="5141" name="TextBox 18"/>
            <p:cNvSpPr txBox="1"/>
            <p:nvPr/>
          </p:nvSpPr>
          <p:spPr>
            <a:xfrm rot="-1216805">
              <a:off x="5288122" y="3582677"/>
              <a:ext cx="476635" cy="461665"/>
            </a:xfrm>
            <a:prstGeom prst="rect">
              <a:avLst/>
            </a:prstGeom>
            <a:noFill/>
            <a:ln w="9525">
              <a:noFill/>
            </a:ln>
          </p:spPr>
          <p:txBody>
            <a:bodyPr>
              <a:spAutoFit/>
            </a:bodyPr>
            <a:p>
              <a:pPr eaLnBrk="0" hangingPunct="0">
                <a:buFont typeface="Arial" panose="020B0604020202020204" pitchFamily="34" charset="0"/>
                <a:buNone/>
              </a:pPr>
              <a:r>
                <a:rPr lang="en-US" altLang="zh-CN" sz="2400" dirty="0">
                  <a:solidFill>
                    <a:schemeClr val="bg1"/>
                  </a:solidFill>
                  <a:latin typeface="MV Boli" panose="02000500030200090000" pitchFamily="2" charset="0"/>
                </a:rPr>
                <a:t>t </a:t>
              </a:r>
              <a:endParaRPr lang="zh-CN" altLang="en-US" sz="2400" dirty="0">
                <a:solidFill>
                  <a:schemeClr val="bg1"/>
                </a:solidFill>
                <a:latin typeface="MV Boli" panose="02000500030200090000" pitchFamily="2" charset="0"/>
              </a:endParaRPr>
            </a:p>
          </p:txBody>
        </p:sp>
        <p:sp>
          <p:nvSpPr>
            <p:cNvPr id="5142" name="TextBox 19"/>
            <p:cNvSpPr txBox="1"/>
            <p:nvPr/>
          </p:nvSpPr>
          <p:spPr>
            <a:xfrm rot="-1216805">
              <a:off x="5453236" y="3535052"/>
              <a:ext cx="476635" cy="461665"/>
            </a:xfrm>
            <a:prstGeom prst="rect">
              <a:avLst/>
            </a:prstGeom>
            <a:noFill/>
            <a:ln w="9525">
              <a:noFill/>
            </a:ln>
          </p:spPr>
          <p:txBody>
            <a:bodyPr>
              <a:spAutoFit/>
            </a:bodyPr>
            <a:p>
              <a:pPr eaLnBrk="0" hangingPunct="0">
                <a:buFont typeface="Arial" panose="020B0604020202020204" pitchFamily="34" charset="0"/>
                <a:buNone/>
              </a:pPr>
              <a:r>
                <a:rPr lang="en-US" altLang="zh-CN" sz="2400" dirty="0">
                  <a:solidFill>
                    <a:schemeClr val="bg1"/>
                  </a:solidFill>
                  <a:latin typeface="MV Boli" panose="02000500030200090000" pitchFamily="2" charset="0"/>
                </a:rPr>
                <a:t>a </a:t>
              </a:r>
              <a:endParaRPr lang="zh-CN" altLang="en-US" sz="2400" dirty="0">
                <a:solidFill>
                  <a:schemeClr val="bg1"/>
                </a:solidFill>
                <a:latin typeface="MV Boli" panose="02000500030200090000" pitchFamily="2" charset="0"/>
              </a:endParaRPr>
            </a:p>
          </p:txBody>
        </p:sp>
        <p:sp>
          <p:nvSpPr>
            <p:cNvPr id="5143" name="TextBox 20"/>
            <p:cNvSpPr txBox="1"/>
            <p:nvPr/>
          </p:nvSpPr>
          <p:spPr>
            <a:xfrm rot="-1216805">
              <a:off x="5610725" y="3506819"/>
              <a:ext cx="476635" cy="461665"/>
            </a:xfrm>
            <a:prstGeom prst="rect">
              <a:avLst/>
            </a:prstGeom>
            <a:noFill/>
            <a:ln w="9525">
              <a:noFill/>
            </a:ln>
          </p:spPr>
          <p:txBody>
            <a:bodyPr>
              <a:spAutoFit/>
            </a:bodyPr>
            <a:p>
              <a:pPr eaLnBrk="0" hangingPunct="0">
                <a:buFont typeface="Arial" panose="020B0604020202020204" pitchFamily="34" charset="0"/>
                <a:buNone/>
              </a:pPr>
              <a:r>
                <a:rPr lang="en-US" altLang="zh-CN" sz="2400" dirty="0">
                  <a:solidFill>
                    <a:schemeClr val="bg1"/>
                  </a:solidFill>
                  <a:latin typeface="MV Boli" panose="02000500030200090000" pitchFamily="2" charset="0"/>
                </a:rPr>
                <a:t>g </a:t>
              </a:r>
              <a:endParaRPr lang="zh-CN" altLang="en-US" sz="2400" dirty="0">
                <a:solidFill>
                  <a:schemeClr val="bg1"/>
                </a:solidFill>
                <a:latin typeface="MV Boli" panose="02000500030200090000" pitchFamily="2" charset="0"/>
              </a:endParaRPr>
            </a:p>
          </p:txBody>
        </p:sp>
        <p:sp>
          <p:nvSpPr>
            <p:cNvPr id="5144" name="TextBox 21"/>
            <p:cNvSpPr txBox="1"/>
            <p:nvPr/>
          </p:nvSpPr>
          <p:spPr>
            <a:xfrm rot="-1216805">
              <a:off x="5750489" y="3507388"/>
              <a:ext cx="476635" cy="461665"/>
            </a:xfrm>
            <a:prstGeom prst="rect">
              <a:avLst/>
            </a:prstGeom>
            <a:noFill/>
            <a:ln w="9525">
              <a:noFill/>
            </a:ln>
          </p:spPr>
          <p:txBody>
            <a:bodyPr>
              <a:spAutoFit/>
            </a:bodyPr>
            <a:p>
              <a:pPr eaLnBrk="0" hangingPunct="0">
                <a:buFont typeface="Arial" panose="020B0604020202020204" pitchFamily="34" charset="0"/>
                <a:buNone/>
              </a:pPr>
              <a:r>
                <a:rPr lang="en-US" altLang="zh-CN" sz="2400" dirty="0">
                  <a:solidFill>
                    <a:schemeClr val="bg1"/>
                  </a:solidFill>
                  <a:latin typeface="MV Boli" panose="02000500030200090000" pitchFamily="2" charset="0"/>
                </a:rPr>
                <a:t>e </a:t>
              </a:r>
              <a:endParaRPr lang="zh-CN" altLang="en-US" sz="2400" dirty="0">
                <a:solidFill>
                  <a:schemeClr val="bg1"/>
                </a:solidFill>
                <a:latin typeface="MV Boli" panose="02000500030200090000" pitchFamily="2" charset="0"/>
              </a:endParaRPr>
            </a:p>
          </p:txBody>
        </p:sp>
      </p:grpSp>
      <p:grpSp>
        <p:nvGrpSpPr>
          <p:cNvPr id="5129" name="组合 29"/>
          <p:cNvGrpSpPr/>
          <p:nvPr/>
        </p:nvGrpSpPr>
        <p:grpSpPr>
          <a:xfrm rot="1660413">
            <a:off x="6229350" y="3567113"/>
            <a:ext cx="1446213" cy="731837"/>
            <a:chOff x="4780974" y="3506819"/>
            <a:chExt cx="1446150" cy="732786"/>
          </a:xfrm>
        </p:grpSpPr>
        <p:sp>
          <p:nvSpPr>
            <p:cNvPr id="5131" name="TextBox 30"/>
            <p:cNvSpPr txBox="1"/>
            <p:nvPr/>
          </p:nvSpPr>
          <p:spPr>
            <a:xfrm rot="-1216805">
              <a:off x="4780974" y="3777940"/>
              <a:ext cx="476635" cy="461665"/>
            </a:xfrm>
            <a:prstGeom prst="rect">
              <a:avLst/>
            </a:prstGeom>
            <a:noFill/>
            <a:ln w="9525">
              <a:noFill/>
            </a:ln>
          </p:spPr>
          <p:txBody>
            <a:bodyPr>
              <a:spAutoFit/>
            </a:bodyPr>
            <a:p>
              <a:pPr eaLnBrk="0" hangingPunct="0">
                <a:buFont typeface="Arial" panose="020B0604020202020204" pitchFamily="34" charset="0"/>
                <a:buNone/>
              </a:pPr>
              <a:r>
                <a:rPr lang="en-US" altLang="zh-CN" sz="2400" dirty="0">
                  <a:solidFill>
                    <a:schemeClr val="bg1"/>
                  </a:solidFill>
                  <a:latin typeface="MV Boli" panose="02000500030200090000" pitchFamily="2" charset="0"/>
                </a:rPr>
                <a:t>U </a:t>
              </a:r>
              <a:endParaRPr lang="zh-CN" altLang="en-US" sz="2400" dirty="0">
                <a:solidFill>
                  <a:schemeClr val="bg1"/>
                </a:solidFill>
                <a:latin typeface="MV Boli" panose="02000500030200090000" pitchFamily="2" charset="0"/>
              </a:endParaRPr>
            </a:p>
          </p:txBody>
        </p:sp>
        <p:sp>
          <p:nvSpPr>
            <p:cNvPr id="5132" name="TextBox 31"/>
            <p:cNvSpPr txBox="1"/>
            <p:nvPr/>
          </p:nvSpPr>
          <p:spPr>
            <a:xfrm rot="-1216805">
              <a:off x="5023917" y="3658252"/>
              <a:ext cx="476635" cy="461665"/>
            </a:xfrm>
            <a:prstGeom prst="rect">
              <a:avLst/>
            </a:prstGeom>
            <a:noFill/>
            <a:ln w="9525">
              <a:noFill/>
            </a:ln>
          </p:spPr>
          <p:txBody>
            <a:bodyPr>
              <a:spAutoFit/>
            </a:bodyPr>
            <a:p>
              <a:pPr eaLnBrk="0" hangingPunct="0">
                <a:buFont typeface="Arial" panose="020B0604020202020204" pitchFamily="34" charset="0"/>
                <a:buNone/>
              </a:pPr>
              <a:r>
                <a:rPr lang="en-US" altLang="zh-CN" sz="2400" dirty="0">
                  <a:solidFill>
                    <a:schemeClr val="bg1"/>
                  </a:solidFill>
                  <a:latin typeface="MV Boli" panose="02000500030200090000" pitchFamily="2" charset="0"/>
                </a:rPr>
                <a:t>i </a:t>
              </a:r>
              <a:endParaRPr lang="zh-CN" altLang="en-US" sz="2400" dirty="0">
                <a:solidFill>
                  <a:schemeClr val="bg1"/>
                </a:solidFill>
                <a:latin typeface="MV Boli" panose="02000500030200090000" pitchFamily="2" charset="0"/>
              </a:endParaRPr>
            </a:p>
          </p:txBody>
        </p:sp>
        <p:sp>
          <p:nvSpPr>
            <p:cNvPr id="5133" name="TextBox 32"/>
            <p:cNvSpPr txBox="1"/>
            <p:nvPr/>
          </p:nvSpPr>
          <p:spPr>
            <a:xfrm rot="-1216805">
              <a:off x="5117919" y="3629677"/>
              <a:ext cx="476635" cy="461665"/>
            </a:xfrm>
            <a:prstGeom prst="rect">
              <a:avLst/>
            </a:prstGeom>
            <a:noFill/>
            <a:ln w="9525">
              <a:noFill/>
            </a:ln>
          </p:spPr>
          <p:txBody>
            <a:bodyPr>
              <a:spAutoFit/>
            </a:bodyPr>
            <a:p>
              <a:pPr eaLnBrk="0" hangingPunct="0">
                <a:buFont typeface="Arial" panose="020B0604020202020204" pitchFamily="34" charset="0"/>
                <a:buNone/>
              </a:pPr>
              <a:r>
                <a:rPr lang="en-US" altLang="zh-CN" sz="2400" dirty="0">
                  <a:solidFill>
                    <a:schemeClr val="bg1"/>
                  </a:solidFill>
                  <a:latin typeface="MV Boli" panose="02000500030200090000" pitchFamily="2" charset="0"/>
                </a:rPr>
                <a:t>n </a:t>
              </a:r>
              <a:endParaRPr lang="zh-CN" altLang="en-US" sz="2400" dirty="0">
                <a:solidFill>
                  <a:schemeClr val="bg1"/>
                </a:solidFill>
                <a:latin typeface="MV Boli" panose="02000500030200090000" pitchFamily="2" charset="0"/>
              </a:endParaRPr>
            </a:p>
          </p:txBody>
        </p:sp>
        <p:sp>
          <p:nvSpPr>
            <p:cNvPr id="5134" name="TextBox 33"/>
            <p:cNvSpPr txBox="1"/>
            <p:nvPr/>
          </p:nvSpPr>
          <p:spPr>
            <a:xfrm rot="-1216805">
              <a:off x="5288122" y="3582677"/>
              <a:ext cx="476635" cy="461665"/>
            </a:xfrm>
            <a:prstGeom prst="rect">
              <a:avLst/>
            </a:prstGeom>
            <a:noFill/>
            <a:ln w="9525">
              <a:noFill/>
            </a:ln>
          </p:spPr>
          <p:txBody>
            <a:bodyPr>
              <a:spAutoFit/>
            </a:bodyPr>
            <a:p>
              <a:pPr eaLnBrk="0" hangingPunct="0">
                <a:buFont typeface="Arial" panose="020B0604020202020204" pitchFamily="34" charset="0"/>
                <a:buNone/>
              </a:pPr>
              <a:r>
                <a:rPr lang="en-US" altLang="zh-CN" sz="2400" dirty="0">
                  <a:solidFill>
                    <a:schemeClr val="bg1"/>
                  </a:solidFill>
                  <a:latin typeface="MV Boli" panose="02000500030200090000" pitchFamily="2" charset="0"/>
                </a:rPr>
                <a:t>t </a:t>
              </a:r>
              <a:endParaRPr lang="zh-CN" altLang="en-US" sz="2400" dirty="0">
                <a:solidFill>
                  <a:schemeClr val="bg1"/>
                </a:solidFill>
                <a:latin typeface="MV Boli" panose="02000500030200090000" pitchFamily="2" charset="0"/>
              </a:endParaRPr>
            </a:p>
          </p:txBody>
        </p:sp>
        <p:sp>
          <p:nvSpPr>
            <p:cNvPr id="5135" name="TextBox 34"/>
            <p:cNvSpPr txBox="1"/>
            <p:nvPr/>
          </p:nvSpPr>
          <p:spPr>
            <a:xfrm rot="-1216805">
              <a:off x="5453236" y="3535052"/>
              <a:ext cx="476635" cy="461665"/>
            </a:xfrm>
            <a:prstGeom prst="rect">
              <a:avLst/>
            </a:prstGeom>
            <a:noFill/>
            <a:ln w="9525">
              <a:noFill/>
            </a:ln>
          </p:spPr>
          <p:txBody>
            <a:bodyPr>
              <a:spAutoFit/>
            </a:bodyPr>
            <a:p>
              <a:pPr eaLnBrk="0" hangingPunct="0">
                <a:buFont typeface="Arial" panose="020B0604020202020204" pitchFamily="34" charset="0"/>
                <a:buNone/>
              </a:pPr>
              <a:r>
                <a:rPr lang="en-US" altLang="zh-CN" sz="2400" dirty="0">
                  <a:solidFill>
                    <a:schemeClr val="bg1"/>
                  </a:solidFill>
                  <a:latin typeface="MV Boli" panose="02000500030200090000" pitchFamily="2" charset="0"/>
                </a:rPr>
                <a:t>a </a:t>
              </a:r>
              <a:endParaRPr lang="zh-CN" altLang="en-US" sz="2400" dirty="0">
                <a:solidFill>
                  <a:schemeClr val="bg1"/>
                </a:solidFill>
                <a:latin typeface="MV Boli" panose="02000500030200090000" pitchFamily="2" charset="0"/>
              </a:endParaRPr>
            </a:p>
          </p:txBody>
        </p:sp>
        <p:sp>
          <p:nvSpPr>
            <p:cNvPr id="5136" name="TextBox 35"/>
            <p:cNvSpPr txBox="1"/>
            <p:nvPr/>
          </p:nvSpPr>
          <p:spPr>
            <a:xfrm rot="-1216805">
              <a:off x="5610725" y="3506819"/>
              <a:ext cx="476635" cy="461665"/>
            </a:xfrm>
            <a:prstGeom prst="rect">
              <a:avLst/>
            </a:prstGeom>
            <a:noFill/>
            <a:ln w="9525">
              <a:noFill/>
            </a:ln>
          </p:spPr>
          <p:txBody>
            <a:bodyPr>
              <a:spAutoFit/>
            </a:bodyPr>
            <a:p>
              <a:pPr eaLnBrk="0" hangingPunct="0">
                <a:buFont typeface="Arial" panose="020B0604020202020204" pitchFamily="34" charset="0"/>
                <a:buNone/>
              </a:pPr>
              <a:r>
                <a:rPr lang="en-US" altLang="zh-CN" sz="2400" dirty="0">
                  <a:solidFill>
                    <a:schemeClr val="bg1"/>
                  </a:solidFill>
                  <a:latin typeface="MV Boli" panose="02000500030200090000" pitchFamily="2" charset="0"/>
                </a:rPr>
                <a:t>g </a:t>
              </a:r>
              <a:endParaRPr lang="zh-CN" altLang="en-US" sz="2400" dirty="0">
                <a:solidFill>
                  <a:schemeClr val="bg1"/>
                </a:solidFill>
                <a:latin typeface="MV Boli" panose="02000500030200090000" pitchFamily="2" charset="0"/>
              </a:endParaRPr>
            </a:p>
          </p:txBody>
        </p:sp>
        <p:sp>
          <p:nvSpPr>
            <p:cNvPr id="5137" name="TextBox 36"/>
            <p:cNvSpPr txBox="1"/>
            <p:nvPr/>
          </p:nvSpPr>
          <p:spPr>
            <a:xfrm rot="-1216805">
              <a:off x="5750489" y="3507388"/>
              <a:ext cx="476635" cy="461665"/>
            </a:xfrm>
            <a:prstGeom prst="rect">
              <a:avLst/>
            </a:prstGeom>
            <a:noFill/>
            <a:ln w="9525">
              <a:noFill/>
            </a:ln>
          </p:spPr>
          <p:txBody>
            <a:bodyPr>
              <a:spAutoFit/>
            </a:bodyPr>
            <a:p>
              <a:pPr eaLnBrk="0" hangingPunct="0">
                <a:buFont typeface="Arial" panose="020B0604020202020204" pitchFamily="34" charset="0"/>
                <a:buNone/>
              </a:pPr>
              <a:r>
                <a:rPr lang="en-US" altLang="zh-CN" sz="2400" dirty="0">
                  <a:solidFill>
                    <a:schemeClr val="bg1"/>
                  </a:solidFill>
                  <a:latin typeface="MV Boli" panose="02000500030200090000" pitchFamily="2" charset="0"/>
                </a:rPr>
                <a:t>e </a:t>
              </a:r>
              <a:endParaRPr lang="zh-CN" altLang="en-US" sz="2400" dirty="0">
                <a:solidFill>
                  <a:schemeClr val="bg1"/>
                </a:solidFill>
                <a:latin typeface="MV Boli" panose="02000500030200090000" pitchFamily="2" charset="0"/>
              </a:endParaRPr>
            </a:p>
          </p:txBody>
        </p:sp>
      </p:grpSp>
      <p:sp>
        <p:nvSpPr>
          <p:cNvPr id="38" name="KSO_Shape"/>
          <p:cNvSpPr/>
          <p:nvPr/>
        </p:nvSpPr>
        <p:spPr>
          <a:xfrm>
            <a:off x="6081713" y="3656013"/>
            <a:ext cx="217488" cy="217488"/>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矩形 30"/>
          <p:cNvSpPr/>
          <p:nvPr/>
        </p:nvSpPr>
        <p:spPr>
          <a:xfrm>
            <a:off x="-1587" y="9525"/>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lt1"/>
                </a:solidFill>
                <a:effectLst/>
                <a:uLnTx/>
                <a:uFillTx/>
                <a:latin typeface="+mn-lt"/>
                <a:ea typeface="+mn-ea"/>
                <a:cs typeface="+mn-cs"/>
              </a:rPr>
              <a:t>11</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27" name="矩形 26"/>
          <p:cNvSpPr/>
          <p:nvPr/>
        </p:nvSpPr>
        <p:spPr>
          <a:xfrm rot="16200000">
            <a:off x="5386388"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4340" name="图片 22"/>
          <p:cNvPicPr>
            <a:picLocks noChangeAspect="1"/>
          </p:cNvPicPr>
          <p:nvPr/>
        </p:nvPicPr>
        <p:blipFill>
          <a:blip r:embed="rId1"/>
          <a:stretch>
            <a:fillRect/>
          </a:stretch>
        </p:blipFill>
        <p:spPr>
          <a:xfrm>
            <a:off x="0" y="800100"/>
            <a:ext cx="12192000" cy="1460500"/>
          </a:xfrm>
          <a:prstGeom prst="rect">
            <a:avLst/>
          </a:prstGeom>
          <a:noFill/>
          <a:ln w="9525">
            <a:noFill/>
          </a:ln>
        </p:spPr>
      </p:pic>
      <p:sp>
        <p:nvSpPr>
          <p:cNvPr id="14341" name="TextBox 2"/>
          <p:cNvSpPr txBox="1"/>
          <p:nvPr/>
        </p:nvSpPr>
        <p:spPr>
          <a:xfrm>
            <a:off x="177800" y="1138238"/>
            <a:ext cx="530225" cy="460375"/>
          </a:xfrm>
          <a:prstGeom prst="rect">
            <a:avLst/>
          </a:prstGeom>
          <a:noFill/>
          <a:ln w="9525">
            <a:noFill/>
          </a:ln>
        </p:spPr>
        <p:txBody>
          <a:bodyPr wrap="none">
            <a:spAutoFit/>
          </a:bodyPr>
          <a:p>
            <a:pPr eaLnBrk="0" hangingPunct="0">
              <a:buFont typeface="Arial" panose="020B0604020202020204" pitchFamily="34" charset="0"/>
              <a:buNone/>
            </a:pPr>
            <a:r>
              <a:rPr lang="en-US" altLang="zh-CN" sz="2400" b="1" dirty="0">
                <a:solidFill>
                  <a:schemeClr val="bg1"/>
                </a:solidFill>
                <a:latin typeface="Adobe 繁黑體 Std B" pitchFamily="34" charset="-128"/>
                <a:ea typeface="Adobe 繁黑體 Std B" pitchFamily="34" charset="-128"/>
              </a:rPr>
              <a:t>03</a:t>
            </a:r>
            <a:endParaRPr lang="zh-CN" altLang="en-US" sz="2400" b="1" dirty="0">
              <a:solidFill>
                <a:schemeClr val="bg1"/>
              </a:solidFill>
              <a:latin typeface="Adobe 繁黑體 Std B" pitchFamily="34" charset="-128"/>
              <a:ea typeface="Adobe 繁黑體 Std B" pitchFamily="34" charset="-128"/>
            </a:endParaRPr>
          </a:p>
        </p:txBody>
      </p:sp>
      <p:cxnSp>
        <p:nvCxnSpPr>
          <p:cNvPr id="5" name="直接连接符 4"/>
          <p:cNvCxnSpPr/>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4343" name="TextBox 11"/>
          <p:cNvSpPr txBox="1"/>
          <p:nvPr/>
        </p:nvSpPr>
        <p:spPr>
          <a:xfrm>
            <a:off x="819150" y="1327150"/>
            <a:ext cx="1419225" cy="277813"/>
          </a:xfrm>
          <a:prstGeom prst="rect">
            <a:avLst/>
          </a:prstGeom>
          <a:noFill/>
          <a:ln w="9525">
            <a:noFill/>
          </a:ln>
        </p:spPr>
        <p:txBody>
          <a:bodyPr wrap="none">
            <a:spAutoFit/>
          </a:bodyPr>
          <a:p>
            <a:pPr eaLnBrk="0" hangingPunct="0">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Brief introduction</a:t>
            </a:r>
            <a:endParaRPr lang="zh-CN" altLang="en-US" sz="1200" b="1" dirty="0">
              <a:solidFill>
                <a:schemeClr val="bg1"/>
              </a:solidFill>
              <a:latin typeface="Adobe 繁黑體 Std B" pitchFamily="34" charset="-128"/>
              <a:ea typeface="Adobe 繁黑體 Std B" pitchFamily="34" charset="-128"/>
            </a:endParaRPr>
          </a:p>
        </p:txBody>
      </p:sp>
      <p:sp>
        <p:nvSpPr>
          <p:cNvPr id="14344" name="TextBox 12"/>
          <p:cNvSpPr txBox="1"/>
          <p:nvPr/>
        </p:nvSpPr>
        <p:spPr>
          <a:xfrm>
            <a:off x="819150" y="1112838"/>
            <a:ext cx="785813" cy="277812"/>
          </a:xfrm>
          <a:prstGeom prst="rect">
            <a:avLst/>
          </a:prstGeom>
          <a:noFill/>
          <a:ln w="9525">
            <a:noFill/>
          </a:ln>
        </p:spPr>
        <p:txBody>
          <a:bodyPr wrap="none">
            <a:spAutoFit/>
          </a:bodyPr>
          <a:p>
            <a:pPr eaLnBrk="0" hangingPunct="0">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PASS  03</a:t>
            </a:r>
            <a:endParaRPr lang="zh-CN" altLang="en-US" sz="1200" b="1" dirty="0">
              <a:solidFill>
                <a:schemeClr val="bg1"/>
              </a:solidFill>
              <a:latin typeface="Adobe 繁黑體 Std B" pitchFamily="34" charset="-128"/>
              <a:ea typeface="Adobe 繁黑體 Std B" pitchFamily="34" charset="-128"/>
            </a:endParaRPr>
          </a:p>
        </p:txBody>
      </p:sp>
      <p:grpSp>
        <p:nvGrpSpPr>
          <p:cNvPr id="14345" name="组合 3"/>
          <p:cNvGrpSpPr/>
          <p:nvPr/>
        </p:nvGrpSpPr>
        <p:grpSpPr>
          <a:xfrm>
            <a:off x="1690688" y="2689225"/>
            <a:ext cx="8782050" cy="3767138"/>
            <a:chOff x="1704983" y="2555904"/>
            <a:chExt cx="8782051" cy="3767515"/>
          </a:xfrm>
        </p:grpSpPr>
        <p:sp>
          <p:nvSpPr>
            <p:cNvPr id="35" name="MH_Picture_1"/>
            <p:cNvSpPr>
              <a:spLocks noChangeArrowheads="1"/>
            </p:cNvSpPr>
            <p:nvPr/>
          </p:nvSpPr>
          <p:spPr bwMode="auto">
            <a:xfrm>
              <a:off x="3859220" y="2570193"/>
              <a:ext cx="2212975" cy="1876613"/>
            </a:xfrm>
            <a:prstGeom prst="rect">
              <a:avLst/>
            </a:prstGeom>
            <a:blipFill dpi="0" rotWithShape="1">
              <a:blip r:embed="rId2" cstate="print"/>
              <a:srcRect/>
              <a:stretch>
                <a:fillRect/>
              </a:stretch>
            </a:blipFill>
            <a:ln w="3175">
              <a:solidFill>
                <a:srgbClr val="FFFFFF"/>
              </a:solidFill>
              <a:miter lim="800000"/>
            </a:ln>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smtClean="0">
                <a:ln>
                  <a:noFill/>
                </a:ln>
                <a:solidFill>
                  <a:schemeClr val="bg1"/>
                </a:solidFill>
                <a:effectLst/>
                <a:uLnTx/>
                <a:uFillTx/>
                <a:latin typeface="+mn-lt"/>
                <a:ea typeface="+mn-ea"/>
                <a:cs typeface="+mn-cs"/>
              </a:endParaRPr>
            </a:p>
          </p:txBody>
        </p:sp>
        <p:sp>
          <p:nvSpPr>
            <p:cNvPr id="40" name="MH_Text_1"/>
            <p:cNvSpPr>
              <a:spLocks noChangeArrowheads="1"/>
            </p:cNvSpPr>
            <p:nvPr/>
          </p:nvSpPr>
          <p:spPr bwMode="auto">
            <a:xfrm>
              <a:off x="1814520" y="2570193"/>
              <a:ext cx="2044700" cy="1862323"/>
            </a:xfrm>
            <a:prstGeom prst="rect">
              <a:avLst/>
            </a:prstGeom>
            <a:pattFill prst="pct90">
              <a:fgClr>
                <a:schemeClr val="accent3">
                  <a:lumMod val="50000"/>
                </a:schemeClr>
              </a:fgClr>
              <a:bgClr>
                <a:schemeClr val="bg1"/>
              </a:bgClr>
            </a:pattFill>
            <a:ln w="3175">
              <a:solidFill>
                <a:srgbClr val="FFFFFF"/>
              </a:solidFill>
              <a:miter lim="800000"/>
            </a:ln>
          </p:spPr>
          <p:txBody>
            <a:bodyPr lIns="180000" rIns="18000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30000"/>
                </a:lnSpc>
                <a:spcBef>
                  <a:spcPct val="0"/>
                </a:spcBef>
                <a:spcAft>
                  <a:spcPts val="600"/>
                </a:spcAft>
                <a:buClrTx/>
                <a:buSzTx/>
                <a:buFont typeface="Arial" panose="020B0604020202020204" pitchFamily="34" charset="0"/>
                <a:buNone/>
                <a:defRPr/>
              </a:pPr>
              <a:r>
                <a:rPr kumimoji="0" lang="en-US" altLang="zh-CN" sz="1400" b="0" i="0" u="none" strike="noStrike" kern="1200" cap="none" spc="0" normalizeH="0" baseline="0" noProof="0" smtClean="0">
                  <a:ln>
                    <a:noFill/>
                  </a:ln>
                  <a:solidFill>
                    <a:srgbClr val="FFFFFF"/>
                  </a:solidFill>
                  <a:effectLst/>
                  <a:uLnTx/>
                  <a:uFillTx/>
                  <a:latin typeface="+mn-lt"/>
                  <a:ea typeface="+mn-ea"/>
                  <a:cs typeface="+mn-cs"/>
                </a:rPr>
                <a:t>Lorem ipsum dolor sit amet consectetur adipisicing elit</a:t>
              </a:r>
              <a:endParaRPr kumimoji="0" lang="zh-CN" altLang="en-US" sz="1200" b="0" i="0" u="none" strike="noStrike" kern="1200" cap="none" spc="0" normalizeH="0" baseline="0" noProof="0">
                <a:ln>
                  <a:noFill/>
                </a:ln>
                <a:solidFill>
                  <a:srgbClr val="FFFFFF"/>
                </a:solidFill>
                <a:effectLst/>
                <a:uLnTx/>
                <a:uFillTx/>
                <a:latin typeface="+mn-lt"/>
                <a:ea typeface="+mn-ea"/>
                <a:cs typeface="+mn-cs"/>
              </a:endParaRPr>
            </a:p>
          </p:txBody>
        </p:sp>
        <p:sp>
          <p:nvSpPr>
            <p:cNvPr id="41" name="MH_Picture_2"/>
            <p:cNvSpPr>
              <a:spLocks noChangeArrowheads="1"/>
            </p:cNvSpPr>
            <p:nvPr/>
          </p:nvSpPr>
          <p:spPr bwMode="auto">
            <a:xfrm>
              <a:off x="3859220" y="4432517"/>
              <a:ext cx="2212975" cy="1890902"/>
            </a:xfrm>
            <a:prstGeom prst="rect">
              <a:avLst/>
            </a:prstGeom>
            <a:blipFill dpi="0" rotWithShape="1">
              <a:blip r:embed="rId3" cstate="print"/>
              <a:srcRect/>
              <a:stretch>
                <a:fillRect/>
              </a:stretch>
            </a:blipFill>
            <a:ln w="3175">
              <a:solidFill>
                <a:srgbClr val="FFFFFF"/>
              </a:solidFill>
              <a:miter lim="800000"/>
            </a:ln>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bg1"/>
                </a:solidFill>
                <a:effectLst/>
                <a:uLnTx/>
                <a:uFillTx/>
                <a:latin typeface="+mn-lt"/>
                <a:ea typeface="+mn-ea"/>
                <a:cs typeface="+mn-cs"/>
              </a:endParaRPr>
            </a:p>
          </p:txBody>
        </p:sp>
        <p:sp>
          <p:nvSpPr>
            <p:cNvPr id="50" name="MH_Picture_3"/>
            <p:cNvSpPr>
              <a:spLocks noChangeArrowheads="1"/>
            </p:cNvSpPr>
            <p:nvPr/>
          </p:nvSpPr>
          <p:spPr bwMode="auto">
            <a:xfrm>
              <a:off x="6072195" y="4432517"/>
              <a:ext cx="2222500" cy="1890902"/>
            </a:xfrm>
            <a:prstGeom prst="rect">
              <a:avLst/>
            </a:prstGeom>
            <a:blipFill dpi="0" rotWithShape="1">
              <a:blip r:embed="rId4" cstate="print"/>
              <a:srcRect/>
              <a:stretch>
                <a:fillRect/>
              </a:stretch>
            </a:blipFill>
            <a:ln w="3175">
              <a:solidFill>
                <a:srgbClr val="FFFFFF"/>
              </a:solidFill>
              <a:miter lim="800000"/>
            </a:ln>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bg1"/>
                </a:solidFill>
                <a:effectLst/>
                <a:uLnTx/>
                <a:uFillTx/>
                <a:latin typeface="+mn-lt"/>
                <a:ea typeface="+mn-ea"/>
                <a:cs typeface="+mn-cs"/>
              </a:endParaRPr>
            </a:p>
          </p:txBody>
        </p:sp>
        <p:sp>
          <p:nvSpPr>
            <p:cNvPr id="51" name="MH_Text_3"/>
            <p:cNvSpPr>
              <a:spLocks noChangeArrowheads="1"/>
            </p:cNvSpPr>
            <p:nvPr/>
          </p:nvSpPr>
          <p:spPr bwMode="auto">
            <a:xfrm>
              <a:off x="8294696" y="4432517"/>
              <a:ext cx="2082800" cy="1890902"/>
            </a:xfrm>
            <a:prstGeom prst="rect">
              <a:avLst/>
            </a:prstGeom>
            <a:pattFill prst="pct50">
              <a:fgClr>
                <a:schemeClr val="accent3">
                  <a:lumMod val="50000"/>
                </a:schemeClr>
              </a:fgClr>
              <a:bgClr>
                <a:schemeClr val="bg1"/>
              </a:bgClr>
            </a:pattFill>
            <a:ln w="3175">
              <a:solidFill>
                <a:srgbClr val="FFFFFF"/>
              </a:solidFill>
              <a:miter lim="800000"/>
            </a:ln>
          </p:spPr>
          <p:txBody>
            <a:bodyPr lIns="180000" rIns="18000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30000"/>
                </a:lnSpc>
                <a:spcBef>
                  <a:spcPct val="0"/>
                </a:spcBef>
                <a:spcAft>
                  <a:spcPts val="600"/>
                </a:spcAft>
                <a:buClrTx/>
                <a:buSzTx/>
                <a:buFont typeface="Arial" panose="020B0604020202020204" pitchFamily="34" charset="0"/>
                <a:buNone/>
                <a:defRPr/>
              </a:pPr>
              <a:r>
                <a:rPr kumimoji="0" lang="en-US" altLang="zh-CN" sz="1400" b="0" i="0" u="none" strike="noStrike" kern="1200" cap="none" spc="0" normalizeH="0" baseline="0" noProof="0" dirty="0" smtClean="0">
                  <a:ln>
                    <a:noFill/>
                  </a:ln>
                  <a:solidFill>
                    <a:srgbClr val="FFFFFF"/>
                  </a:solidFill>
                  <a:effectLst/>
                  <a:uLnTx/>
                  <a:uFillTx/>
                  <a:latin typeface="+mn-lt"/>
                  <a:ea typeface="+mn-ea"/>
                  <a:cs typeface="+mn-cs"/>
                </a:rPr>
                <a:t>Lorem ipsum dolor sit amet consectetur adipisicing elit</a:t>
              </a:r>
              <a:endParaRPr kumimoji="0" lang="zh-CN" altLang="en-US" sz="1200" b="0" i="0" u="none" strike="noStrike" kern="1200" cap="none" spc="0" normalizeH="0" baseline="0" noProof="0" dirty="0" smtClean="0">
                <a:ln>
                  <a:noFill/>
                </a:ln>
                <a:solidFill>
                  <a:srgbClr val="FFFFFF"/>
                </a:solidFill>
                <a:effectLst/>
                <a:uLnTx/>
                <a:uFillTx/>
                <a:latin typeface="+mn-lt"/>
                <a:ea typeface="+mn-ea"/>
                <a:cs typeface="+mn-cs"/>
              </a:endParaRPr>
            </a:p>
          </p:txBody>
        </p:sp>
        <p:sp>
          <p:nvSpPr>
            <p:cNvPr id="52" name="MH_Text_4"/>
            <p:cNvSpPr>
              <a:spLocks noChangeArrowheads="1"/>
            </p:cNvSpPr>
            <p:nvPr/>
          </p:nvSpPr>
          <p:spPr bwMode="auto">
            <a:xfrm>
              <a:off x="6089658" y="2555904"/>
              <a:ext cx="4397376" cy="1876613"/>
            </a:xfrm>
            <a:prstGeom prst="rect">
              <a:avLst/>
            </a:prstGeom>
            <a:noFill/>
            <a:ln>
              <a:noFill/>
            </a:ln>
          </p:spPr>
          <p:txBody>
            <a:bodyPr lIns="18000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30000"/>
                </a:lnSpc>
                <a:spcBef>
                  <a:spcPct val="0"/>
                </a:spcBef>
                <a:spcAft>
                  <a:spcPts val="600"/>
                </a:spcAft>
                <a:buClrTx/>
                <a:buSzTx/>
                <a:buFont typeface="Arial" panose="020B0604020202020204" pitchFamily="34" charset="0"/>
                <a:buNone/>
                <a:defRPr/>
              </a:pPr>
              <a:r>
                <a:rPr kumimoji="0" lang="en-US" altLang="zh-CN" sz="1400" b="0" i="0" u="none" strike="noStrike" kern="1200" cap="none" spc="0" normalizeH="0" baseline="0" noProof="0" smtClean="0">
                  <a:ln>
                    <a:noFill/>
                  </a:ln>
                  <a:solidFill>
                    <a:schemeClr val="tx1"/>
                  </a:solidFill>
                  <a:effectLst/>
                  <a:uLnTx/>
                  <a:uFillTx/>
                  <a:latin typeface="+mn-lt"/>
                  <a:ea typeface="+mn-ea"/>
                  <a:cs typeface="+mn-cs"/>
                </a:rPr>
                <a:t>Lorem ipsum dolor sit amet consectetur adipisicing elit sed do eiusmod tempor</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3" name="MH_Text_2"/>
            <p:cNvSpPr>
              <a:spLocks noChangeArrowheads="1"/>
            </p:cNvSpPr>
            <p:nvPr/>
          </p:nvSpPr>
          <p:spPr bwMode="auto">
            <a:xfrm>
              <a:off x="1704983" y="4432517"/>
              <a:ext cx="2143125" cy="1878201"/>
            </a:xfrm>
            <a:prstGeom prst="rect">
              <a:avLst/>
            </a:prstGeom>
            <a:noFill/>
            <a:ln>
              <a:noFill/>
            </a:ln>
          </p:spPr>
          <p:txBody>
            <a:bodyPr lIns="180000" rIns="18000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30000"/>
                </a:lnSpc>
                <a:spcBef>
                  <a:spcPct val="0"/>
                </a:spcBef>
                <a:spcAft>
                  <a:spcPts val="600"/>
                </a:spcAft>
                <a:buClrTx/>
                <a:buSzTx/>
                <a:buFont typeface="Arial" panose="020B0604020202020204" pitchFamily="34" charset="0"/>
                <a:buNone/>
                <a:defRPr/>
              </a:pPr>
              <a:r>
                <a:rPr kumimoji="0" lang="en-US" altLang="zh-CN" sz="1400" b="0" i="0" u="none" strike="noStrike" kern="1200" cap="none" spc="0" normalizeH="0" baseline="0" noProof="0" smtClean="0">
                  <a:ln>
                    <a:noFill/>
                  </a:ln>
                  <a:solidFill>
                    <a:schemeClr val="tx1"/>
                  </a:solidFill>
                  <a:effectLst/>
                  <a:uLnTx/>
                  <a:uFillTx/>
                  <a:latin typeface="+mn-lt"/>
                  <a:ea typeface="+mn-ea"/>
                  <a:cs typeface="+mn-cs"/>
                </a:rPr>
                <a:t>Lorem ipsum dolor consectetur adipisicing elit sed</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矩形 30"/>
          <p:cNvSpPr/>
          <p:nvPr/>
        </p:nvSpPr>
        <p:spPr>
          <a:xfrm>
            <a:off x="-1587" y="9525"/>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lt1"/>
                </a:solidFill>
                <a:effectLst/>
                <a:uLnTx/>
                <a:uFillTx/>
                <a:latin typeface="+mn-lt"/>
                <a:ea typeface="+mn-ea"/>
                <a:cs typeface="+mn-cs"/>
              </a:rPr>
              <a:t>11</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20" name="矩形 19"/>
          <p:cNvSpPr/>
          <p:nvPr/>
        </p:nvSpPr>
        <p:spPr>
          <a:xfrm rot="900000">
            <a:off x="995363" y="3001963"/>
            <a:ext cx="1658938" cy="2573338"/>
          </a:xfrm>
          <a:prstGeom prst="rect">
            <a:avLst/>
          </a:prstGeom>
          <a:blipFill dpi="0" rotWithShape="1">
            <a:blip r:embed="rId1" cstate="print">
              <a:alphaModFix amt="58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7" name="矩形 26"/>
          <p:cNvSpPr/>
          <p:nvPr/>
        </p:nvSpPr>
        <p:spPr>
          <a:xfrm rot="16200000">
            <a:off x="5386388"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 name="矩形 5"/>
          <p:cNvSpPr/>
          <p:nvPr/>
        </p:nvSpPr>
        <p:spPr>
          <a:xfrm rot="19800000">
            <a:off x="8534400" y="2192338"/>
            <a:ext cx="1658938" cy="2573338"/>
          </a:xfrm>
          <a:prstGeom prst="rect">
            <a:avLst/>
          </a:prstGeom>
          <a:blipFill dpi="0" rotWithShape="1">
            <a:blip r:embed="rId1" cstate="print">
              <a:alphaModFix amt="58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5366" name="图片 22"/>
          <p:cNvPicPr>
            <a:picLocks noChangeAspect="1"/>
          </p:cNvPicPr>
          <p:nvPr/>
        </p:nvPicPr>
        <p:blipFill>
          <a:blip r:embed="rId2"/>
          <a:stretch>
            <a:fillRect/>
          </a:stretch>
        </p:blipFill>
        <p:spPr>
          <a:xfrm>
            <a:off x="0" y="800100"/>
            <a:ext cx="12192000" cy="1460500"/>
          </a:xfrm>
          <a:prstGeom prst="rect">
            <a:avLst/>
          </a:prstGeom>
          <a:noFill/>
          <a:ln w="9525">
            <a:noFill/>
          </a:ln>
        </p:spPr>
      </p:pic>
      <p:sp>
        <p:nvSpPr>
          <p:cNvPr id="15367" name="TextBox 2"/>
          <p:cNvSpPr txBox="1"/>
          <p:nvPr/>
        </p:nvSpPr>
        <p:spPr>
          <a:xfrm>
            <a:off x="177800" y="1138238"/>
            <a:ext cx="530225" cy="460375"/>
          </a:xfrm>
          <a:prstGeom prst="rect">
            <a:avLst/>
          </a:prstGeom>
          <a:noFill/>
          <a:ln w="9525">
            <a:noFill/>
          </a:ln>
        </p:spPr>
        <p:txBody>
          <a:bodyPr wrap="none">
            <a:spAutoFit/>
          </a:bodyPr>
          <a:p>
            <a:pPr eaLnBrk="0" hangingPunct="0">
              <a:buFont typeface="Arial" panose="020B0604020202020204" pitchFamily="34" charset="0"/>
              <a:buNone/>
            </a:pPr>
            <a:r>
              <a:rPr lang="en-US" altLang="zh-CN" sz="2400" b="1" dirty="0">
                <a:solidFill>
                  <a:schemeClr val="bg1"/>
                </a:solidFill>
                <a:latin typeface="Adobe 繁黑體 Std B" pitchFamily="34" charset="-128"/>
                <a:ea typeface="Adobe 繁黑體 Std B" pitchFamily="34" charset="-128"/>
              </a:rPr>
              <a:t>03</a:t>
            </a:r>
            <a:endParaRPr lang="zh-CN" altLang="en-US" sz="2400" b="1" dirty="0">
              <a:solidFill>
                <a:schemeClr val="bg1"/>
              </a:solidFill>
              <a:latin typeface="Adobe 繁黑體 Std B" pitchFamily="34" charset="-128"/>
              <a:ea typeface="Adobe 繁黑體 Std B" pitchFamily="34" charset="-128"/>
            </a:endParaRPr>
          </a:p>
        </p:txBody>
      </p:sp>
      <p:cxnSp>
        <p:nvCxnSpPr>
          <p:cNvPr id="5" name="直接连接符 4"/>
          <p:cNvCxnSpPr/>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5369" name="TextBox 11"/>
          <p:cNvSpPr txBox="1"/>
          <p:nvPr/>
        </p:nvSpPr>
        <p:spPr>
          <a:xfrm>
            <a:off x="819150" y="1327150"/>
            <a:ext cx="1419225" cy="277813"/>
          </a:xfrm>
          <a:prstGeom prst="rect">
            <a:avLst/>
          </a:prstGeom>
          <a:noFill/>
          <a:ln w="9525">
            <a:noFill/>
          </a:ln>
        </p:spPr>
        <p:txBody>
          <a:bodyPr wrap="none">
            <a:spAutoFit/>
          </a:bodyPr>
          <a:p>
            <a:pPr eaLnBrk="0" hangingPunct="0">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Brief introduction</a:t>
            </a:r>
            <a:endParaRPr lang="zh-CN" altLang="en-US" sz="1200" b="1" dirty="0">
              <a:solidFill>
                <a:schemeClr val="bg1"/>
              </a:solidFill>
              <a:latin typeface="Adobe 繁黑體 Std B" pitchFamily="34" charset="-128"/>
              <a:ea typeface="Adobe 繁黑體 Std B" pitchFamily="34" charset="-128"/>
            </a:endParaRPr>
          </a:p>
        </p:txBody>
      </p:sp>
      <p:sp>
        <p:nvSpPr>
          <p:cNvPr id="15370" name="TextBox 12"/>
          <p:cNvSpPr txBox="1"/>
          <p:nvPr/>
        </p:nvSpPr>
        <p:spPr>
          <a:xfrm>
            <a:off x="819150" y="1112838"/>
            <a:ext cx="785813" cy="277812"/>
          </a:xfrm>
          <a:prstGeom prst="rect">
            <a:avLst/>
          </a:prstGeom>
          <a:noFill/>
          <a:ln w="9525">
            <a:noFill/>
          </a:ln>
        </p:spPr>
        <p:txBody>
          <a:bodyPr wrap="none">
            <a:spAutoFit/>
          </a:bodyPr>
          <a:p>
            <a:pPr eaLnBrk="0" hangingPunct="0">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PASS  03</a:t>
            </a:r>
            <a:endParaRPr lang="zh-CN" altLang="en-US" sz="1200" b="1" dirty="0">
              <a:solidFill>
                <a:schemeClr val="bg1"/>
              </a:solidFill>
              <a:latin typeface="Adobe 繁黑體 Std B" pitchFamily="34" charset="-128"/>
              <a:ea typeface="Adobe 繁黑體 Std B" pitchFamily="34" charset="-128"/>
            </a:endParaRPr>
          </a:p>
        </p:txBody>
      </p:sp>
      <p:pic>
        <p:nvPicPr>
          <p:cNvPr id="15371" name="图片 1"/>
          <p:cNvPicPr>
            <a:picLocks noChangeAspect="1"/>
          </p:cNvPicPr>
          <p:nvPr/>
        </p:nvPicPr>
        <p:blipFill>
          <a:blip r:embed="rId3"/>
          <a:stretch>
            <a:fillRect/>
          </a:stretch>
        </p:blipFill>
        <p:spPr>
          <a:xfrm>
            <a:off x="7150100" y="2260600"/>
            <a:ext cx="4770438" cy="4418013"/>
          </a:xfrm>
          <a:prstGeom prst="rect">
            <a:avLst/>
          </a:prstGeom>
          <a:noFill/>
          <a:ln w="9525">
            <a:noFill/>
          </a:ln>
        </p:spPr>
      </p:pic>
      <p:sp>
        <p:nvSpPr>
          <p:cNvPr id="26" name="MH_Text_1"/>
          <p:cNvSpPr txBox="1">
            <a:spLocks noChangeArrowheads="1"/>
          </p:cNvSpPr>
          <p:nvPr/>
        </p:nvSpPr>
        <p:spPr bwMode="auto">
          <a:xfrm>
            <a:off x="3322638" y="2655888"/>
            <a:ext cx="3913188" cy="3625850"/>
          </a:xfrm>
          <a:prstGeom prst="rect">
            <a:avLst/>
          </a:prstGeom>
          <a:noFill/>
          <a:ln>
            <a:noFill/>
          </a:ln>
        </p:spPr>
        <p:txBody>
          <a:bodyPr lIns="90000" tIns="46800" rIns="90000" bIns="4680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342900" marR="0" lvl="0" indent="-342900" algn="l" defTabSz="914400" rtl="0" eaLnBrk="1" fontAlgn="base" latinLnBrk="0" hangingPunct="1">
              <a:lnSpc>
                <a:spcPct val="150000"/>
              </a:lnSpc>
              <a:spcBef>
                <a:spcPts val="600"/>
              </a:spcBef>
              <a:spcAft>
                <a:spcPts val="600"/>
              </a:spcAft>
              <a:buClr>
                <a:schemeClr val="accent1"/>
              </a:buClr>
              <a:buSzPct val="80000"/>
              <a:buFont typeface="+mj-lt"/>
              <a:buAutoNum type="arabicPeriod"/>
              <a:defRPr/>
            </a:pPr>
            <a:r>
              <a:rPr kumimoji="0" lang="en-US" altLang="zh-CN" sz="1600" b="0" i="0" u="none" strike="noStrike" kern="1200" cap="none" spc="0" normalizeH="0" baseline="0" noProof="0" dirty="0" smtClean="0">
                <a:ln>
                  <a:noFill/>
                </a:ln>
                <a:solidFill>
                  <a:schemeClr val="tx1"/>
                </a:solidFill>
                <a:effectLst/>
                <a:uLnTx/>
                <a:uFillTx/>
                <a:latin typeface="+mn-lt"/>
                <a:ea typeface="+mn-ea"/>
                <a:cs typeface="+mn-cs"/>
              </a:rPr>
              <a:t>Lorem ipsum dolor sit amet consectetur adipisicing </a:t>
            </a:r>
            <a:endParaRPr kumimoji="0" lang="en-US" altLang="zh-CN" sz="16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50000"/>
              </a:lnSpc>
              <a:spcBef>
                <a:spcPts val="600"/>
              </a:spcBef>
              <a:spcAft>
                <a:spcPts val="600"/>
              </a:spcAft>
              <a:buClr>
                <a:schemeClr val="accent1"/>
              </a:buClr>
              <a:buSzPct val="80000"/>
              <a:buFont typeface="+mj-lt"/>
              <a:buAutoNum type="arabicPeriod"/>
              <a:defRPr/>
            </a:pPr>
            <a:r>
              <a:rPr kumimoji="0" lang="en-US" altLang="zh-CN" sz="1600" b="0" i="0" u="none" strike="noStrike" kern="1200" cap="none" spc="0" normalizeH="0" baseline="0" noProof="0" dirty="0" smtClean="0">
                <a:ln>
                  <a:noFill/>
                </a:ln>
                <a:solidFill>
                  <a:schemeClr val="tx1"/>
                </a:solidFill>
                <a:effectLst/>
                <a:uLnTx/>
                <a:uFillTx/>
                <a:latin typeface="+mn-lt"/>
                <a:ea typeface="+mn-ea"/>
                <a:cs typeface="+mn-cs"/>
              </a:rPr>
              <a:t>elit sed do eiusmod tempor incididunt ut labore et dolore magna aliqua Ut enim ad minim veniam quis nostrud ex</a:t>
            </a:r>
            <a:endParaRPr kumimoji="0" lang="en-US" altLang="zh-CN" sz="16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50000"/>
              </a:lnSpc>
              <a:spcBef>
                <a:spcPts val="600"/>
              </a:spcBef>
              <a:spcAft>
                <a:spcPts val="600"/>
              </a:spcAft>
              <a:buClr>
                <a:schemeClr val="accent1"/>
              </a:buClr>
              <a:buSzPct val="80000"/>
              <a:buFont typeface="+mj-lt"/>
              <a:buAutoNum type="arabicPeriod"/>
              <a:defRPr/>
            </a:pPr>
            <a:r>
              <a:rPr kumimoji="0" lang="en-US" altLang="zh-CN" sz="1600" b="0" i="0" u="none" strike="noStrike" kern="1200" cap="none" spc="0" normalizeH="0" baseline="0" noProof="0" dirty="0" smtClean="0">
                <a:ln>
                  <a:noFill/>
                </a:ln>
                <a:solidFill>
                  <a:schemeClr val="tx1"/>
                </a:solidFill>
                <a:effectLst/>
                <a:uLnTx/>
                <a:uFillTx/>
                <a:latin typeface="+mn-lt"/>
                <a:ea typeface="+mn-ea"/>
                <a:cs typeface="+mn-cs"/>
              </a:rPr>
              <a:t>ercitation ullamco laboris nisi ut aliq</a:t>
            </a:r>
            <a:r>
              <a:rPr kumimoji="0" lang="en-US" altLang="zh-CN" sz="16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rPr>
              <a:t> magna aliqua Ut enim ad minim veniam quis nostrud </a:t>
            </a:r>
            <a:r>
              <a:rPr kumimoji="0" lang="en-US" altLang="zh-CN" sz="1600" b="0" i="0" u="none" strike="noStrike" kern="1200" cap="none" spc="0" normalizeH="0" baseline="0" noProof="0" dirty="0" smtClean="0">
                <a:ln>
                  <a:noFill/>
                </a:ln>
                <a:solidFill>
                  <a:schemeClr val="tx1"/>
                </a:solidFill>
                <a:effectLst/>
                <a:uLnTx/>
                <a:uFillTx/>
                <a:latin typeface="+mn-lt"/>
                <a:ea typeface="+mn-ea"/>
                <a:cs typeface="+mn-cs"/>
              </a:rPr>
              <a:t>uip .</a:t>
            </a:r>
            <a:endParaRPr kumimoji="0" lang="zh-CN" altLang="en-US" sz="16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矩形 30"/>
          <p:cNvSpPr/>
          <p:nvPr/>
        </p:nvSpPr>
        <p:spPr>
          <a:xfrm>
            <a:off x="-1587" y="9525"/>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lt1"/>
                </a:solidFill>
                <a:effectLst/>
                <a:uLnTx/>
                <a:uFillTx/>
                <a:latin typeface="+mn-lt"/>
                <a:ea typeface="+mn-ea"/>
                <a:cs typeface="+mn-cs"/>
              </a:rPr>
              <a:t>11</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27" name="矩形 26"/>
          <p:cNvSpPr/>
          <p:nvPr/>
        </p:nvSpPr>
        <p:spPr>
          <a:xfrm rot="16200000">
            <a:off x="5386388"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6388" name="图片 22"/>
          <p:cNvPicPr>
            <a:picLocks noChangeAspect="1"/>
          </p:cNvPicPr>
          <p:nvPr/>
        </p:nvPicPr>
        <p:blipFill>
          <a:blip r:embed="rId1"/>
          <a:stretch>
            <a:fillRect/>
          </a:stretch>
        </p:blipFill>
        <p:spPr>
          <a:xfrm>
            <a:off x="0" y="800100"/>
            <a:ext cx="12192000" cy="1460500"/>
          </a:xfrm>
          <a:prstGeom prst="rect">
            <a:avLst/>
          </a:prstGeom>
          <a:noFill/>
          <a:ln w="9525">
            <a:noFill/>
          </a:ln>
        </p:spPr>
      </p:pic>
      <p:sp>
        <p:nvSpPr>
          <p:cNvPr id="16389" name="TextBox 2"/>
          <p:cNvSpPr txBox="1"/>
          <p:nvPr/>
        </p:nvSpPr>
        <p:spPr>
          <a:xfrm>
            <a:off x="177800" y="1138238"/>
            <a:ext cx="530225" cy="460375"/>
          </a:xfrm>
          <a:prstGeom prst="rect">
            <a:avLst/>
          </a:prstGeom>
          <a:noFill/>
          <a:ln w="9525">
            <a:noFill/>
          </a:ln>
        </p:spPr>
        <p:txBody>
          <a:bodyPr wrap="none">
            <a:spAutoFit/>
          </a:bodyPr>
          <a:p>
            <a:pPr eaLnBrk="0" hangingPunct="0">
              <a:buFont typeface="Arial" panose="020B0604020202020204" pitchFamily="34" charset="0"/>
              <a:buNone/>
            </a:pPr>
            <a:r>
              <a:rPr lang="en-US" altLang="zh-CN" sz="2400" b="1" dirty="0">
                <a:solidFill>
                  <a:schemeClr val="bg1"/>
                </a:solidFill>
                <a:latin typeface="Adobe 繁黑體 Std B" pitchFamily="34" charset="-128"/>
                <a:ea typeface="Adobe 繁黑體 Std B" pitchFamily="34" charset="-128"/>
              </a:rPr>
              <a:t>03</a:t>
            </a:r>
            <a:endParaRPr lang="zh-CN" altLang="en-US" sz="2400" b="1" dirty="0">
              <a:solidFill>
                <a:schemeClr val="bg1"/>
              </a:solidFill>
              <a:latin typeface="Adobe 繁黑體 Std B" pitchFamily="34" charset="-128"/>
              <a:ea typeface="Adobe 繁黑體 Std B" pitchFamily="34" charset="-128"/>
            </a:endParaRPr>
          </a:p>
        </p:txBody>
      </p:sp>
      <p:cxnSp>
        <p:nvCxnSpPr>
          <p:cNvPr id="5" name="直接连接符 4"/>
          <p:cNvCxnSpPr/>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6391" name="TextBox 11"/>
          <p:cNvSpPr txBox="1"/>
          <p:nvPr/>
        </p:nvSpPr>
        <p:spPr>
          <a:xfrm>
            <a:off x="819150" y="1327150"/>
            <a:ext cx="1419225" cy="277813"/>
          </a:xfrm>
          <a:prstGeom prst="rect">
            <a:avLst/>
          </a:prstGeom>
          <a:noFill/>
          <a:ln w="9525">
            <a:noFill/>
          </a:ln>
        </p:spPr>
        <p:txBody>
          <a:bodyPr wrap="none">
            <a:spAutoFit/>
          </a:bodyPr>
          <a:p>
            <a:pPr eaLnBrk="0" hangingPunct="0">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Brief introduction</a:t>
            </a:r>
            <a:endParaRPr lang="zh-CN" altLang="en-US" sz="1200" b="1" dirty="0">
              <a:solidFill>
                <a:schemeClr val="bg1"/>
              </a:solidFill>
              <a:latin typeface="Adobe 繁黑體 Std B" pitchFamily="34" charset="-128"/>
              <a:ea typeface="Adobe 繁黑體 Std B" pitchFamily="34" charset="-128"/>
            </a:endParaRPr>
          </a:p>
        </p:txBody>
      </p:sp>
      <p:sp>
        <p:nvSpPr>
          <p:cNvPr id="16392" name="TextBox 12"/>
          <p:cNvSpPr txBox="1"/>
          <p:nvPr/>
        </p:nvSpPr>
        <p:spPr>
          <a:xfrm>
            <a:off x="819150" y="1112838"/>
            <a:ext cx="785813" cy="277812"/>
          </a:xfrm>
          <a:prstGeom prst="rect">
            <a:avLst/>
          </a:prstGeom>
          <a:noFill/>
          <a:ln w="9525">
            <a:noFill/>
          </a:ln>
        </p:spPr>
        <p:txBody>
          <a:bodyPr wrap="none">
            <a:spAutoFit/>
          </a:bodyPr>
          <a:p>
            <a:pPr eaLnBrk="0" hangingPunct="0">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PASS  03</a:t>
            </a:r>
            <a:endParaRPr lang="zh-CN" altLang="en-US" sz="1200" b="1" dirty="0">
              <a:solidFill>
                <a:schemeClr val="bg1"/>
              </a:solidFill>
              <a:latin typeface="Adobe 繁黑體 Std B" pitchFamily="34" charset="-128"/>
              <a:ea typeface="Adobe 繁黑體 Std B" pitchFamily="34" charset="-128"/>
            </a:endParaRPr>
          </a:p>
        </p:txBody>
      </p:sp>
      <p:graphicFrame>
        <p:nvGraphicFramePr>
          <p:cNvPr id="10" name="表格 9"/>
          <p:cNvGraphicFramePr>
            <a:graphicFrameLocks noGrp="1"/>
          </p:cNvGraphicFramePr>
          <p:nvPr/>
        </p:nvGraphicFramePr>
        <p:xfrm>
          <a:off x="2044700" y="3367088"/>
          <a:ext cx="8128000" cy="2595563"/>
        </p:xfrm>
        <a:graphic>
          <a:graphicData uri="http://schemas.openxmlformats.org/drawingml/2006/table">
            <a:tbl>
              <a:tblPr firstRow="1" bandRow="1">
                <a:tableStyleId>{5C22544A-7EE6-4342-B048-85BDC9FD1C3A}</a:tableStyleId>
              </a:tblPr>
              <a:tblGrid>
                <a:gridCol w="1354667"/>
                <a:gridCol w="1354667"/>
                <a:gridCol w="1354667"/>
                <a:gridCol w="1354667"/>
                <a:gridCol w="1354667"/>
                <a:gridCol w="1354667"/>
              </a:tblGrid>
              <a:tr h="370795">
                <a:tc>
                  <a:txBody>
                    <a:bodyPr/>
                    <a:lstStyle/>
                    <a:p>
                      <a:pPr algn="ctr"/>
                      <a:r>
                        <a:rPr lang="en-US" altLang="zh-CN" sz="1300" dirty="0" smtClean="0"/>
                        <a:t>Summary</a:t>
                      </a:r>
                      <a:endParaRPr lang="zh-CN" altLang="en-US" sz="1300" dirty="0"/>
                    </a:p>
                  </a:txBody>
                  <a:tcPr marT="45714" marB="45714"/>
                </a:tc>
                <a:tc>
                  <a:txBody>
                    <a:bodyPr/>
                    <a:lstStyle/>
                    <a:p>
                      <a:pPr algn="ctr"/>
                      <a:r>
                        <a:rPr lang="en-US" altLang="zh-CN" sz="1300" dirty="0" smtClean="0"/>
                        <a:t>Number</a:t>
                      </a:r>
                      <a:endParaRPr lang="zh-CN" altLang="en-US" sz="1300" dirty="0"/>
                    </a:p>
                  </a:txBody>
                  <a:tcPr marT="45714" marB="45714"/>
                </a:tc>
                <a:tc>
                  <a:txBody>
                    <a:bodyPr/>
                    <a:lstStyle/>
                    <a:p>
                      <a:pPr algn="ctr"/>
                      <a:r>
                        <a:rPr lang="en-US" altLang="zh-CN" sz="1300" dirty="0" smtClean="0"/>
                        <a:t>Gender</a:t>
                      </a:r>
                      <a:endParaRPr lang="zh-CN" altLang="en-US" sz="1300" dirty="0"/>
                    </a:p>
                  </a:txBody>
                  <a:tcPr marT="45714" marB="45714"/>
                </a:tc>
                <a:tc>
                  <a:txBody>
                    <a:bodyPr/>
                    <a:lstStyle/>
                    <a:p>
                      <a:pPr algn="ctr"/>
                      <a:r>
                        <a:rPr lang="en-US" altLang="zh-CN" sz="1300" dirty="0" smtClean="0"/>
                        <a:t>Size</a:t>
                      </a:r>
                      <a:endParaRPr lang="zh-CN" altLang="en-US" sz="1300" dirty="0"/>
                    </a:p>
                  </a:txBody>
                  <a:tcPr marT="45714" marB="45714"/>
                </a:tc>
                <a:tc>
                  <a:txBody>
                    <a:bodyPr/>
                    <a:lstStyle/>
                    <a:p>
                      <a:pPr algn="ctr"/>
                      <a:r>
                        <a:rPr lang="en-US" altLang="zh-CN" sz="1300" dirty="0" smtClean="0"/>
                        <a:t>Color</a:t>
                      </a:r>
                      <a:endParaRPr lang="zh-CN" altLang="en-US" sz="1300" dirty="0"/>
                    </a:p>
                  </a:txBody>
                  <a:tcPr marT="45714" marB="45714"/>
                </a:tc>
                <a:tc>
                  <a:txBody>
                    <a:bodyPr/>
                    <a:lstStyle/>
                    <a:p>
                      <a:pPr algn="ctr"/>
                      <a:r>
                        <a:rPr lang="en-US" altLang="zh-CN" sz="1300" dirty="0" smtClean="0"/>
                        <a:t>Other</a:t>
                      </a:r>
                      <a:endParaRPr lang="zh-CN" altLang="en-US" sz="1300" dirty="0"/>
                    </a:p>
                  </a:txBody>
                  <a:tcPr marT="45714" marB="45714"/>
                </a:tc>
              </a:tr>
              <a:tr h="370795">
                <a:tc>
                  <a:txBody>
                    <a:bodyPr/>
                    <a:lstStyle/>
                    <a:p>
                      <a:pPr algn="ctr"/>
                      <a:r>
                        <a:rPr lang="en-US" altLang="zh-CN" sz="1300" dirty="0" smtClean="0"/>
                        <a:t>525</a:t>
                      </a:r>
                      <a:endParaRPr lang="zh-CN" altLang="en-US" sz="1300" dirty="0"/>
                    </a:p>
                  </a:txBody>
                  <a:tcPr marT="45714" marB="45714"/>
                </a:tc>
                <a:tc>
                  <a:txBody>
                    <a:bodyPr/>
                    <a:lstStyle/>
                    <a:p>
                      <a:pPr algn="ctr"/>
                      <a:r>
                        <a:rPr lang="en-US" altLang="zh-CN" sz="1300" dirty="0" smtClean="0"/>
                        <a:t>52</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r>
              <a:tr h="370795">
                <a:tc>
                  <a:txBody>
                    <a:bodyPr/>
                    <a:lstStyle/>
                    <a:p>
                      <a:pPr algn="ctr"/>
                      <a:r>
                        <a:rPr lang="en-US" altLang="zh-CN" sz="1300" dirty="0" smtClean="0"/>
                        <a:t>254</a:t>
                      </a:r>
                      <a:endParaRPr lang="zh-CN" altLang="en-US" sz="1300" dirty="0"/>
                    </a:p>
                  </a:txBody>
                  <a:tcPr marT="45714" marB="45714"/>
                </a:tc>
                <a:tc>
                  <a:txBody>
                    <a:bodyPr/>
                    <a:lstStyle/>
                    <a:p>
                      <a:pPr algn="ctr"/>
                      <a:r>
                        <a:rPr lang="en-US" altLang="zh-CN" sz="1300" dirty="0" smtClean="0"/>
                        <a:t>22</a:t>
                      </a:r>
                      <a:endParaRPr lang="zh-CN" altLang="en-US" sz="1300" dirty="0"/>
                    </a:p>
                  </a:txBody>
                  <a:tcPr marT="45714" marB="45714"/>
                </a:tc>
                <a:tc>
                  <a:txBody>
                    <a:bodyPr/>
                    <a:lstStyle/>
                    <a:p>
                      <a:pPr algn="ctr"/>
                      <a:r>
                        <a:rPr lang="en-US" altLang="zh-CN" sz="1300" dirty="0" smtClean="0"/>
                        <a:t>2</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r>
              <a:tr h="370795">
                <a:tc>
                  <a:txBody>
                    <a:bodyPr/>
                    <a:lstStyle/>
                    <a:p>
                      <a:pPr algn="ctr"/>
                      <a:r>
                        <a:rPr lang="en-US" altLang="zh-CN" sz="1300" dirty="0" smtClean="0"/>
                        <a:t>522</a:t>
                      </a:r>
                      <a:endParaRPr lang="zh-CN" altLang="en-US" sz="1300" dirty="0"/>
                    </a:p>
                  </a:txBody>
                  <a:tcPr marT="45714" marB="45714"/>
                </a:tc>
                <a:tc>
                  <a:txBody>
                    <a:bodyPr/>
                    <a:lstStyle/>
                    <a:p>
                      <a:pPr algn="ctr"/>
                      <a:r>
                        <a:rPr lang="en-US" altLang="zh-CN" sz="1300" dirty="0" smtClean="0"/>
                        <a:t>11</a:t>
                      </a:r>
                      <a:endParaRPr lang="zh-CN" altLang="en-US" sz="1300" dirty="0"/>
                    </a:p>
                  </a:txBody>
                  <a:tcPr marT="45714" marB="45714"/>
                </a:tc>
                <a:tc>
                  <a:txBody>
                    <a:bodyPr/>
                    <a:lstStyle/>
                    <a:p>
                      <a:pPr algn="ctr"/>
                      <a:r>
                        <a:rPr lang="en-US" altLang="zh-CN" sz="1300" dirty="0" smtClean="0"/>
                        <a:t>3</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r>
              <a:tr h="370795">
                <a:tc>
                  <a:txBody>
                    <a:bodyPr/>
                    <a:lstStyle/>
                    <a:p>
                      <a:pPr algn="ctr"/>
                      <a:r>
                        <a:rPr lang="en-US" altLang="zh-CN" sz="1300" dirty="0" smtClean="0"/>
                        <a:t>102</a:t>
                      </a:r>
                      <a:endParaRPr lang="zh-CN" altLang="en-US" sz="1300" dirty="0"/>
                    </a:p>
                  </a:txBody>
                  <a:tcPr marT="45714" marB="45714"/>
                </a:tc>
                <a:tc>
                  <a:txBody>
                    <a:bodyPr/>
                    <a:lstStyle/>
                    <a:p>
                      <a:pPr algn="ctr"/>
                      <a:r>
                        <a:rPr lang="en-US" altLang="zh-CN" sz="1300" dirty="0" smtClean="0"/>
                        <a:t>58</a:t>
                      </a:r>
                      <a:endParaRPr lang="zh-CN" altLang="en-US" sz="1300" dirty="0"/>
                    </a:p>
                  </a:txBody>
                  <a:tcPr marT="45714" marB="45714"/>
                </a:tc>
                <a:tc>
                  <a:txBody>
                    <a:bodyPr/>
                    <a:lstStyle/>
                    <a:p>
                      <a:pPr algn="ctr"/>
                      <a:r>
                        <a:rPr lang="en-US" altLang="zh-CN" sz="1300" dirty="0" smtClean="0"/>
                        <a:t>2</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r>
              <a:tr h="370795">
                <a:tc>
                  <a:txBody>
                    <a:bodyPr/>
                    <a:lstStyle/>
                    <a:p>
                      <a:pPr algn="ctr"/>
                      <a:r>
                        <a:rPr lang="en-US" altLang="zh-CN" sz="1300" dirty="0" smtClean="0"/>
                        <a:t>821</a:t>
                      </a:r>
                      <a:endParaRPr lang="zh-CN" altLang="en-US" sz="1300" dirty="0"/>
                    </a:p>
                  </a:txBody>
                  <a:tcPr marT="45714" marB="45714"/>
                </a:tc>
                <a:tc>
                  <a:txBody>
                    <a:bodyPr/>
                    <a:lstStyle/>
                    <a:p>
                      <a:pPr algn="ctr"/>
                      <a:r>
                        <a:rPr lang="en-US" altLang="zh-CN" sz="1300" dirty="0" smtClean="0"/>
                        <a:t>855</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r>
              <a:tr h="370795">
                <a:tc>
                  <a:txBody>
                    <a:bodyPr/>
                    <a:lstStyle/>
                    <a:p>
                      <a:pPr algn="ctr"/>
                      <a:r>
                        <a:rPr lang="en-US" altLang="zh-CN" sz="1300" dirty="0" smtClean="0"/>
                        <a:t>522</a:t>
                      </a:r>
                      <a:endParaRPr lang="zh-CN" altLang="en-US" sz="1300" dirty="0"/>
                    </a:p>
                  </a:txBody>
                  <a:tcPr marT="45714" marB="45714"/>
                </a:tc>
                <a:tc>
                  <a:txBody>
                    <a:bodyPr/>
                    <a:lstStyle/>
                    <a:p>
                      <a:pPr algn="ctr"/>
                      <a:r>
                        <a:rPr lang="en-US" altLang="zh-CN" sz="1300" dirty="0" smtClean="0"/>
                        <a:t>612</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r>
            </a:tbl>
          </a:graphicData>
        </a:graphic>
      </p:graphicFrame>
      <p:sp>
        <p:nvSpPr>
          <p:cNvPr id="22" name="TextBox 6"/>
          <p:cNvSpPr txBox="1">
            <a:spLocks noChangeArrowheads="1"/>
          </p:cNvSpPr>
          <p:nvPr/>
        </p:nvSpPr>
        <p:spPr bwMode="auto">
          <a:xfrm>
            <a:off x="3419475" y="6084888"/>
            <a:ext cx="4919663" cy="5238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dirty="0" smtClean="0">
                <a:ln>
                  <a:noFill/>
                </a:ln>
                <a:solidFill>
                  <a:schemeClr val="bg1">
                    <a:lumMod val="65000"/>
                  </a:schemeClr>
                </a:solidFill>
                <a:effectLst/>
                <a:uLnTx/>
                <a:uFillTx/>
                <a:latin typeface="Calibri" panose="020F0502020204030204" pitchFamily="34" charset="0"/>
                <a:ea typeface="宋体" panose="02010600030101010101" pitchFamily="2" charset="-122"/>
                <a:cs typeface="+mn-cs"/>
              </a:rPr>
              <a:t>Add your text here and write down your opninon thank you add your text here</a:t>
            </a:r>
            <a:endParaRPr kumimoji="0" lang="zh-CN" altLang="en-US" sz="1400" b="0" i="0" u="none" strike="noStrike" kern="1200" cap="none" spc="0" normalizeH="0" baseline="0" noProof="0" dirty="0" smtClean="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23" name="TextBox 6"/>
          <p:cNvSpPr txBox="1">
            <a:spLocks noChangeArrowheads="1"/>
          </p:cNvSpPr>
          <p:nvPr/>
        </p:nvSpPr>
        <p:spPr bwMode="auto">
          <a:xfrm>
            <a:off x="3633788" y="2886075"/>
            <a:ext cx="4919663" cy="3079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dirty="0" smtClean="0">
                <a:ln>
                  <a:noFill/>
                </a:ln>
                <a:solidFill>
                  <a:schemeClr val="bg1">
                    <a:lumMod val="65000"/>
                  </a:schemeClr>
                </a:solidFill>
                <a:effectLst/>
                <a:uLnTx/>
                <a:uFillTx/>
                <a:latin typeface="Calibri" panose="020F0502020204030204" pitchFamily="34" charset="0"/>
                <a:ea typeface="宋体" panose="02010600030101010101" pitchFamily="2" charset="-122"/>
                <a:cs typeface="+mn-cs"/>
              </a:rPr>
              <a:t>Add your text here and write down your opninon thank you add</a:t>
            </a:r>
            <a:endParaRPr kumimoji="0" lang="zh-CN" altLang="en-US" sz="1400" b="0" i="0" u="none" strike="noStrike" kern="1200" cap="none" spc="0" normalizeH="0" baseline="0" noProof="0" dirty="0" smtClean="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24" name="TextBox 6"/>
          <p:cNvSpPr txBox="1">
            <a:spLocks noChangeArrowheads="1"/>
          </p:cNvSpPr>
          <p:nvPr/>
        </p:nvSpPr>
        <p:spPr bwMode="auto">
          <a:xfrm>
            <a:off x="3636963" y="2251075"/>
            <a:ext cx="4919663" cy="70802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4000" b="0" i="0" u="none" strike="noStrike" kern="1200" cap="none" spc="0" normalizeH="0" baseline="0" noProof="0" dirty="0" smtClean="0">
                <a:ln>
                  <a:noFill/>
                </a:ln>
                <a:solidFill>
                  <a:schemeClr val="bg1">
                    <a:lumMod val="65000"/>
                  </a:schemeClr>
                </a:solidFill>
                <a:effectLst/>
                <a:uLnTx/>
                <a:uFillTx/>
                <a:latin typeface="Calibri" panose="020F0502020204030204" pitchFamily="34" charset="0"/>
                <a:ea typeface="宋体" panose="02010600030101010101" pitchFamily="2" charset="-122"/>
                <a:cs typeface="+mn-cs"/>
              </a:rPr>
              <a:t>write down </a:t>
            </a:r>
            <a:endParaRPr kumimoji="0" lang="zh-CN" altLang="en-US" sz="4000" b="0" i="0" u="none" strike="noStrike" kern="1200" cap="none" spc="0" normalizeH="0" baseline="0" noProof="0" dirty="0" smtClean="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矩形 30"/>
          <p:cNvSpPr/>
          <p:nvPr/>
        </p:nvSpPr>
        <p:spPr>
          <a:xfrm>
            <a:off x="-1587" y="9525"/>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lt1"/>
                </a:solidFill>
                <a:effectLst/>
                <a:uLnTx/>
                <a:uFillTx/>
                <a:latin typeface="+mn-lt"/>
                <a:ea typeface="+mn-ea"/>
                <a:cs typeface="+mn-cs"/>
              </a:rPr>
              <a:t>11</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pic>
        <p:nvPicPr>
          <p:cNvPr id="17411" name="图片 1"/>
          <p:cNvPicPr>
            <a:picLocks noChangeAspect="1"/>
          </p:cNvPicPr>
          <p:nvPr/>
        </p:nvPicPr>
        <p:blipFill>
          <a:blip r:embed="rId1"/>
          <a:stretch>
            <a:fillRect/>
          </a:stretch>
        </p:blipFill>
        <p:spPr>
          <a:xfrm>
            <a:off x="3282950" y="190500"/>
            <a:ext cx="6362700" cy="4438650"/>
          </a:xfrm>
          <a:prstGeom prst="rect">
            <a:avLst/>
          </a:prstGeom>
          <a:noFill/>
          <a:ln w="9525">
            <a:noFill/>
          </a:ln>
        </p:spPr>
      </p:pic>
      <p:sp>
        <p:nvSpPr>
          <p:cNvPr id="27" name="矩形 26"/>
          <p:cNvSpPr/>
          <p:nvPr/>
        </p:nvSpPr>
        <p:spPr>
          <a:xfrm rot="16200000">
            <a:off x="5391150" y="57150"/>
            <a:ext cx="1409700"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7413" name="图片 22"/>
          <p:cNvPicPr>
            <a:picLocks noChangeAspect="1"/>
          </p:cNvPicPr>
          <p:nvPr/>
        </p:nvPicPr>
        <p:blipFill>
          <a:blip r:embed="rId2"/>
          <a:stretch>
            <a:fillRect/>
          </a:stretch>
        </p:blipFill>
        <p:spPr>
          <a:xfrm>
            <a:off x="0" y="4718050"/>
            <a:ext cx="12192000" cy="1460500"/>
          </a:xfrm>
          <a:prstGeom prst="rect">
            <a:avLst/>
          </a:prstGeom>
          <a:noFill/>
          <a:ln w="9525">
            <a:noFill/>
          </a:ln>
        </p:spPr>
      </p:pic>
      <p:sp>
        <p:nvSpPr>
          <p:cNvPr id="17414" name="TextBox 3"/>
          <p:cNvSpPr txBox="1"/>
          <p:nvPr/>
        </p:nvSpPr>
        <p:spPr>
          <a:xfrm>
            <a:off x="4926013" y="1304925"/>
            <a:ext cx="2655887" cy="1447800"/>
          </a:xfrm>
          <a:prstGeom prst="rect">
            <a:avLst/>
          </a:prstGeom>
          <a:noFill/>
          <a:ln w="9525">
            <a:noFill/>
          </a:ln>
        </p:spPr>
        <p:txBody>
          <a:bodyPr wrap="none">
            <a:spAutoFit/>
          </a:bodyPr>
          <a:p>
            <a:pPr eaLnBrk="0" hangingPunct="0">
              <a:buFont typeface="Arial" panose="020B0604020202020204" pitchFamily="34" charset="0"/>
              <a:buNone/>
            </a:pPr>
            <a:r>
              <a:rPr lang="en-US" altLang="zh-CN" sz="8800" dirty="0">
                <a:solidFill>
                  <a:srgbClr val="608C7D"/>
                </a:solidFill>
                <a:latin typeface="Birch Std" pitchFamily="66" charset="0"/>
              </a:rPr>
              <a:t>Pass four</a:t>
            </a:r>
            <a:endParaRPr lang="zh-CN" altLang="en-US" sz="8800" dirty="0">
              <a:solidFill>
                <a:srgbClr val="608C7D"/>
              </a:solidFill>
              <a:latin typeface="Birch Std" pitchFamily="66" charset="0"/>
            </a:endParaRPr>
          </a:p>
        </p:txBody>
      </p:sp>
      <p:sp>
        <p:nvSpPr>
          <p:cNvPr id="30" name="TextBox 6"/>
          <p:cNvSpPr txBox="1">
            <a:spLocks noChangeArrowheads="1"/>
          </p:cNvSpPr>
          <p:nvPr/>
        </p:nvSpPr>
        <p:spPr bwMode="auto">
          <a:xfrm>
            <a:off x="3754438" y="4313238"/>
            <a:ext cx="4919663" cy="5238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dirty="0" smtClean="0">
                <a:ln>
                  <a:noFill/>
                </a:ln>
                <a:solidFill>
                  <a:schemeClr val="bg1">
                    <a:lumMod val="65000"/>
                  </a:schemeClr>
                </a:solidFill>
                <a:effectLst/>
                <a:uLnTx/>
                <a:uFillTx/>
                <a:latin typeface="Calibri" panose="020F0502020204030204" pitchFamily="34" charset="0"/>
                <a:ea typeface="宋体" panose="02010600030101010101" pitchFamily="2" charset="-122"/>
                <a:cs typeface="+mn-cs"/>
              </a:rPr>
              <a:t>Add your text here and write down your opninon thank you add your text here</a:t>
            </a:r>
            <a:endParaRPr kumimoji="0" lang="zh-CN" altLang="en-US" sz="1400" b="0" i="0" u="none" strike="noStrike" kern="1200" cap="none" spc="0" normalizeH="0" baseline="0" noProof="0" dirty="0" smtClean="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矩形 30"/>
          <p:cNvSpPr/>
          <p:nvPr/>
        </p:nvSpPr>
        <p:spPr>
          <a:xfrm>
            <a:off x="-1587" y="9525"/>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lt1"/>
                </a:solidFill>
                <a:effectLst/>
                <a:uLnTx/>
                <a:uFillTx/>
                <a:latin typeface="+mn-lt"/>
                <a:ea typeface="+mn-ea"/>
                <a:cs typeface="+mn-cs"/>
              </a:rPr>
              <a:t>11</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pic>
        <p:nvPicPr>
          <p:cNvPr id="18435" name="图片 3"/>
          <p:cNvPicPr>
            <a:picLocks noChangeAspect="1"/>
          </p:cNvPicPr>
          <p:nvPr/>
        </p:nvPicPr>
        <p:blipFill>
          <a:blip r:embed="rId1"/>
          <a:stretch>
            <a:fillRect/>
          </a:stretch>
        </p:blipFill>
        <p:spPr>
          <a:xfrm>
            <a:off x="4684713" y="1776413"/>
            <a:ext cx="2819400" cy="5081587"/>
          </a:xfrm>
          <a:prstGeom prst="rect">
            <a:avLst/>
          </a:prstGeom>
          <a:noFill/>
          <a:ln w="9525">
            <a:noFill/>
          </a:ln>
        </p:spPr>
      </p:pic>
      <p:sp>
        <p:nvSpPr>
          <p:cNvPr id="27" name="矩形 26"/>
          <p:cNvSpPr/>
          <p:nvPr/>
        </p:nvSpPr>
        <p:spPr>
          <a:xfrm rot="16200000">
            <a:off x="5386388"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8437" name="图片 22"/>
          <p:cNvPicPr>
            <a:picLocks noChangeAspect="1"/>
          </p:cNvPicPr>
          <p:nvPr/>
        </p:nvPicPr>
        <p:blipFill>
          <a:blip r:embed="rId2"/>
          <a:stretch>
            <a:fillRect/>
          </a:stretch>
        </p:blipFill>
        <p:spPr>
          <a:xfrm>
            <a:off x="0" y="800100"/>
            <a:ext cx="12192000" cy="1460500"/>
          </a:xfrm>
          <a:prstGeom prst="rect">
            <a:avLst/>
          </a:prstGeom>
          <a:noFill/>
          <a:ln w="9525">
            <a:noFill/>
          </a:ln>
        </p:spPr>
      </p:pic>
      <p:sp>
        <p:nvSpPr>
          <p:cNvPr id="18438" name="TextBox 2"/>
          <p:cNvSpPr txBox="1"/>
          <p:nvPr/>
        </p:nvSpPr>
        <p:spPr>
          <a:xfrm>
            <a:off x="177800" y="1138238"/>
            <a:ext cx="530225" cy="460375"/>
          </a:xfrm>
          <a:prstGeom prst="rect">
            <a:avLst/>
          </a:prstGeom>
          <a:noFill/>
          <a:ln w="9525">
            <a:noFill/>
          </a:ln>
        </p:spPr>
        <p:txBody>
          <a:bodyPr wrap="none">
            <a:spAutoFit/>
          </a:bodyPr>
          <a:p>
            <a:pPr eaLnBrk="0" hangingPunct="0">
              <a:buFont typeface="Arial" panose="020B0604020202020204" pitchFamily="34" charset="0"/>
              <a:buNone/>
            </a:pPr>
            <a:r>
              <a:rPr lang="en-US" altLang="zh-CN" sz="2400" b="1" dirty="0">
                <a:solidFill>
                  <a:schemeClr val="bg1"/>
                </a:solidFill>
                <a:latin typeface="Adobe 繁黑體 Std B" pitchFamily="34" charset="-128"/>
                <a:ea typeface="Adobe 繁黑體 Std B" pitchFamily="34" charset="-128"/>
              </a:rPr>
              <a:t>04</a:t>
            </a:r>
            <a:endParaRPr lang="zh-CN" altLang="en-US" sz="2400" b="1" dirty="0">
              <a:solidFill>
                <a:schemeClr val="bg1"/>
              </a:solidFill>
              <a:latin typeface="Adobe 繁黑體 Std B" pitchFamily="34" charset="-128"/>
              <a:ea typeface="Adobe 繁黑體 Std B" pitchFamily="34" charset="-128"/>
            </a:endParaRPr>
          </a:p>
        </p:txBody>
      </p:sp>
      <p:cxnSp>
        <p:nvCxnSpPr>
          <p:cNvPr id="5" name="直接连接符 4"/>
          <p:cNvCxnSpPr/>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8440" name="TextBox 11"/>
          <p:cNvSpPr txBox="1"/>
          <p:nvPr/>
        </p:nvSpPr>
        <p:spPr>
          <a:xfrm>
            <a:off x="819150" y="1327150"/>
            <a:ext cx="1419225" cy="277813"/>
          </a:xfrm>
          <a:prstGeom prst="rect">
            <a:avLst/>
          </a:prstGeom>
          <a:noFill/>
          <a:ln w="9525">
            <a:noFill/>
          </a:ln>
        </p:spPr>
        <p:txBody>
          <a:bodyPr wrap="none">
            <a:spAutoFit/>
          </a:bodyPr>
          <a:p>
            <a:pPr eaLnBrk="0" hangingPunct="0">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Brief introduction</a:t>
            </a:r>
            <a:endParaRPr lang="zh-CN" altLang="en-US" sz="1200" b="1" dirty="0">
              <a:solidFill>
                <a:schemeClr val="bg1"/>
              </a:solidFill>
              <a:latin typeface="Adobe 繁黑體 Std B" pitchFamily="34" charset="-128"/>
              <a:ea typeface="Adobe 繁黑體 Std B" pitchFamily="34" charset="-128"/>
            </a:endParaRPr>
          </a:p>
        </p:txBody>
      </p:sp>
      <p:sp>
        <p:nvSpPr>
          <p:cNvPr id="18441" name="TextBox 12"/>
          <p:cNvSpPr txBox="1"/>
          <p:nvPr/>
        </p:nvSpPr>
        <p:spPr>
          <a:xfrm>
            <a:off x="819150" y="1112838"/>
            <a:ext cx="785813" cy="277812"/>
          </a:xfrm>
          <a:prstGeom prst="rect">
            <a:avLst/>
          </a:prstGeom>
          <a:noFill/>
          <a:ln w="9525">
            <a:noFill/>
          </a:ln>
        </p:spPr>
        <p:txBody>
          <a:bodyPr wrap="none">
            <a:spAutoFit/>
          </a:bodyPr>
          <a:p>
            <a:pPr eaLnBrk="0" hangingPunct="0">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PASS  04</a:t>
            </a:r>
            <a:endParaRPr lang="zh-CN" altLang="en-US" sz="1200" b="1" dirty="0">
              <a:solidFill>
                <a:schemeClr val="bg1"/>
              </a:solidFill>
              <a:latin typeface="Adobe 繁黑體 Std B" pitchFamily="34" charset="-128"/>
              <a:ea typeface="Adobe 繁黑體 Std B" pitchFamily="34" charset="-128"/>
            </a:endParaRPr>
          </a:p>
        </p:txBody>
      </p:sp>
      <p:sp>
        <p:nvSpPr>
          <p:cNvPr id="26" name="MH_Text_1"/>
          <p:cNvSpPr txBox="1">
            <a:spLocks noChangeArrowheads="1"/>
          </p:cNvSpPr>
          <p:nvPr/>
        </p:nvSpPr>
        <p:spPr bwMode="auto">
          <a:xfrm>
            <a:off x="555625" y="2655888"/>
            <a:ext cx="3659188" cy="3625850"/>
          </a:xfrm>
          <a:prstGeom prst="rect">
            <a:avLst/>
          </a:prstGeom>
          <a:noFill/>
          <a:ln>
            <a:noFill/>
          </a:ln>
        </p:spPr>
        <p:txBody>
          <a:bodyPr lIns="90000" tIns="46800" rIns="90000" bIns="4680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342900" marR="0" lvl="0" indent="-342900" algn="l" defTabSz="914400" rtl="0" eaLnBrk="1" fontAlgn="base" latinLnBrk="0" hangingPunct="1">
              <a:lnSpc>
                <a:spcPct val="150000"/>
              </a:lnSpc>
              <a:spcBef>
                <a:spcPts val="600"/>
              </a:spcBef>
              <a:spcAft>
                <a:spcPts val="600"/>
              </a:spcAft>
              <a:buClr>
                <a:schemeClr val="accent1"/>
              </a:buClr>
              <a:buSzPct val="80000"/>
              <a:buFont typeface="+mj-lt"/>
              <a:buAutoNum type="arabicPeriod"/>
              <a:defRPr/>
            </a:pPr>
            <a:r>
              <a:rPr kumimoji="0" lang="en-US" altLang="zh-CN" sz="1600" b="0" i="0" u="none" strike="noStrike" kern="1200" cap="none" spc="0" normalizeH="0" baseline="0" noProof="0" dirty="0" smtClean="0">
                <a:ln>
                  <a:noFill/>
                </a:ln>
                <a:solidFill>
                  <a:schemeClr val="tx1"/>
                </a:solidFill>
                <a:effectLst/>
                <a:uLnTx/>
                <a:uFillTx/>
                <a:latin typeface="+mn-lt"/>
                <a:ea typeface="+mn-ea"/>
                <a:cs typeface="+mn-cs"/>
              </a:rPr>
              <a:t>Lorem ipsum dolor sit amet consectetur adipisicing </a:t>
            </a:r>
            <a:endParaRPr kumimoji="0" lang="en-US" altLang="zh-CN" sz="16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50000"/>
              </a:lnSpc>
              <a:spcBef>
                <a:spcPts val="600"/>
              </a:spcBef>
              <a:spcAft>
                <a:spcPts val="600"/>
              </a:spcAft>
              <a:buClr>
                <a:schemeClr val="accent1"/>
              </a:buClr>
              <a:buSzPct val="80000"/>
              <a:buFont typeface="+mj-lt"/>
              <a:buAutoNum type="arabicPeriod"/>
              <a:defRPr/>
            </a:pPr>
            <a:r>
              <a:rPr kumimoji="0" lang="en-US" altLang="zh-CN" sz="1600" b="0" i="0" u="none" strike="noStrike" kern="1200" cap="none" spc="0" normalizeH="0" baseline="0" noProof="0" dirty="0" smtClean="0">
                <a:ln>
                  <a:noFill/>
                </a:ln>
                <a:solidFill>
                  <a:schemeClr val="tx1"/>
                </a:solidFill>
                <a:effectLst/>
                <a:uLnTx/>
                <a:uFillTx/>
                <a:latin typeface="+mn-lt"/>
                <a:ea typeface="+mn-ea"/>
                <a:cs typeface="+mn-cs"/>
              </a:rPr>
              <a:t>elit sed do eiusmod tempor incididunt ut labore et dolore magna aliqua Ut enim ad minim veniam quis nostrud ex</a:t>
            </a:r>
            <a:endParaRPr kumimoji="0" lang="en-US" altLang="zh-CN" sz="16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50000"/>
              </a:lnSpc>
              <a:spcBef>
                <a:spcPts val="600"/>
              </a:spcBef>
              <a:spcAft>
                <a:spcPts val="600"/>
              </a:spcAft>
              <a:buClr>
                <a:schemeClr val="accent1"/>
              </a:buClr>
              <a:buSzPct val="80000"/>
              <a:buFont typeface="+mj-lt"/>
              <a:buAutoNum type="arabicPeriod"/>
              <a:defRPr/>
            </a:pPr>
            <a:r>
              <a:rPr kumimoji="0" lang="en-US" altLang="zh-CN" sz="1600" b="0" i="0" u="none" strike="noStrike" kern="1200" cap="none" spc="0" normalizeH="0" baseline="0" noProof="0" dirty="0" smtClean="0">
                <a:ln>
                  <a:noFill/>
                </a:ln>
                <a:solidFill>
                  <a:schemeClr val="tx1"/>
                </a:solidFill>
                <a:effectLst/>
                <a:uLnTx/>
                <a:uFillTx/>
                <a:latin typeface="+mn-lt"/>
                <a:ea typeface="+mn-ea"/>
                <a:cs typeface="+mn-cs"/>
              </a:rPr>
              <a:t>ercitation ullamco laboris nisi ut aliq</a:t>
            </a:r>
            <a:r>
              <a:rPr kumimoji="0" lang="en-US" altLang="zh-CN" sz="16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rPr>
              <a:t> magna aliqua Ut enim ad minim veniam quis nostrud </a:t>
            </a:r>
            <a:r>
              <a:rPr kumimoji="0" lang="en-US" altLang="zh-CN" sz="1600" b="0" i="0" u="none" strike="noStrike" kern="1200" cap="none" spc="0" normalizeH="0" baseline="0" noProof="0" dirty="0" smtClean="0">
                <a:ln>
                  <a:noFill/>
                </a:ln>
                <a:solidFill>
                  <a:schemeClr val="tx1"/>
                </a:solidFill>
                <a:effectLst/>
                <a:uLnTx/>
                <a:uFillTx/>
                <a:latin typeface="+mn-lt"/>
                <a:ea typeface="+mn-ea"/>
                <a:cs typeface="+mn-cs"/>
              </a:rPr>
              <a:t>uip .</a:t>
            </a:r>
            <a:endParaRPr kumimoji="0" lang="zh-CN" altLang="en-US" sz="16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14" name="KSO_Shape"/>
          <p:cNvSpPr/>
          <p:nvPr/>
        </p:nvSpPr>
        <p:spPr>
          <a:xfrm>
            <a:off x="4292600" y="3721100"/>
            <a:ext cx="360363" cy="358775"/>
          </a:xfrm>
          <a:prstGeom prst="diamond">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accent3"/>
              </a:solidFill>
              <a:effectLst/>
              <a:uLnTx/>
              <a:uFillTx/>
              <a:latin typeface="+mn-lt"/>
              <a:ea typeface="+mn-ea"/>
              <a:cs typeface="+mn-cs"/>
            </a:endParaRPr>
          </a:p>
        </p:txBody>
      </p:sp>
      <p:sp>
        <p:nvSpPr>
          <p:cNvPr id="18444" name="TextBox 14"/>
          <p:cNvSpPr txBox="1"/>
          <p:nvPr/>
        </p:nvSpPr>
        <p:spPr>
          <a:xfrm>
            <a:off x="4316413" y="3773488"/>
            <a:ext cx="341312" cy="261937"/>
          </a:xfrm>
          <a:prstGeom prst="rect">
            <a:avLst/>
          </a:prstGeom>
          <a:noFill/>
          <a:ln w="9525">
            <a:noFill/>
          </a:ln>
        </p:spPr>
        <p:txBody>
          <a:bodyPr wrap="none">
            <a:spAutoFit/>
          </a:bodyPr>
          <a:p>
            <a:pPr eaLnBrk="0" hangingPunct="0">
              <a:buFont typeface="Arial" panose="020B0604020202020204" pitchFamily="34" charset="0"/>
              <a:buNone/>
            </a:pPr>
            <a:r>
              <a:rPr lang="en-US" altLang="zh-CN" sz="1100" b="1" dirty="0">
                <a:solidFill>
                  <a:schemeClr val="bg1"/>
                </a:solidFill>
                <a:latin typeface="Adobe 繁黑體 Std B" pitchFamily="34" charset="-128"/>
                <a:ea typeface="Adobe 繁黑體 Std B" pitchFamily="34" charset="-128"/>
              </a:rPr>
              <a:t>02</a:t>
            </a:r>
            <a:endParaRPr lang="zh-CN" altLang="en-US" sz="1100" b="1" dirty="0">
              <a:solidFill>
                <a:schemeClr val="bg1"/>
              </a:solidFill>
              <a:latin typeface="Adobe 繁黑體 Std B" pitchFamily="34" charset="-128"/>
              <a:ea typeface="Adobe 繁黑體 Std B" pitchFamily="34" charset="-128"/>
            </a:endParaRPr>
          </a:p>
        </p:txBody>
      </p:sp>
      <p:sp>
        <p:nvSpPr>
          <p:cNvPr id="16" name="KSO_Shape"/>
          <p:cNvSpPr/>
          <p:nvPr/>
        </p:nvSpPr>
        <p:spPr>
          <a:xfrm>
            <a:off x="4452938" y="2770188"/>
            <a:ext cx="360363" cy="360363"/>
          </a:xfrm>
          <a:prstGeom prst="diamond">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accent3"/>
              </a:solidFill>
              <a:effectLst/>
              <a:uLnTx/>
              <a:uFillTx/>
              <a:latin typeface="+mn-lt"/>
              <a:ea typeface="+mn-ea"/>
              <a:cs typeface="+mn-cs"/>
            </a:endParaRPr>
          </a:p>
        </p:txBody>
      </p:sp>
      <p:sp>
        <p:nvSpPr>
          <p:cNvPr id="18446" name="TextBox 16"/>
          <p:cNvSpPr txBox="1"/>
          <p:nvPr/>
        </p:nvSpPr>
        <p:spPr>
          <a:xfrm>
            <a:off x="4475163" y="2822575"/>
            <a:ext cx="341312" cy="261938"/>
          </a:xfrm>
          <a:prstGeom prst="rect">
            <a:avLst/>
          </a:prstGeom>
          <a:noFill/>
          <a:ln w="9525">
            <a:noFill/>
          </a:ln>
        </p:spPr>
        <p:txBody>
          <a:bodyPr wrap="none">
            <a:spAutoFit/>
          </a:bodyPr>
          <a:p>
            <a:pPr eaLnBrk="0" hangingPunct="0">
              <a:buFont typeface="Arial" panose="020B0604020202020204" pitchFamily="34" charset="0"/>
              <a:buNone/>
            </a:pPr>
            <a:r>
              <a:rPr lang="en-US" altLang="zh-CN" sz="1100" b="1" dirty="0">
                <a:solidFill>
                  <a:schemeClr val="bg1"/>
                </a:solidFill>
                <a:latin typeface="Adobe 繁黑體 Std B" pitchFamily="34" charset="-128"/>
                <a:ea typeface="Adobe 繁黑體 Std B" pitchFamily="34" charset="-128"/>
              </a:rPr>
              <a:t>01</a:t>
            </a:r>
            <a:endParaRPr lang="zh-CN" altLang="en-US" sz="1100" b="1" dirty="0">
              <a:solidFill>
                <a:schemeClr val="bg1"/>
              </a:solidFill>
              <a:latin typeface="Adobe 繁黑體 Std B" pitchFamily="34" charset="-128"/>
              <a:ea typeface="Adobe 繁黑體 Std B" pitchFamily="34" charset="-128"/>
            </a:endParaRPr>
          </a:p>
        </p:txBody>
      </p:sp>
      <p:sp>
        <p:nvSpPr>
          <p:cNvPr id="18" name="KSO_Shape"/>
          <p:cNvSpPr/>
          <p:nvPr/>
        </p:nvSpPr>
        <p:spPr>
          <a:xfrm>
            <a:off x="7024688" y="3336925"/>
            <a:ext cx="360363" cy="360363"/>
          </a:xfrm>
          <a:prstGeom prst="diamond">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accent3"/>
              </a:solidFill>
              <a:effectLst/>
              <a:uLnTx/>
              <a:uFillTx/>
              <a:latin typeface="+mn-lt"/>
              <a:ea typeface="+mn-ea"/>
              <a:cs typeface="+mn-cs"/>
            </a:endParaRPr>
          </a:p>
        </p:txBody>
      </p:sp>
      <p:sp>
        <p:nvSpPr>
          <p:cNvPr id="18448" name="TextBox 18"/>
          <p:cNvSpPr txBox="1"/>
          <p:nvPr/>
        </p:nvSpPr>
        <p:spPr>
          <a:xfrm>
            <a:off x="7046913" y="3389313"/>
            <a:ext cx="342900" cy="261937"/>
          </a:xfrm>
          <a:prstGeom prst="rect">
            <a:avLst/>
          </a:prstGeom>
          <a:noFill/>
          <a:ln w="9525">
            <a:noFill/>
          </a:ln>
        </p:spPr>
        <p:txBody>
          <a:bodyPr wrap="none">
            <a:spAutoFit/>
          </a:bodyPr>
          <a:p>
            <a:pPr eaLnBrk="0" hangingPunct="0">
              <a:buFont typeface="Arial" panose="020B0604020202020204" pitchFamily="34" charset="0"/>
              <a:buNone/>
            </a:pPr>
            <a:r>
              <a:rPr lang="en-US" altLang="zh-CN" sz="1100" b="1" dirty="0">
                <a:solidFill>
                  <a:schemeClr val="bg1"/>
                </a:solidFill>
                <a:latin typeface="Adobe 繁黑體 Std B" pitchFamily="34" charset="-128"/>
                <a:ea typeface="Adobe 繁黑體 Std B" pitchFamily="34" charset="-128"/>
              </a:rPr>
              <a:t>04</a:t>
            </a:r>
            <a:endParaRPr lang="zh-CN" altLang="en-US" sz="1100" b="1" dirty="0">
              <a:solidFill>
                <a:schemeClr val="bg1"/>
              </a:solidFill>
              <a:latin typeface="Adobe 繁黑體 Std B" pitchFamily="34" charset="-128"/>
              <a:ea typeface="Adobe 繁黑體 Std B" pitchFamily="34" charset="-128"/>
            </a:endParaRPr>
          </a:p>
        </p:txBody>
      </p:sp>
      <p:sp>
        <p:nvSpPr>
          <p:cNvPr id="21" name="KSO_Shape"/>
          <p:cNvSpPr/>
          <p:nvPr/>
        </p:nvSpPr>
        <p:spPr>
          <a:xfrm>
            <a:off x="4564063" y="5143500"/>
            <a:ext cx="360363" cy="358775"/>
          </a:xfrm>
          <a:prstGeom prst="diamond">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accent3"/>
              </a:solidFill>
              <a:effectLst/>
              <a:uLnTx/>
              <a:uFillTx/>
              <a:latin typeface="+mn-lt"/>
              <a:ea typeface="+mn-ea"/>
              <a:cs typeface="+mn-cs"/>
            </a:endParaRPr>
          </a:p>
        </p:txBody>
      </p:sp>
      <p:sp>
        <p:nvSpPr>
          <p:cNvPr id="18450" name="TextBox 21"/>
          <p:cNvSpPr txBox="1"/>
          <p:nvPr/>
        </p:nvSpPr>
        <p:spPr>
          <a:xfrm>
            <a:off x="4586288" y="5195888"/>
            <a:ext cx="341312" cy="261937"/>
          </a:xfrm>
          <a:prstGeom prst="rect">
            <a:avLst/>
          </a:prstGeom>
          <a:noFill/>
          <a:ln w="9525">
            <a:noFill/>
          </a:ln>
        </p:spPr>
        <p:txBody>
          <a:bodyPr wrap="none">
            <a:spAutoFit/>
          </a:bodyPr>
          <a:p>
            <a:pPr eaLnBrk="0" hangingPunct="0">
              <a:buFont typeface="Arial" panose="020B0604020202020204" pitchFamily="34" charset="0"/>
              <a:buNone/>
            </a:pPr>
            <a:r>
              <a:rPr lang="en-US" altLang="zh-CN" sz="1100" b="1" dirty="0">
                <a:solidFill>
                  <a:schemeClr val="bg1"/>
                </a:solidFill>
                <a:latin typeface="Adobe 繁黑體 Std B" pitchFamily="34" charset="-128"/>
                <a:ea typeface="Adobe 繁黑體 Std B" pitchFamily="34" charset="-128"/>
              </a:rPr>
              <a:t>03</a:t>
            </a:r>
            <a:endParaRPr lang="zh-CN" altLang="en-US" sz="1100" b="1" dirty="0">
              <a:solidFill>
                <a:schemeClr val="bg1"/>
              </a:solidFill>
              <a:latin typeface="Adobe 繁黑體 Std B" pitchFamily="34" charset="-128"/>
              <a:ea typeface="Adobe 繁黑體 Std B" pitchFamily="34" charset="-128"/>
            </a:endParaRPr>
          </a:p>
        </p:txBody>
      </p:sp>
      <p:sp>
        <p:nvSpPr>
          <p:cNvPr id="23" name="KSO_Shape"/>
          <p:cNvSpPr/>
          <p:nvPr/>
        </p:nvSpPr>
        <p:spPr>
          <a:xfrm>
            <a:off x="7442200" y="4578350"/>
            <a:ext cx="360363" cy="360363"/>
          </a:xfrm>
          <a:prstGeom prst="diamond">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accent3"/>
              </a:solidFill>
              <a:effectLst/>
              <a:uLnTx/>
              <a:uFillTx/>
              <a:latin typeface="+mn-lt"/>
              <a:ea typeface="+mn-ea"/>
              <a:cs typeface="+mn-cs"/>
            </a:endParaRPr>
          </a:p>
        </p:txBody>
      </p:sp>
      <p:sp>
        <p:nvSpPr>
          <p:cNvPr id="18452" name="TextBox 23"/>
          <p:cNvSpPr txBox="1"/>
          <p:nvPr/>
        </p:nvSpPr>
        <p:spPr>
          <a:xfrm>
            <a:off x="7466013" y="4630738"/>
            <a:ext cx="341312" cy="261937"/>
          </a:xfrm>
          <a:prstGeom prst="rect">
            <a:avLst/>
          </a:prstGeom>
          <a:noFill/>
          <a:ln w="9525">
            <a:noFill/>
          </a:ln>
        </p:spPr>
        <p:txBody>
          <a:bodyPr wrap="none">
            <a:spAutoFit/>
          </a:bodyPr>
          <a:p>
            <a:pPr eaLnBrk="0" hangingPunct="0">
              <a:buFont typeface="Arial" panose="020B0604020202020204" pitchFamily="34" charset="0"/>
              <a:buNone/>
            </a:pPr>
            <a:r>
              <a:rPr lang="en-US" altLang="zh-CN" sz="1100" b="1" dirty="0">
                <a:solidFill>
                  <a:schemeClr val="bg1"/>
                </a:solidFill>
                <a:latin typeface="Adobe 繁黑體 Std B" pitchFamily="34" charset="-128"/>
                <a:ea typeface="Adobe 繁黑體 Std B" pitchFamily="34" charset="-128"/>
              </a:rPr>
              <a:t>05</a:t>
            </a:r>
            <a:endParaRPr lang="zh-CN" altLang="en-US" sz="1100" b="1" dirty="0">
              <a:solidFill>
                <a:schemeClr val="bg1"/>
              </a:solidFill>
              <a:latin typeface="Adobe 繁黑體 Std B" pitchFamily="34" charset="-128"/>
              <a:ea typeface="Adobe 繁黑體 Std B" pitchFamily="34" charset="-128"/>
            </a:endParaRPr>
          </a:p>
        </p:txBody>
      </p:sp>
      <p:sp>
        <p:nvSpPr>
          <p:cNvPr id="25" name="KSO_Shape"/>
          <p:cNvSpPr/>
          <p:nvPr/>
        </p:nvSpPr>
        <p:spPr>
          <a:xfrm>
            <a:off x="6945313" y="5865813"/>
            <a:ext cx="360363" cy="358775"/>
          </a:xfrm>
          <a:prstGeom prst="diamond">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accent3"/>
              </a:solidFill>
              <a:effectLst/>
              <a:uLnTx/>
              <a:uFillTx/>
              <a:latin typeface="+mn-lt"/>
              <a:ea typeface="+mn-ea"/>
              <a:cs typeface="+mn-cs"/>
            </a:endParaRPr>
          </a:p>
        </p:txBody>
      </p:sp>
      <p:sp>
        <p:nvSpPr>
          <p:cNvPr id="18454" name="TextBox 28"/>
          <p:cNvSpPr txBox="1"/>
          <p:nvPr/>
        </p:nvSpPr>
        <p:spPr>
          <a:xfrm>
            <a:off x="6969125" y="5918200"/>
            <a:ext cx="341313" cy="261938"/>
          </a:xfrm>
          <a:prstGeom prst="rect">
            <a:avLst/>
          </a:prstGeom>
          <a:noFill/>
          <a:ln w="9525">
            <a:noFill/>
          </a:ln>
        </p:spPr>
        <p:txBody>
          <a:bodyPr wrap="none">
            <a:spAutoFit/>
          </a:bodyPr>
          <a:p>
            <a:pPr eaLnBrk="0" hangingPunct="0">
              <a:buFont typeface="Arial" panose="020B0604020202020204" pitchFamily="34" charset="0"/>
              <a:buNone/>
            </a:pPr>
            <a:r>
              <a:rPr lang="en-US" altLang="zh-CN" sz="1100" b="1" dirty="0">
                <a:solidFill>
                  <a:schemeClr val="bg1"/>
                </a:solidFill>
                <a:latin typeface="Adobe 繁黑體 Std B" pitchFamily="34" charset="-128"/>
                <a:ea typeface="Adobe 繁黑體 Std B" pitchFamily="34" charset="-128"/>
              </a:rPr>
              <a:t>06</a:t>
            </a:r>
            <a:endParaRPr lang="zh-CN" altLang="en-US" sz="1100" b="1" dirty="0">
              <a:solidFill>
                <a:schemeClr val="bg1"/>
              </a:solidFill>
              <a:latin typeface="Adobe 繁黑體 Std B" pitchFamily="34" charset="-128"/>
              <a:ea typeface="Adobe 繁黑體 Std B" pitchFamily="34" charset="-128"/>
            </a:endParaRPr>
          </a:p>
        </p:txBody>
      </p:sp>
      <p:sp>
        <p:nvSpPr>
          <p:cNvPr id="30" name="MH_Text_1"/>
          <p:cNvSpPr txBox="1">
            <a:spLocks noChangeArrowheads="1"/>
          </p:cNvSpPr>
          <p:nvPr/>
        </p:nvSpPr>
        <p:spPr bwMode="auto">
          <a:xfrm>
            <a:off x="8024813" y="2655888"/>
            <a:ext cx="3659188" cy="3625850"/>
          </a:xfrm>
          <a:prstGeom prst="rect">
            <a:avLst/>
          </a:prstGeom>
          <a:noFill/>
          <a:ln>
            <a:noFill/>
          </a:ln>
        </p:spPr>
        <p:txBody>
          <a:bodyPr lIns="90000" tIns="46800" rIns="90000" bIns="4680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342900" marR="0" lvl="0" indent="-342900" algn="l" defTabSz="914400" rtl="0" eaLnBrk="1" fontAlgn="base" latinLnBrk="0" hangingPunct="1">
              <a:lnSpc>
                <a:spcPct val="150000"/>
              </a:lnSpc>
              <a:spcBef>
                <a:spcPts val="600"/>
              </a:spcBef>
              <a:spcAft>
                <a:spcPts val="600"/>
              </a:spcAft>
              <a:buClr>
                <a:schemeClr val="accent1"/>
              </a:buClr>
              <a:buSzPct val="80000"/>
              <a:buFont typeface="+mj-lt"/>
              <a:buAutoNum type="arabicPeriod" startAt="4"/>
              <a:defRPr/>
            </a:pPr>
            <a:r>
              <a:rPr kumimoji="0" lang="en-US" altLang="zh-CN" sz="1600" b="0" i="0" u="none" strike="noStrike" kern="1200" cap="none" spc="0" normalizeH="0" baseline="0" noProof="0" dirty="0" smtClean="0">
                <a:ln>
                  <a:noFill/>
                </a:ln>
                <a:solidFill>
                  <a:schemeClr val="tx1"/>
                </a:solidFill>
                <a:effectLst/>
                <a:uLnTx/>
                <a:uFillTx/>
                <a:latin typeface="+mn-lt"/>
                <a:ea typeface="+mn-ea"/>
                <a:cs typeface="+mn-cs"/>
              </a:rPr>
              <a:t>Lorem ipsum dolor sit amet consectetur adipisicing </a:t>
            </a:r>
            <a:endParaRPr kumimoji="0" lang="en-US" altLang="zh-CN" sz="16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50000"/>
              </a:lnSpc>
              <a:spcBef>
                <a:spcPts val="600"/>
              </a:spcBef>
              <a:spcAft>
                <a:spcPts val="600"/>
              </a:spcAft>
              <a:buClr>
                <a:schemeClr val="accent1"/>
              </a:buClr>
              <a:buSzPct val="80000"/>
              <a:buFont typeface="+mj-lt"/>
              <a:buAutoNum type="arabicPeriod" startAt="4"/>
              <a:defRPr/>
            </a:pPr>
            <a:r>
              <a:rPr kumimoji="0" lang="en-US" altLang="zh-CN" sz="1600" b="0" i="0" u="none" strike="noStrike" kern="1200" cap="none" spc="0" normalizeH="0" baseline="0" noProof="0" dirty="0" smtClean="0">
                <a:ln>
                  <a:noFill/>
                </a:ln>
                <a:solidFill>
                  <a:schemeClr val="tx1"/>
                </a:solidFill>
                <a:effectLst/>
                <a:uLnTx/>
                <a:uFillTx/>
                <a:latin typeface="+mn-lt"/>
                <a:ea typeface="+mn-ea"/>
                <a:cs typeface="+mn-cs"/>
              </a:rPr>
              <a:t>elit sed do eiusmod tempor incididunt ut labore et dolore magna aliqua Ut enim ad minim veniam quis nostrud ex</a:t>
            </a:r>
            <a:endParaRPr kumimoji="0" lang="en-US" altLang="zh-CN" sz="16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50000"/>
              </a:lnSpc>
              <a:spcBef>
                <a:spcPts val="600"/>
              </a:spcBef>
              <a:spcAft>
                <a:spcPts val="600"/>
              </a:spcAft>
              <a:buClr>
                <a:schemeClr val="accent1"/>
              </a:buClr>
              <a:buSzPct val="80000"/>
              <a:buFont typeface="+mj-lt"/>
              <a:buAutoNum type="arabicPeriod" startAt="4"/>
              <a:defRPr/>
            </a:pPr>
            <a:r>
              <a:rPr kumimoji="0" lang="en-US" altLang="zh-CN" sz="1600" b="0" i="0" u="none" strike="noStrike" kern="1200" cap="none" spc="0" normalizeH="0" baseline="0" noProof="0" dirty="0" smtClean="0">
                <a:ln>
                  <a:noFill/>
                </a:ln>
                <a:solidFill>
                  <a:schemeClr val="tx1"/>
                </a:solidFill>
                <a:effectLst/>
                <a:uLnTx/>
                <a:uFillTx/>
                <a:latin typeface="+mn-lt"/>
                <a:ea typeface="+mn-ea"/>
                <a:cs typeface="+mn-cs"/>
              </a:rPr>
              <a:t>ercitation ullamco laboris nisi ut aliq</a:t>
            </a:r>
            <a:r>
              <a:rPr kumimoji="0" lang="en-US" altLang="zh-CN" sz="16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rPr>
              <a:t> magna aliqua Ut enim ad minim veniam quis nostrud </a:t>
            </a:r>
            <a:r>
              <a:rPr kumimoji="0" lang="en-US" altLang="zh-CN" sz="1600" b="0" i="0" u="none" strike="noStrike" kern="1200" cap="none" spc="0" normalizeH="0" baseline="0" noProof="0" dirty="0" smtClean="0">
                <a:ln>
                  <a:noFill/>
                </a:ln>
                <a:solidFill>
                  <a:schemeClr val="tx1"/>
                </a:solidFill>
                <a:effectLst/>
                <a:uLnTx/>
                <a:uFillTx/>
                <a:latin typeface="+mn-lt"/>
                <a:ea typeface="+mn-ea"/>
                <a:cs typeface="+mn-cs"/>
              </a:rPr>
              <a:t>uip .</a:t>
            </a:r>
            <a:endParaRPr kumimoji="0" lang="zh-CN" altLang="en-US" sz="16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458" name="图片 1"/>
          <p:cNvPicPr>
            <a:picLocks noChangeAspect="1"/>
          </p:cNvPicPr>
          <p:nvPr/>
        </p:nvPicPr>
        <p:blipFill>
          <a:blip r:embed="rId1"/>
          <a:stretch>
            <a:fillRect/>
          </a:stretch>
        </p:blipFill>
        <p:spPr>
          <a:xfrm>
            <a:off x="0" y="0"/>
            <a:ext cx="12192000" cy="6858000"/>
          </a:xfrm>
          <a:prstGeom prst="rect">
            <a:avLst/>
          </a:prstGeom>
          <a:noFill/>
          <a:ln w="9525">
            <a:noFill/>
          </a:ln>
        </p:spPr>
      </p:pic>
      <p:pic>
        <p:nvPicPr>
          <p:cNvPr id="19459" name="图片 1"/>
          <p:cNvPicPr>
            <a:picLocks noChangeAspect="1"/>
          </p:cNvPicPr>
          <p:nvPr/>
        </p:nvPicPr>
        <p:blipFill>
          <a:blip r:embed="rId2"/>
          <a:stretch>
            <a:fillRect/>
          </a:stretch>
        </p:blipFill>
        <p:spPr>
          <a:xfrm>
            <a:off x="4259263" y="690563"/>
            <a:ext cx="4092575" cy="5356225"/>
          </a:xfrm>
          <a:prstGeom prst="rect">
            <a:avLst/>
          </a:prstGeom>
          <a:noFill/>
          <a:ln w="9525">
            <a:noFill/>
          </a:ln>
        </p:spPr>
      </p:pic>
      <p:sp>
        <p:nvSpPr>
          <p:cNvPr id="19460" name="TextBox 11"/>
          <p:cNvSpPr txBox="1"/>
          <p:nvPr/>
        </p:nvSpPr>
        <p:spPr>
          <a:xfrm>
            <a:off x="4932363" y="3060700"/>
            <a:ext cx="3184525" cy="830263"/>
          </a:xfrm>
          <a:prstGeom prst="rect">
            <a:avLst/>
          </a:prstGeom>
          <a:noFill/>
          <a:ln w="9525">
            <a:noFill/>
          </a:ln>
        </p:spPr>
        <p:txBody>
          <a:bodyPr>
            <a:spAutoFit/>
          </a:bodyPr>
          <a:p>
            <a:pPr eaLnBrk="0" hangingPunct="0">
              <a:buFont typeface="Arial" panose="020B0604020202020204" pitchFamily="34" charset="0"/>
              <a:buNone/>
            </a:pPr>
            <a:r>
              <a:rPr lang="en-US" altLang="zh-CN" sz="4800" dirty="0">
                <a:solidFill>
                  <a:schemeClr val="bg1"/>
                </a:solidFill>
                <a:latin typeface="Brush Script Std" pitchFamily="66" charset="0"/>
              </a:rPr>
              <a:t>Thank you</a:t>
            </a:r>
            <a:endParaRPr lang="zh-CN" altLang="en-US" sz="4800" dirty="0">
              <a:solidFill>
                <a:schemeClr val="bg1"/>
              </a:solidFill>
              <a:latin typeface="Brush Script Std" pitchFamily="66" charset="0"/>
            </a:endParaRPr>
          </a:p>
        </p:txBody>
      </p:sp>
      <p:sp>
        <p:nvSpPr>
          <p:cNvPr id="14" name="TextBox 6"/>
          <p:cNvSpPr txBox="1">
            <a:spLocks noChangeArrowheads="1"/>
          </p:cNvSpPr>
          <p:nvPr/>
        </p:nvSpPr>
        <p:spPr bwMode="auto">
          <a:xfrm>
            <a:off x="4403725" y="5922963"/>
            <a:ext cx="3667125" cy="5238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dirty="0" smtClean="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rPr>
              <a:t>Add your text here and write down your opninonu add your text here</a:t>
            </a:r>
            <a:endParaRPr kumimoji="0" lang="zh-CN" altLang="en-US" sz="1400" b="0" i="0" u="none" strike="noStrike" kern="1200" cap="none" spc="0" normalizeH="0" baseline="0" noProof="0" dirty="0" smtClean="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logo">
            <a:hlinkClick r:id="rId1" action="ppaction://hlinkfile"/>
          </p:cNvPr>
          <p:cNvPicPr>
            <a:picLocks noChangeAspect="1"/>
          </p:cNvPicPr>
          <p:nvPr/>
        </p:nvPicPr>
        <p:blipFill>
          <a:blip r:embed="rId2"/>
          <a:stretch>
            <a:fillRect/>
          </a:stretch>
        </p:blipFill>
        <p:spPr>
          <a:xfrm>
            <a:off x="2665307" y="302260"/>
            <a:ext cx="7502313" cy="1728893"/>
          </a:xfrm>
          <a:prstGeom prst="rect">
            <a:avLst/>
          </a:prstGeom>
        </p:spPr>
      </p:pic>
      <p:grpSp>
        <p:nvGrpSpPr>
          <p:cNvPr id="7" name="组合 6"/>
          <p:cNvGrpSpPr/>
          <p:nvPr/>
        </p:nvGrpSpPr>
        <p:grpSpPr>
          <a:xfrm>
            <a:off x="0" y="2435013"/>
            <a:ext cx="12192000" cy="4428067"/>
            <a:chOff x="0" y="2876"/>
            <a:chExt cx="14400" cy="5230"/>
          </a:xfrm>
        </p:grpSpPr>
        <p:sp>
          <p:nvSpPr>
            <p:cNvPr id="3" name="Rectangle 17"/>
            <p:cNvSpPr>
              <a:spLocks noChangeArrowheads="1"/>
            </p:cNvSpPr>
            <p:nvPr/>
          </p:nvSpPr>
          <p:spPr bwMode="gray">
            <a:xfrm>
              <a:off x="0" y="2876"/>
              <a:ext cx="14400" cy="5230"/>
            </a:xfrm>
            <a:prstGeom prst="rect">
              <a:avLst/>
            </a:prstGeom>
            <a:solidFill>
              <a:schemeClr val="tx2">
                <a:lumMod val="75000"/>
              </a:schemeClr>
            </a:solidFill>
            <a:ln w="9525">
              <a:noFill/>
              <a:miter lim="800000"/>
            </a:ln>
          </p:spPr>
          <p:txBody>
            <a:bodyPr wrap="none" anchor="ctr"/>
            <a:lstStyle/>
            <a:p>
              <a:pPr defTabSz="914400" eaLnBrk="1" fontAlgn="auto" hangingPunct="1">
                <a:spcBef>
                  <a:spcPts val="0"/>
                </a:spcBef>
                <a:spcAft>
                  <a:spcPts val="0"/>
                </a:spcAft>
                <a:defRPr/>
              </a:pPr>
              <a:endParaRPr lang="zh-CN" altLang="en-US" sz="2400" kern="0" dirty="0">
                <a:solidFill>
                  <a:srgbClr val="005397"/>
                </a:solidFill>
                <a:latin typeface="Arial" panose="020B0604020202020204"/>
                <a:ea typeface="微软雅黑" panose="020B0503020204020204" pitchFamily="34" charset="-122"/>
              </a:endParaRPr>
            </a:p>
          </p:txBody>
        </p:sp>
        <p:sp>
          <p:nvSpPr>
            <p:cNvPr id="15" name="Rectangle 3"/>
            <p:cNvSpPr>
              <a:spLocks noChangeArrowheads="1"/>
            </p:cNvSpPr>
            <p:nvPr/>
          </p:nvSpPr>
          <p:spPr bwMode="auto">
            <a:xfrm>
              <a:off x="450" y="3094"/>
              <a:ext cx="13538" cy="2271"/>
            </a:xfrm>
            <a:prstGeom prst="rect">
              <a:avLst/>
            </a:prstGeom>
            <a:noFill/>
            <a:ln w="3175" algn="ctr">
              <a:noFill/>
              <a:prstDash val="dash"/>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4400" eaLnBrk="1" fontAlgn="auto" hangingPunct="1">
                <a:spcBef>
                  <a:spcPct val="20000"/>
                </a:spcBef>
                <a:spcAft>
                  <a:spcPts val="0"/>
                </a:spcAft>
                <a:buClr>
                  <a:srgbClr val="5B8CC1"/>
                </a:buClr>
                <a:buFont typeface="Wingdings" panose="05000000000000000000" pitchFamily="2" charset="2"/>
                <a:buNone/>
                <a:defRPr/>
              </a:pPr>
              <a:r>
                <a:rPr lang="zh-CN" altLang="en-US" sz="2665" b="1" kern="0" dirty="0" smtClean="0">
                  <a:solidFill>
                    <a:prstClr val="white"/>
                  </a:solidFill>
                  <a:latin typeface="微软雅黑" panose="020B0503020204020204" pitchFamily="34" charset="-122"/>
                  <a:ea typeface="微软雅黑" panose="020B0503020204020204" pitchFamily="34" charset="-122"/>
                </a:rPr>
                <a:t>Can be used in the following situations</a:t>
              </a:r>
              <a:endParaRPr lang="zh-CN" altLang="en-US" sz="2665" b="1" kern="0" dirty="0" smtClean="0">
                <a:solidFill>
                  <a:prstClr val="white"/>
                </a:solidFill>
                <a:latin typeface="微软雅黑" panose="020B0503020204020204" pitchFamily="34" charset="-122"/>
                <a:ea typeface="微软雅黑" panose="020B0503020204020204" pitchFamily="34" charset="-122"/>
              </a:endParaRPr>
            </a:p>
            <a:p>
              <a:pPr marL="342900" indent="-342900" defTabSz="914400" eaLnBrk="1" fontAlgn="auto" hangingPunct="1">
                <a:spcBef>
                  <a:spcPct val="20000"/>
                </a:spcBef>
                <a:spcAft>
                  <a:spcPts val="0"/>
                </a:spcAft>
                <a:buClr>
                  <a:srgbClr val="5B8CC1"/>
                </a:buClr>
                <a:buFont typeface="Wingdings" panose="05000000000000000000" charset="0"/>
                <a:buChar char="u"/>
                <a:defRPr/>
              </a:pPr>
              <a:r>
                <a:rPr lang="zh-CN" altLang="en-US" sz="2135" b="1" kern="0" dirty="0" smtClean="0">
                  <a:solidFill>
                    <a:prstClr val="white"/>
                  </a:solidFill>
                  <a:latin typeface="微软雅黑" panose="020B0503020204020204" pitchFamily="34" charset="-122"/>
                  <a:ea typeface="微软雅黑" panose="020B0503020204020204" pitchFamily="34" charset="-122"/>
                </a:rPr>
                <a:t>Unlimited number of commercial demonstrations for your personal/company, business.</a:t>
              </a:r>
              <a:endParaRPr lang="zh-CN" altLang="en-US" sz="2135" b="1" kern="0" dirty="0" smtClean="0">
                <a:solidFill>
                  <a:prstClr val="white"/>
                </a:solidFill>
                <a:latin typeface="微软雅黑" panose="020B0503020204020204" pitchFamily="34" charset="-122"/>
                <a:ea typeface="微软雅黑" panose="020B0503020204020204" pitchFamily="34" charset="-122"/>
              </a:endParaRPr>
            </a:p>
            <a:p>
              <a:pPr marL="342900" indent="-342900" defTabSz="914400" eaLnBrk="1" fontAlgn="auto" hangingPunct="1">
                <a:spcBef>
                  <a:spcPct val="20000"/>
                </a:spcBef>
                <a:spcAft>
                  <a:spcPts val="0"/>
                </a:spcAft>
                <a:buClr>
                  <a:srgbClr val="5B8CC1"/>
                </a:buClr>
                <a:buFont typeface="Wingdings" panose="05000000000000000000" charset="0"/>
                <a:buChar char="u"/>
                <a:defRPr/>
              </a:pPr>
              <a:r>
                <a:rPr lang="zh-CN" altLang="en-US" sz="2135" b="1" kern="0" dirty="0" smtClean="0">
                  <a:solidFill>
                    <a:prstClr val="white"/>
                  </a:solidFill>
                  <a:latin typeface="微软雅黑" panose="020B0503020204020204" pitchFamily="34" charset="-122"/>
                  <a:ea typeface="微软雅黑" panose="020B0503020204020204" pitchFamily="34" charset="-122"/>
                </a:rPr>
                <a:t>Copy the contents of the template for use in other slide </a:t>
              </a:r>
              <a:r>
                <a:rPr lang="zh-CN" altLang="en-US" sz="2665" b="1" kern="0" dirty="0" smtClean="0">
                  <a:solidFill>
                    <a:prstClr val="white"/>
                  </a:solidFill>
                  <a:latin typeface="微软雅黑" panose="020B0503020204020204" pitchFamily="34" charset="-122"/>
                  <a:ea typeface="微软雅黑" panose="020B0503020204020204" pitchFamily="34" charset="-122"/>
                </a:rPr>
                <a:t>masters.</a:t>
              </a:r>
              <a:endParaRPr lang="zh-CN" altLang="en-US" sz="2665" b="1" kern="0" dirty="0" smtClean="0">
                <a:solidFill>
                  <a:prstClr val="white"/>
                </a:solidFill>
                <a:latin typeface="微软雅黑" panose="020B0503020204020204" pitchFamily="34" charset="-122"/>
                <a:ea typeface="微软雅黑" panose="020B0503020204020204" pitchFamily="34" charset="-122"/>
              </a:endParaRPr>
            </a:p>
          </p:txBody>
        </p:sp>
        <p:sp>
          <p:nvSpPr>
            <p:cNvPr id="16" name="Rectangle 4"/>
            <p:cNvSpPr>
              <a:spLocks noChangeArrowheads="1"/>
            </p:cNvSpPr>
            <p:nvPr/>
          </p:nvSpPr>
          <p:spPr bwMode="auto">
            <a:xfrm>
              <a:off x="396" y="5570"/>
              <a:ext cx="13806" cy="1827"/>
            </a:xfrm>
            <a:prstGeom prst="rect">
              <a:avLst/>
            </a:prstGeom>
            <a:noFill/>
            <a:ln w="3175" algn="ctr">
              <a:noFill/>
              <a:prstDash val="dash"/>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4400" eaLnBrk="1" fontAlgn="auto" hangingPunct="1">
                <a:spcBef>
                  <a:spcPct val="20000"/>
                </a:spcBef>
                <a:spcAft>
                  <a:spcPts val="0"/>
                </a:spcAft>
                <a:buClr>
                  <a:srgbClr val="5B8CC1"/>
                </a:buClr>
                <a:buFont typeface="Wingdings" panose="05000000000000000000" pitchFamily="2" charset="2"/>
                <a:buNone/>
                <a:defRPr/>
              </a:pPr>
              <a:r>
                <a:rPr lang="zh-CN" altLang="en-US" sz="2665" b="1" kern="0" dirty="0" smtClean="0">
                  <a:solidFill>
                    <a:prstClr val="white"/>
                  </a:solidFill>
                  <a:latin typeface="微软雅黑" panose="020B0503020204020204" pitchFamily="34" charset="-122"/>
                  <a:ea typeface="微软雅黑" panose="020B0503020204020204" pitchFamily="34" charset="-122"/>
                </a:rPr>
                <a:t>Can not be used in the following situations</a:t>
              </a:r>
              <a:endParaRPr lang="zh-CN" altLang="en-US" sz="2665" b="1" kern="0" dirty="0" smtClean="0">
                <a:solidFill>
                  <a:prstClr val="white"/>
                </a:solidFill>
                <a:latin typeface="微软雅黑" panose="020B0503020204020204" pitchFamily="34" charset="-122"/>
                <a:ea typeface="微软雅黑" panose="020B0503020204020204" pitchFamily="34" charset="-122"/>
              </a:endParaRPr>
            </a:p>
            <a:p>
              <a:pPr marL="285750" indent="-285750" defTabSz="914400" eaLnBrk="1" fontAlgn="auto" hangingPunct="1">
                <a:spcBef>
                  <a:spcPct val="20000"/>
                </a:spcBef>
                <a:spcAft>
                  <a:spcPts val="0"/>
                </a:spcAft>
                <a:buClr>
                  <a:srgbClr val="5B8CC1"/>
                </a:buClr>
                <a:buFont typeface="Wingdings" panose="05000000000000000000" charset="0"/>
                <a:buChar char="u"/>
                <a:defRPr/>
              </a:pPr>
              <a:r>
                <a:rPr lang="zh-CN" altLang="en-US" sz="2135" b="1" kern="0" dirty="0" smtClean="0">
                  <a:solidFill>
                    <a:prstClr val="white"/>
                  </a:solidFill>
                  <a:latin typeface="微软雅黑" panose="020B0503020204020204" pitchFamily="34" charset="-122"/>
                  <a:ea typeface="微软雅黑" panose="020B0503020204020204" pitchFamily="34" charset="-122"/>
                </a:rPr>
                <a:t>Used for any form of online payment download.</a:t>
              </a:r>
              <a:endParaRPr lang="zh-CN" altLang="en-US" sz="2135" b="1" kern="0" dirty="0" smtClean="0">
                <a:solidFill>
                  <a:prstClr val="white"/>
                </a:solidFill>
                <a:latin typeface="微软雅黑" panose="020B0503020204020204" pitchFamily="34" charset="-122"/>
                <a:ea typeface="微软雅黑" panose="020B0503020204020204" pitchFamily="34" charset="-122"/>
              </a:endParaRPr>
            </a:p>
            <a:p>
              <a:pPr marL="285750" indent="-285750" defTabSz="914400" eaLnBrk="1" fontAlgn="auto" hangingPunct="1">
                <a:spcBef>
                  <a:spcPct val="20000"/>
                </a:spcBef>
                <a:spcAft>
                  <a:spcPts val="0"/>
                </a:spcAft>
                <a:buClr>
                  <a:srgbClr val="5B8CC1"/>
                </a:buClr>
                <a:buFont typeface="Wingdings" panose="05000000000000000000" charset="0"/>
                <a:buChar char="u"/>
                <a:defRPr/>
              </a:pPr>
              <a:r>
                <a:rPr lang="zh-CN" altLang="en-US" sz="2135" b="1" kern="0" dirty="0" smtClean="0">
                  <a:solidFill>
                    <a:prstClr val="white"/>
                  </a:solidFill>
                  <a:latin typeface="微软雅黑" panose="020B0503020204020204" pitchFamily="34" charset="-122"/>
                  <a:ea typeface="微软雅黑" panose="020B0503020204020204" pitchFamily="34" charset="-122"/>
                </a:rPr>
                <a:t>After collecting the free resources we released, we will burn the discs for sale.</a:t>
              </a:r>
              <a:endParaRPr lang="zh-CN" altLang="en-US" sz="2135" b="1" kern="0" dirty="0" smtClean="0">
                <a:solidFill>
                  <a:prstClr val="white"/>
                </a:solidFill>
                <a:latin typeface="微软雅黑" panose="020B0503020204020204" pitchFamily="34" charset="-122"/>
                <a:ea typeface="微软雅黑" panose="020B0503020204020204" pitchFamily="34" charset="-122"/>
              </a:endParaRPr>
            </a:p>
          </p:txBody>
        </p:sp>
        <p:pic>
          <p:nvPicPr>
            <p:cNvPr id="17" name="Picture 10" descr="png-064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98" y="3094"/>
              <a:ext cx="620" cy="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32" y="5692"/>
              <a:ext cx="620" cy="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3807319"/>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prstClr val="white"/>
              </a:solidFill>
            </a:endParaRPr>
          </a:p>
        </p:txBody>
      </p:sp>
      <p:sp>
        <p:nvSpPr>
          <p:cNvPr id="4" name="矩形 3"/>
          <p:cNvSpPr/>
          <p:nvPr/>
        </p:nvSpPr>
        <p:spPr>
          <a:xfrm>
            <a:off x="2832100" y="381092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https://www.freeppt7.com</a:t>
            </a:r>
            <a:endParaRPr lang="en-US" altLang="zh-CN" sz="28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304315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l">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sz="1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Best PPT templates for free download</a:t>
            </a:r>
            <a:endParaRPr sz="1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直角三角形 5"/>
          <p:cNvSpPr/>
          <p:nvPr/>
        </p:nvSpPr>
        <p:spPr>
          <a:xfrm>
            <a:off x="9312275" y="303911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prstClr val="white"/>
              </a:solidFill>
            </a:endParaRPr>
          </a:p>
        </p:txBody>
      </p:sp>
      <p:sp>
        <p:nvSpPr>
          <p:cNvPr id="12" name="矩形 11"/>
          <p:cNvSpPr/>
          <p:nvPr/>
        </p:nvSpPr>
        <p:spPr>
          <a:xfrm>
            <a:off x="2642791" y="3921023"/>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pic>
        <p:nvPicPr>
          <p:cNvPr id="5" name="图片 4" descr="logo">
            <a:hlinkClick r:id="rId1" action="ppaction://hlinkfile"/>
          </p:cNvPr>
          <p:cNvPicPr>
            <a:picLocks noChangeAspect="1"/>
          </p:cNvPicPr>
          <p:nvPr/>
        </p:nvPicPr>
        <p:blipFill>
          <a:blip r:embed="rId2"/>
          <a:stretch>
            <a:fillRect/>
          </a:stretch>
        </p:blipFill>
        <p:spPr>
          <a:xfrm>
            <a:off x="3321473" y="844973"/>
            <a:ext cx="5549053" cy="1279313"/>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nvSpPr>
        <p:spPr>
          <a:xfrm>
            <a:off x="-1587" y="9525"/>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lt1"/>
                </a:solidFill>
                <a:effectLst/>
                <a:uLnTx/>
                <a:uFillTx/>
                <a:latin typeface="+mn-lt"/>
                <a:ea typeface="+mn-ea"/>
                <a:cs typeface="+mn-cs"/>
              </a:rPr>
              <a:t>11</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grpSp>
        <p:nvGrpSpPr>
          <p:cNvPr id="6147" name="组合 29"/>
          <p:cNvGrpSpPr/>
          <p:nvPr/>
        </p:nvGrpSpPr>
        <p:grpSpPr>
          <a:xfrm rot="1660413">
            <a:off x="6759575" y="3638550"/>
            <a:ext cx="1446213" cy="731838"/>
            <a:chOff x="4780974" y="3506819"/>
            <a:chExt cx="1446150" cy="732786"/>
          </a:xfrm>
        </p:grpSpPr>
        <p:sp>
          <p:nvSpPr>
            <p:cNvPr id="6181" name="TextBox 30"/>
            <p:cNvSpPr txBox="1"/>
            <p:nvPr/>
          </p:nvSpPr>
          <p:spPr>
            <a:xfrm rot="-1216805">
              <a:off x="4780974" y="3777940"/>
              <a:ext cx="476635" cy="461665"/>
            </a:xfrm>
            <a:prstGeom prst="rect">
              <a:avLst/>
            </a:prstGeom>
            <a:noFill/>
            <a:ln w="9525">
              <a:noFill/>
            </a:ln>
          </p:spPr>
          <p:txBody>
            <a:bodyPr>
              <a:spAutoFit/>
            </a:bodyPr>
            <a:p>
              <a:pPr eaLnBrk="0" hangingPunct="0">
                <a:buFont typeface="Arial" panose="020B0604020202020204" pitchFamily="34" charset="0"/>
                <a:buNone/>
              </a:pPr>
              <a:r>
                <a:rPr lang="en-US" altLang="zh-CN" sz="2400" dirty="0">
                  <a:solidFill>
                    <a:schemeClr val="bg1"/>
                  </a:solidFill>
                  <a:latin typeface="MV Boli" panose="02000500030200090000" pitchFamily="2" charset="0"/>
                </a:rPr>
                <a:t>U </a:t>
              </a:r>
              <a:endParaRPr lang="zh-CN" altLang="en-US" sz="2400" dirty="0">
                <a:solidFill>
                  <a:schemeClr val="bg1"/>
                </a:solidFill>
                <a:latin typeface="MV Boli" panose="02000500030200090000" pitchFamily="2" charset="0"/>
              </a:endParaRPr>
            </a:p>
          </p:txBody>
        </p:sp>
        <p:sp>
          <p:nvSpPr>
            <p:cNvPr id="6182" name="TextBox 31"/>
            <p:cNvSpPr txBox="1"/>
            <p:nvPr/>
          </p:nvSpPr>
          <p:spPr>
            <a:xfrm rot="-1216805">
              <a:off x="5023917" y="3658252"/>
              <a:ext cx="476635" cy="461665"/>
            </a:xfrm>
            <a:prstGeom prst="rect">
              <a:avLst/>
            </a:prstGeom>
            <a:noFill/>
            <a:ln w="9525">
              <a:noFill/>
            </a:ln>
          </p:spPr>
          <p:txBody>
            <a:bodyPr>
              <a:spAutoFit/>
            </a:bodyPr>
            <a:p>
              <a:pPr eaLnBrk="0" hangingPunct="0">
                <a:buFont typeface="Arial" panose="020B0604020202020204" pitchFamily="34" charset="0"/>
                <a:buNone/>
              </a:pPr>
              <a:r>
                <a:rPr lang="en-US" altLang="zh-CN" sz="2400" dirty="0">
                  <a:solidFill>
                    <a:schemeClr val="bg1"/>
                  </a:solidFill>
                  <a:latin typeface="MV Boli" panose="02000500030200090000" pitchFamily="2" charset="0"/>
                </a:rPr>
                <a:t>i </a:t>
              </a:r>
              <a:endParaRPr lang="zh-CN" altLang="en-US" sz="2400" dirty="0">
                <a:solidFill>
                  <a:schemeClr val="bg1"/>
                </a:solidFill>
                <a:latin typeface="MV Boli" panose="02000500030200090000" pitchFamily="2" charset="0"/>
              </a:endParaRPr>
            </a:p>
          </p:txBody>
        </p:sp>
        <p:sp>
          <p:nvSpPr>
            <p:cNvPr id="6183" name="TextBox 32"/>
            <p:cNvSpPr txBox="1"/>
            <p:nvPr/>
          </p:nvSpPr>
          <p:spPr>
            <a:xfrm rot="-1216805">
              <a:off x="5117919" y="3629677"/>
              <a:ext cx="476635" cy="461665"/>
            </a:xfrm>
            <a:prstGeom prst="rect">
              <a:avLst/>
            </a:prstGeom>
            <a:noFill/>
            <a:ln w="9525">
              <a:noFill/>
            </a:ln>
          </p:spPr>
          <p:txBody>
            <a:bodyPr>
              <a:spAutoFit/>
            </a:bodyPr>
            <a:p>
              <a:pPr eaLnBrk="0" hangingPunct="0">
                <a:buFont typeface="Arial" panose="020B0604020202020204" pitchFamily="34" charset="0"/>
                <a:buNone/>
              </a:pPr>
              <a:r>
                <a:rPr lang="en-US" altLang="zh-CN" sz="2400" dirty="0">
                  <a:solidFill>
                    <a:schemeClr val="bg1"/>
                  </a:solidFill>
                  <a:latin typeface="MV Boli" panose="02000500030200090000" pitchFamily="2" charset="0"/>
                </a:rPr>
                <a:t>n </a:t>
              </a:r>
              <a:endParaRPr lang="zh-CN" altLang="en-US" sz="2400" dirty="0">
                <a:solidFill>
                  <a:schemeClr val="bg1"/>
                </a:solidFill>
                <a:latin typeface="MV Boli" panose="02000500030200090000" pitchFamily="2" charset="0"/>
              </a:endParaRPr>
            </a:p>
          </p:txBody>
        </p:sp>
        <p:sp>
          <p:nvSpPr>
            <p:cNvPr id="6184" name="TextBox 33"/>
            <p:cNvSpPr txBox="1"/>
            <p:nvPr/>
          </p:nvSpPr>
          <p:spPr>
            <a:xfrm rot="-1216805">
              <a:off x="5288122" y="3582677"/>
              <a:ext cx="476635" cy="461665"/>
            </a:xfrm>
            <a:prstGeom prst="rect">
              <a:avLst/>
            </a:prstGeom>
            <a:noFill/>
            <a:ln w="9525">
              <a:noFill/>
            </a:ln>
          </p:spPr>
          <p:txBody>
            <a:bodyPr>
              <a:spAutoFit/>
            </a:bodyPr>
            <a:p>
              <a:pPr eaLnBrk="0" hangingPunct="0">
                <a:buFont typeface="Arial" panose="020B0604020202020204" pitchFamily="34" charset="0"/>
                <a:buNone/>
              </a:pPr>
              <a:r>
                <a:rPr lang="en-US" altLang="zh-CN" sz="2400" dirty="0">
                  <a:solidFill>
                    <a:schemeClr val="bg1"/>
                  </a:solidFill>
                  <a:latin typeface="MV Boli" panose="02000500030200090000" pitchFamily="2" charset="0"/>
                </a:rPr>
                <a:t>t </a:t>
              </a:r>
              <a:endParaRPr lang="zh-CN" altLang="en-US" sz="2400" dirty="0">
                <a:solidFill>
                  <a:schemeClr val="bg1"/>
                </a:solidFill>
                <a:latin typeface="MV Boli" panose="02000500030200090000" pitchFamily="2" charset="0"/>
              </a:endParaRPr>
            </a:p>
          </p:txBody>
        </p:sp>
        <p:sp>
          <p:nvSpPr>
            <p:cNvPr id="6185" name="TextBox 34"/>
            <p:cNvSpPr txBox="1"/>
            <p:nvPr/>
          </p:nvSpPr>
          <p:spPr>
            <a:xfrm rot="-1216805">
              <a:off x="5453236" y="3535052"/>
              <a:ext cx="476635" cy="461665"/>
            </a:xfrm>
            <a:prstGeom prst="rect">
              <a:avLst/>
            </a:prstGeom>
            <a:noFill/>
            <a:ln w="9525">
              <a:noFill/>
            </a:ln>
          </p:spPr>
          <p:txBody>
            <a:bodyPr>
              <a:spAutoFit/>
            </a:bodyPr>
            <a:p>
              <a:pPr eaLnBrk="0" hangingPunct="0">
                <a:buFont typeface="Arial" panose="020B0604020202020204" pitchFamily="34" charset="0"/>
                <a:buNone/>
              </a:pPr>
              <a:r>
                <a:rPr lang="en-US" altLang="zh-CN" sz="2400" dirty="0">
                  <a:solidFill>
                    <a:schemeClr val="bg1"/>
                  </a:solidFill>
                  <a:latin typeface="MV Boli" panose="02000500030200090000" pitchFamily="2" charset="0"/>
                </a:rPr>
                <a:t>a </a:t>
              </a:r>
              <a:endParaRPr lang="zh-CN" altLang="en-US" sz="2400" dirty="0">
                <a:solidFill>
                  <a:schemeClr val="bg1"/>
                </a:solidFill>
                <a:latin typeface="MV Boli" panose="02000500030200090000" pitchFamily="2" charset="0"/>
              </a:endParaRPr>
            </a:p>
          </p:txBody>
        </p:sp>
        <p:sp>
          <p:nvSpPr>
            <p:cNvPr id="6186" name="TextBox 35"/>
            <p:cNvSpPr txBox="1"/>
            <p:nvPr/>
          </p:nvSpPr>
          <p:spPr>
            <a:xfrm rot="-1216805">
              <a:off x="5610725" y="3506819"/>
              <a:ext cx="476635" cy="461665"/>
            </a:xfrm>
            <a:prstGeom prst="rect">
              <a:avLst/>
            </a:prstGeom>
            <a:noFill/>
            <a:ln w="9525">
              <a:noFill/>
            </a:ln>
          </p:spPr>
          <p:txBody>
            <a:bodyPr>
              <a:spAutoFit/>
            </a:bodyPr>
            <a:p>
              <a:pPr eaLnBrk="0" hangingPunct="0">
                <a:buFont typeface="Arial" panose="020B0604020202020204" pitchFamily="34" charset="0"/>
                <a:buNone/>
              </a:pPr>
              <a:r>
                <a:rPr lang="en-US" altLang="zh-CN" sz="2400" dirty="0">
                  <a:solidFill>
                    <a:schemeClr val="bg1"/>
                  </a:solidFill>
                  <a:latin typeface="MV Boli" panose="02000500030200090000" pitchFamily="2" charset="0"/>
                </a:rPr>
                <a:t>g </a:t>
              </a:r>
              <a:endParaRPr lang="zh-CN" altLang="en-US" sz="2400" dirty="0">
                <a:solidFill>
                  <a:schemeClr val="bg1"/>
                </a:solidFill>
                <a:latin typeface="MV Boli" panose="02000500030200090000" pitchFamily="2" charset="0"/>
              </a:endParaRPr>
            </a:p>
          </p:txBody>
        </p:sp>
        <p:sp>
          <p:nvSpPr>
            <p:cNvPr id="6187" name="TextBox 36"/>
            <p:cNvSpPr txBox="1"/>
            <p:nvPr/>
          </p:nvSpPr>
          <p:spPr>
            <a:xfrm rot="-1216805">
              <a:off x="5750489" y="3507388"/>
              <a:ext cx="476635" cy="461665"/>
            </a:xfrm>
            <a:prstGeom prst="rect">
              <a:avLst/>
            </a:prstGeom>
            <a:noFill/>
            <a:ln w="9525">
              <a:noFill/>
            </a:ln>
          </p:spPr>
          <p:txBody>
            <a:bodyPr>
              <a:spAutoFit/>
            </a:bodyPr>
            <a:p>
              <a:pPr eaLnBrk="0" hangingPunct="0">
                <a:buFont typeface="Arial" panose="020B0604020202020204" pitchFamily="34" charset="0"/>
                <a:buNone/>
              </a:pPr>
              <a:r>
                <a:rPr lang="en-US" altLang="zh-CN" sz="2400" dirty="0">
                  <a:solidFill>
                    <a:schemeClr val="bg1"/>
                  </a:solidFill>
                  <a:latin typeface="MV Boli" panose="02000500030200090000" pitchFamily="2" charset="0"/>
                </a:rPr>
                <a:t>e </a:t>
              </a:r>
              <a:endParaRPr lang="zh-CN" altLang="en-US" sz="2400" dirty="0">
                <a:solidFill>
                  <a:schemeClr val="bg1"/>
                </a:solidFill>
                <a:latin typeface="MV Boli" panose="02000500030200090000" pitchFamily="2" charset="0"/>
              </a:endParaRPr>
            </a:p>
          </p:txBody>
        </p:sp>
      </p:grpSp>
      <p:sp>
        <p:nvSpPr>
          <p:cNvPr id="55" name="矩形 54"/>
          <p:cNvSpPr/>
          <p:nvPr/>
        </p:nvSpPr>
        <p:spPr>
          <a:xfrm>
            <a:off x="-14287" y="-3175"/>
            <a:ext cx="2111375" cy="6861175"/>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1" name="TextBox 10"/>
          <p:cNvSpPr txBox="1"/>
          <p:nvPr/>
        </p:nvSpPr>
        <p:spPr>
          <a:xfrm>
            <a:off x="6477000" y="735013"/>
            <a:ext cx="3924300" cy="923925"/>
          </a:xfrm>
          <a:prstGeom prst="rect">
            <a:avLst/>
          </a:prstGeom>
          <a:noFill/>
          <a:ln>
            <a:noFill/>
          </a:ln>
        </p:spPr>
        <p:txBody>
          <a:bodyPr>
            <a:spAutoFit/>
          </a:bodyPr>
          <a:lstStyle/>
          <a:p>
            <a:pPr marR="0" defTabSz="914400" eaLnBrk="0" hangingPunct="0">
              <a:buClrTx/>
              <a:buSzTx/>
              <a:buFont typeface="Arial" panose="020B0604020202020204" pitchFamily="34" charset="0"/>
              <a:buNone/>
              <a:defRPr/>
            </a:pPr>
            <a:r>
              <a:rPr kumimoji="0" lang="en-US" altLang="zh-CN" sz="5400" kern="1200" cap="none" spc="0" normalizeH="0" baseline="0" noProof="0" dirty="0">
                <a:solidFill>
                  <a:schemeClr val="accent3"/>
                </a:solidFill>
                <a:latin typeface="Brush Script Std" pitchFamily="66" charset="0"/>
                <a:ea typeface="宋体" panose="02010600030101010101" pitchFamily="2" charset="-122"/>
                <a:cs typeface="+mn-cs"/>
              </a:rPr>
              <a:t>Colleater</a:t>
            </a:r>
            <a:endParaRPr kumimoji="0" lang="zh-CN" altLang="en-US" sz="5400" kern="1200" cap="none" spc="0" normalizeH="0" baseline="0" noProof="0" dirty="0">
              <a:solidFill>
                <a:schemeClr val="accent3"/>
              </a:solidFill>
              <a:latin typeface="Brush Script Std" pitchFamily="66" charset="0"/>
              <a:ea typeface="宋体" panose="02010600030101010101" pitchFamily="2" charset="-122"/>
              <a:cs typeface="+mn-cs"/>
            </a:endParaRPr>
          </a:p>
        </p:txBody>
      </p:sp>
      <p:pic>
        <p:nvPicPr>
          <p:cNvPr id="6150" name="图片 6"/>
          <p:cNvPicPr>
            <a:picLocks noChangeAspect="1"/>
          </p:cNvPicPr>
          <p:nvPr/>
        </p:nvPicPr>
        <p:blipFill>
          <a:blip r:embed="rId1"/>
          <a:srcRect l="2487" t="30859" r="57275" b="44"/>
          <a:stretch>
            <a:fillRect/>
          </a:stretch>
        </p:blipFill>
        <p:spPr>
          <a:xfrm rot="-4953616">
            <a:off x="4016375" y="341313"/>
            <a:ext cx="2192338" cy="4872037"/>
          </a:xfrm>
          <a:prstGeom prst="rect">
            <a:avLst/>
          </a:prstGeom>
          <a:noFill/>
          <a:ln w="9525">
            <a:noFill/>
          </a:ln>
        </p:spPr>
      </p:pic>
      <p:cxnSp>
        <p:nvCxnSpPr>
          <p:cNvPr id="39" name="直接连接符 38"/>
          <p:cNvCxnSpPr/>
          <p:nvPr/>
        </p:nvCxnSpPr>
        <p:spPr>
          <a:xfrm>
            <a:off x="2924175" y="3070225"/>
            <a:ext cx="3846513" cy="0"/>
          </a:xfrm>
          <a:prstGeom prst="line">
            <a:avLst/>
          </a:prstGeom>
          <a:ln w="28575">
            <a:solidFill>
              <a:schemeClr val="accent3"/>
            </a:solidFill>
            <a:prstDash val="sysDash"/>
          </a:ln>
        </p:spPr>
        <p:style>
          <a:lnRef idx="1">
            <a:schemeClr val="accent1"/>
          </a:lnRef>
          <a:fillRef idx="0">
            <a:schemeClr val="accent1"/>
          </a:fillRef>
          <a:effectRef idx="0">
            <a:schemeClr val="accent1"/>
          </a:effectRef>
          <a:fontRef idx="minor">
            <a:schemeClr val="tx1"/>
          </a:fontRef>
        </p:style>
      </p:cxnSp>
      <p:sp>
        <p:nvSpPr>
          <p:cNvPr id="40" name="KSO_Shape"/>
          <p:cNvSpPr/>
          <p:nvPr/>
        </p:nvSpPr>
        <p:spPr bwMode="auto">
          <a:xfrm>
            <a:off x="3556000" y="2201863"/>
            <a:ext cx="476250" cy="461963"/>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accent3"/>
          </a:solidFill>
          <a:ln>
            <a:noFill/>
          </a:ln>
        </p:spPr>
        <p:txBody>
          <a:bodyPr anchor="ctr">
            <a:scene3d>
              <a:camera prst="orthographicFront"/>
              <a:lightRig rig="threePt" dir="t"/>
            </a:scene3d>
            <a:sp3d>
              <a:contourClr>
                <a:srgbClr val="FFFFFF"/>
              </a:contourClr>
            </a:sp3d>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6153" name="TextBox 27"/>
          <p:cNvSpPr txBox="1"/>
          <p:nvPr/>
        </p:nvSpPr>
        <p:spPr>
          <a:xfrm>
            <a:off x="3619500" y="2165350"/>
            <a:ext cx="339725" cy="461963"/>
          </a:xfrm>
          <a:prstGeom prst="rect">
            <a:avLst/>
          </a:prstGeom>
          <a:noFill/>
          <a:ln w="9525">
            <a:noFill/>
          </a:ln>
        </p:spPr>
        <p:txBody>
          <a:bodyPr wrap="none">
            <a:spAutoFit/>
          </a:bodyPr>
          <a:p>
            <a:pPr eaLnBrk="0" hangingPunct="0">
              <a:buFont typeface="Arial" panose="020B0604020202020204" pitchFamily="34" charset="0"/>
              <a:buNone/>
            </a:pPr>
            <a:r>
              <a:rPr lang="en-US" altLang="zh-CN" sz="2400" b="1" dirty="0">
                <a:solidFill>
                  <a:schemeClr val="bg1"/>
                </a:solidFill>
                <a:latin typeface="Calibri" panose="020F0502020204030204" pitchFamily="34" charset="0"/>
              </a:rPr>
              <a:t>1</a:t>
            </a:r>
            <a:endParaRPr lang="zh-CN" altLang="en-US" sz="2400" b="1" dirty="0">
              <a:solidFill>
                <a:schemeClr val="bg1"/>
              </a:solidFill>
              <a:latin typeface="Calibri" panose="020F0502020204030204" pitchFamily="34" charset="0"/>
            </a:endParaRPr>
          </a:p>
        </p:txBody>
      </p:sp>
      <p:sp>
        <p:nvSpPr>
          <p:cNvPr id="6154" name="TextBox 40"/>
          <p:cNvSpPr txBox="1"/>
          <p:nvPr/>
        </p:nvSpPr>
        <p:spPr>
          <a:xfrm>
            <a:off x="3957638" y="2135188"/>
            <a:ext cx="3924300" cy="646112"/>
          </a:xfrm>
          <a:prstGeom prst="rect">
            <a:avLst/>
          </a:prstGeom>
          <a:noFill/>
          <a:ln w="9525">
            <a:noFill/>
          </a:ln>
        </p:spPr>
        <p:txBody>
          <a:bodyPr>
            <a:spAutoFit/>
          </a:bodyPr>
          <a:p>
            <a:pPr eaLnBrk="0" hangingPunct="0">
              <a:buFont typeface="Arial" panose="020B0604020202020204" pitchFamily="34" charset="0"/>
              <a:buNone/>
            </a:pPr>
            <a:r>
              <a:rPr lang="en-US" altLang="zh-CN" sz="3600" dirty="0">
                <a:latin typeface="Brush Script Std" pitchFamily="66" charset="0"/>
              </a:rPr>
              <a:t>Happle style</a:t>
            </a:r>
            <a:endParaRPr lang="zh-CN" altLang="en-US" sz="3600" dirty="0">
              <a:latin typeface="Brush Script Std" pitchFamily="66" charset="0"/>
            </a:endParaRPr>
          </a:p>
        </p:txBody>
      </p:sp>
      <p:pic>
        <p:nvPicPr>
          <p:cNvPr id="6155" name="图片 22"/>
          <p:cNvPicPr>
            <a:picLocks noChangeAspect="1"/>
          </p:cNvPicPr>
          <p:nvPr/>
        </p:nvPicPr>
        <p:blipFill>
          <a:blip r:embed="rId2"/>
          <a:stretch>
            <a:fillRect/>
          </a:stretch>
        </p:blipFill>
        <p:spPr>
          <a:xfrm>
            <a:off x="1366838" y="0"/>
            <a:ext cx="1460500" cy="6867525"/>
          </a:xfrm>
          <a:prstGeom prst="rect">
            <a:avLst/>
          </a:prstGeom>
          <a:noFill/>
          <a:ln w="9525">
            <a:noFill/>
          </a:ln>
        </p:spPr>
      </p:pic>
      <p:pic>
        <p:nvPicPr>
          <p:cNvPr id="6156" name="图片 23"/>
          <p:cNvPicPr>
            <a:picLocks noChangeAspect="1"/>
          </p:cNvPicPr>
          <p:nvPr/>
        </p:nvPicPr>
        <p:blipFill>
          <a:blip r:embed="rId3"/>
          <a:stretch>
            <a:fillRect/>
          </a:stretch>
        </p:blipFill>
        <p:spPr>
          <a:xfrm rot="-6934423" flipH="1">
            <a:off x="6772275" y="-1765300"/>
            <a:ext cx="5351463" cy="5730875"/>
          </a:xfrm>
          <a:prstGeom prst="rect">
            <a:avLst/>
          </a:prstGeom>
          <a:noFill/>
          <a:ln w="9525">
            <a:noFill/>
          </a:ln>
        </p:spPr>
      </p:pic>
      <p:cxnSp>
        <p:nvCxnSpPr>
          <p:cNvPr id="26" name="直接连接符 25"/>
          <p:cNvCxnSpPr/>
          <p:nvPr/>
        </p:nvCxnSpPr>
        <p:spPr>
          <a:xfrm>
            <a:off x="7840663" y="3040063"/>
            <a:ext cx="3848100" cy="0"/>
          </a:xfrm>
          <a:prstGeom prst="line">
            <a:avLst/>
          </a:prstGeom>
          <a:ln w="28575">
            <a:solidFill>
              <a:schemeClr val="accent3"/>
            </a:solidFill>
            <a:prstDash val="sysDash"/>
          </a:ln>
        </p:spPr>
        <p:style>
          <a:lnRef idx="1">
            <a:schemeClr val="accent1"/>
          </a:lnRef>
          <a:fillRef idx="0">
            <a:schemeClr val="accent1"/>
          </a:fillRef>
          <a:effectRef idx="0">
            <a:schemeClr val="accent1"/>
          </a:effectRef>
          <a:fontRef idx="minor">
            <a:schemeClr val="tx1"/>
          </a:fontRef>
        </p:style>
      </p:cxnSp>
      <p:sp>
        <p:nvSpPr>
          <p:cNvPr id="42" name="KSO_Shape"/>
          <p:cNvSpPr/>
          <p:nvPr/>
        </p:nvSpPr>
        <p:spPr bwMode="auto">
          <a:xfrm>
            <a:off x="8482013" y="2146300"/>
            <a:ext cx="476250" cy="463550"/>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accent3"/>
          </a:solidFill>
          <a:ln>
            <a:noFill/>
          </a:ln>
        </p:spPr>
        <p:txBody>
          <a:bodyPr anchor="ctr">
            <a:scene3d>
              <a:camera prst="orthographicFront"/>
              <a:lightRig rig="threePt" dir="t"/>
            </a:scene3d>
            <a:sp3d>
              <a:contourClr>
                <a:srgbClr val="FFFFFF"/>
              </a:contourClr>
            </a:sp3d>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6159" name="TextBox 42"/>
          <p:cNvSpPr txBox="1"/>
          <p:nvPr/>
        </p:nvSpPr>
        <p:spPr>
          <a:xfrm>
            <a:off x="8545513" y="2109788"/>
            <a:ext cx="339725" cy="461962"/>
          </a:xfrm>
          <a:prstGeom prst="rect">
            <a:avLst/>
          </a:prstGeom>
          <a:noFill/>
          <a:ln w="9525">
            <a:noFill/>
          </a:ln>
        </p:spPr>
        <p:txBody>
          <a:bodyPr wrap="none">
            <a:spAutoFit/>
          </a:bodyPr>
          <a:p>
            <a:pPr eaLnBrk="0" hangingPunct="0">
              <a:buFont typeface="Arial" panose="020B0604020202020204" pitchFamily="34" charset="0"/>
              <a:buNone/>
            </a:pPr>
            <a:r>
              <a:rPr lang="en-US" altLang="zh-CN" sz="2400" b="1" dirty="0">
                <a:solidFill>
                  <a:schemeClr val="bg1"/>
                </a:solidFill>
                <a:latin typeface="Calibri" panose="020F0502020204030204" pitchFamily="34" charset="0"/>
              </a:rPr>
              <a:t>2</a:t>
            </a:r>
            <a:endParaRPr lang="zh-CN" altLang="en-US" sz="2400" b="1" dirty="0">
              <a:solidFill>
                <a:schemeClr val="bg1"/>
              </a:solidFill>
              <a:latin typeface="Calibri" panose="020F0502020204030204" pitchFamily="34" charset="0"/>
            </a:endParaRPr>
          </a:p>
        </p:txBody>
      </p:sp>
      <p:sp>
        <p:nvSpPr>
          <p:cNvPr id="6160" name="TextBox 43"/>
          <p:cNvSpPr txBox="1"/>
          <p:nvPr/>
        </p:nvSpPr>
        <p:spPr>
          <a:xfrm>
            <a:off x="8882063" y="2079625"/>
            <a:ext cx="3924300" cy="646113"/>
          </a:xfrm>
          <a:prstGeom prst="rect">
            <a:avLst/>
          </a:prstGeom>
          <a:noFill/>
          <a:ln w="9525">
            <a:noFill/>
          </a:ln>
        </p:spPr>
        <p:txBody>
          <a:bodyPr>
            <a:spAutoFit/>
          </a:bodyPr>
          <a:p>
            <a:pPr eaLnBrk="0" hangingPunct="0">
              <a:buFont typeface="Arial" panose="020B0604020202020204" pitchFamily="34" charset="0"/>
              <a:buNone/>
            </a:pPr>
            <a:r>
              <a:rPr lang="en-US" altLang="zh-CN" sz="3600" dirty="0">
                <a:latin typeface="Brush Script Std" pitchFamily="66" charset="0"/>
              </a:rPr>
              <a:t>Happle style</a:t>
            </a:r>
            <a:endParaRPr lang="zh-CN" altLang="en-US" sz="3600" dirty="0">
              <a:latin typeface="Brush Script Std" pitchFamily="66" charset="0"/>
            </a:endParaRPr>
          </a:p>
        </p:txBody>
      </p:sp>
      <p:pic>
        <p:nvPicPr>
          <p:cNvPr id="6161" name="图片 7"/>
          <p:cNvPicPr>
            <a:picLocks noChangeAspect="1"/>
          </p:cNvPicPr>
          <p:nvPr/>
        </p:nvPicPr>
        <p:blipFill>
          <a:blip r:embed="rId4"/>
          <a:srcRect l="66553" t="8876" r="11449" b="67937"/>
          <a:stretch>
            <a:fillRect/>
          </a:stretch>
        </p:blipFill>
        <p:spPr>
          <a:xfrm rot="-3069765">
            <a:off x="5291138" y="696913"/>
            <a:ext cx="920750" cy="998537"/>
          </a:xfrm>
          <a:prstGeom prst="rect">
            <a:avLst/>
          </a:prstGeom>
          <a:noFill/>
          <a:ln w="9525">
            <a:noFill/>
          </a:ln>
        </p:spPr>
      </p:pic>
      <p:grpSp>
        <p:nvGrpSpPr>
          <p:cNvPr id="6162" name="组合 9"/>
          <p:cNvGrpSpPr/>
          <p:nvPr/>
        </p:nvGrpSpPr>
        <p:grpSpPr>
          <a:xfrm>
            <a:off x="5310188" y="5203825"/>
            <a:ext cx="1446212" cy="731838"/>
            <a:chOff x="4780974" y="3506819"/>
            <a:chExt cx="1446150" cy="732786"/>
          </a:xfrm>
        </p:grpSpPr>
        <p:sp>
          <p:nvSpPr>
            <p:cNvPr id="6174" name="TextBox 15"/>
            <p:cNvSpPr txBox="1"/>
            <p:nvPr/>
          </p:nvSpPr>
          <p:spPr>
            <a:xfrm rot="-1216805">
              <a:off x="4780974" y="3777940"/>
              <a:ext cx="476635" cy="461665"/>
            </a:xfrm>
            <a:prstGeom prst="rect">
              <a:avLst/>
            </a:prstGeom>
            <a:noFill/>
            <a:ln w="9525">
              <a:noFill/>
            </a:ln>
          </p:spPr>
          <p:txBody>
            <a:bodyPr>
              <a:spAutoFit/>
            </a:bodyPr>
            <a:p>
              <a:pPr eaLnBrk="0" hangingPunct="0">
                <a:buFont typeface="Arial" panose="020B0604020202020204" pitchFamily="34" charset="0"/>
                <a:buNone/>
              </a:pPr>
              <a:r>
                <a:rPr lang="en-US" altLang="zh-CN" sz="2400" dirty="0">
                  <a:solidFill>
                    <a:schemeClr val="bg1"/>
                  </a:solidFill>
                  <a:latin typeface="MV Boli" panose="02000500030200090000" pitchFamily="2" charset="0"/>
                </a:rPr>
                <a:t>U </a:t>
              </a:r>
              <a:endParaRPr lang="zh-CN" altLang="en-US" sz="2400" dirty="0">
                <a:solidFill>
                  <a:schemeClr val="bg1"/>
                </a:solidFill>
                <a:latin typeface="MV Boli" panose="02000500030200090000" pitchFamily="2" charset="0"/>
              </a:endParaRPr>
            </a:p>
          </p:txBody>
        </p:sp>
        <p:sp>
          <p:nvSpPr>
            <p:cNvPr id="6175" name="TextBox 16"/>
            <p:cNvSpPr txBox="1"/>
            <p:nvPr/>
          </p:nvSpPr>
          <p:spPr>
            <a:xfrm rot="-1216805">
              <a:off x="5023917" y="3658252"/>
              <a:ext cx="476635" cy="461665"/>
            </a:xfrm>
            <a:prstGeom prst="rect">
              <a:avLst/>
            </a:prstGeom>
            <a:noFill/>
            <a:ln w="9525">
              <a:noFill/>
            </a:ln>
          </p:spPr>
          <p:txBody>
            <a:bodyPr>
              <a:spAutoFit/>
            </a:bodyPr>
            <a:p>
              <a:pPr eaLnBrk="0" hangingPunct="0">
                <a:buFont typeface="Arial" panose="020B0604020202020204" pitchFamily="34" charset="0"/>
                <a:buNone/>
              </a:pPr>
              <a:r>
                <a:rPr lang="en-US" altLang="zh-CN" sz="2400" dirty="0">
                  <a:solidFill>
                    <a:schemeClr val="bg1"/>
                  </a:solidFill>
                  <a:latin typeface="MV Boli" panose="02000500030200090000" pitchFamily="2" charset="0"/>
                </a:rPr>
                <a:t>i </a:t>
              </a:r>
              <a:endParaRPr lang="zh-CN" altLang="en-US" sz="2400" dirty="0">
                <a:solidFill>
                  <a:schemeClr val="bg1"/>
                </a:solidFill>
                <a:latin typeface="MV Boli" panose="02000500030200090000" pitchFamily="2" charset="0"/>
              </a:endParaRPr>
            </a:p>
          </p:txBody>
        </p:sp>
        <p:sp>
          <p:nvSpPr>
            <p:cNvPr id="6176" name="TextBox 17"/>
            <p:cNvSpPr txBox="1"/>
            <p:nvPr/>
          </p:nvSpPr>
          <p:spPr>
            <a:xfrm rot="-1216805">
              <a:off x="5117919" y="3629677"/>
              <a:ext cx="476635" cy="461665"/>
            </a:xfrm>
            <a:prstGeom prst="rect">
              <a:avLst/>
            </a:prstGeom>
            <a:noFill/>
            <a:ln w="9525">
              <a:noFill/>
            </a:ln>
          </p:spPr>
          <p:txBody>
            <a:bodyPr>
              <a:spAutoFit/>
            </a:bodyPr>
            <a:p>
              <a:pPr eaLnBrk="0" hangingPunct="0">
                <a:buFont typeface="Arial" panose="020B0604020202020204" pitchFamily="34" charset="0"/>
                <a:buNone/>
              </a:pPr>
              <a:r>
                <a:rPr lang="en-US" altLang="zh-CN" sz="2400" dirty="0">
                  <a:solidFill>
                    <a:schemeClr val="bg1"/>
                  </a:solidFill>
                  <a:latin typeface="MV Boli" panose="02000500030200090000" pitchFamily="2" charset="0"/>
                </a:rPr>
                <a:t>n </a:t>
              </a:r>
              <a:endParaRPr lang="zh-CN" altLang="en-US" sz="2400" dirty="0">
                <a:solidFill>
                  <a:schemeClr val="bg1"/>
                </a:solidFill>
                <a:latin typeface="MV Boli" panose="02000500030200090000" pitchFamily="2" charset="0"/>
              </a:endParaRPr>
            </a:p>
          </p:txBody>
        </p:sp>
        <p:sp>
          <p:nvSpPr>
            <p:cNvPr id="6177" name="TextBox 18"/>
            <p:cNvSpPr txBox="1"/>
            <p:nvPr/>
          </p:nvSpPr>
          <p:spPr>
            <a:xfrm rot="-1216805">
              <a:off x="5288122" y="3582677"/>
              <a:ext cx="476635" cy="461665"/>
            </a:xfrm>
            <a:prstGeom prst="rect">
              <a:avLst/>
            </a:prstGeom>
            <a:noFill/>
            <a:ln w="9525">
              <a:noFill/>
            </a:ln>
          </p:spPr>
          <p:txBody>
            <a:bodyPr>
              <a:spAutoFit/>
            </a:bodyPr>
            <a:p>
              <a:pPr eaLnBrk="0" hangingPunct="0">
                <a:buFont typeface="Arial" panose="020B0604020202020204" pitchFamily="34" charset="0"/>
                <a:buNone/>
              </a:pPr>
              <a:r>
                <a:rPr lang="en-US" altLang="zh-CN" sz="2400" dirty="0">
                  <a:solidFill>
                    <a:schemeClr val="bg1"/>
                  </a:solidFill>
                  <a:latin typeface="MV Boli" panose="02000500030200090000" pitchFamily="2" charset="0"/>
                </a:rPr>
                <a:t>t </a:t>
              </a:r>
              <a:endParaRPr lang="zh-CN" altLang="en-US" sz="2400" dirty="0">
                <a:solidFill>
                  <a:schemeClr val="bg1"/>
                </a:solidFill>
                <a:latin typeface="MV Boli" panose="02000500030200090000" pitchFamily="2" charset="0"/>
              </a:endParaRPr>
            </a:p>
          </p:txBody>
        </p:sp>
        <p:sp>
          <p:nvSpPr>
            <p:cNvPr id="6178" name="TextBox 19"/>
            <p:cNvSpPr txBox="1"/>
            <p:nvPr/>
          </p:nvSpPr>
          <p:spPr>
            <a:xfrm rot="-1216805">
              <a:off x="5453236" y="3535052"/>
              <a:ext cx="476635" cy="461665"/>
            </a:xfrm>
            <a:prstGeom prst="rect">
              <a:avLst/>
            </a:prstGeom>
            <a:noFill/>
            <a:ln w="9525">
              <a:noFill/>
            </a:ln>
          </p:spPr>
          <p:txBody>
            <a:bodyPr>
              <a:spAutoFit/>
            </a:bodyPr>
            <a:p>
              <a:pPr eaLnBrk="0" hangingPunct="0">
                <a:buFont typeface="Arial" panose="020B0604020202020204" pitchFamily="34" charset="0"/>
                <a:buNone/>
              </a:pPr>
              <a:r>
                <a:rPr lang="en-US" altLang="zh-CN" sz="2400" dirty="0">
                  <a:solidFill>
                    <a:schemeClr val="bg1"/>
                  </a:solidFill>
                  <a:latin typeface="MV Boli" panose="02000500030200090000" pitchFamily="2" charset="0"/>
                </a:rPr>
                <a:t>a </a:t>
              </a:r>
              <a:endParaRPr lang="zh-CN" altLang="en-US" sz="2400" dirty="0">
                <a:solidFill>
                  <a:schemeClr val="bg1"/>
                </a:solidFill>
                <a:latin typeface="MV Boli" panose="02000500030200090000" pitchFamily="2" charset="0"/>
              </a:endParaRPr>
            </a:p>
          </p:txBody>
        </p:sp>
        <p:sp>
          <p:nvSpPr>
            <p:cNvPr id="6179" name="TextBox 20"/>
            <p:cNvSpPr txBox="1"/>
            <p:nvPr/>
          </p:nvSpPr>
          <p:spPr>
            <a:xfrm rot="-1216805">
              <a:off x="5610725" y="3506819"/>
              <a:ext cx="476635" cy="461665"/>
            </a:xfrm>
            <a:prstGeom prst="rect">
              <a:avLst/>
            </a:prstGeom>
            <a:noFill/>
            <a:ln w="9525">
              <a:noFill/>
            </a:ln>
          </p:spPr>
          <p:txBody>
            <a:bodyPr>
              <a:spAutoFit/>
            </a:bodyPr>
            <a:p>
              <a:pPr eaLnBrk="0" hangingPunct="0">
                <a:buFont typeface="Arial" panose="020B0604020202020204" pitchFamily="34" charset="0"/>
                <a:buNone/>
              </a:pPr>
              <a:r>
                <a:rPr lang="en-US" altLang="zh-CN" sz="2400" dirty="0">
                  <a:solidFill>
                    <a:schemeClr val="bg1"/>
                  </a:solidFill>
                  <a:latin typeface="MV Boli" panose="02000500030200090000" pitchFamily="2" charset="0"/>
                </a:rPr>
                <a:t>g </a:t>
              </a:r>
              <a:endParaRPr lang="zh-CN" altLang="en-US" sz="2400" dirty="0">
                <a:solidFill>
                  <a:schemeClr val="bg1"/>
                </a:solidFill>
                <a:latin typeface="MV Boli" panose="02000500030200090000" pitchFamily="2" charset="0"/>
              </a:endParaRPr>
            </a:p>
          </p:txBody>
        </p:sp>
        <p:sp>
          <p:nvSpPr>
            <p:cNvPr id="6180" name="TextBox 21"/>
            <p:cNvSpPr txBox="1"/>
            <p:nvPr/>
          </p:nvSpPr>
          <p:spPr>
            <a:xfrm rot="-1216805">
              <a:off x="5750489" y="3507388"/>
              <a:ext cx="476635" cy="461665"/>
            </a:xfrm>
            <a:prstGeom prst="rect">
              <a:avLst/>
            </a:prstGeom>
            <a:noFill/>
            <a:ln w="9525">
              <a:noFill/>
            </a:ln>
          </p:spPr>
          <p:txBody>
            <a:bodyPr>
              <a:spAutoFit/>
            </a:bodyPr>
            <a:p>
              <a:pPr eaLnBrk="0" hangingPunct="0">
                <a:buFont typeface="Arial" panose="020B0604020202020204" pitchFamily="34" charset="0"/>
                <a:buNone/>
              </a:pPr>
              <a:r>
                <a:rPr lang="en-US" altLang="zh-CN" sz="2400" dirty="0">
                  <a:solidFill>
                    <a:schemeClr val="bg1"/>
                  </a:solidFill>
                  <a:latin typeface="MV Boli" panose="02000500030200090000" pitchFamily="2" charset="0"/>
                </a:rPr>
                <a:t>e </a:t>
              </a:r>
              <a:endParaRPr lang="zh-CN" altLang="en-US" sz="2400" dirty="0">
                <a:solidFill>
                  <a:schemeClr val="bg1"/>
                </a:solidFill>
                <a:latin typeface="MV Boli" panose="02000500030200090000" pitchFamily="2" charset="0"/>
              </a:endParaRPr>
            </a:p>
          </p:txBody>
        </p:sp>
      </p:grpSp>
      <p:sp>
        <p:nvSpPr>
          <p:cNvPr id="38" name="KSO_Shape"/>
          <p:cNvSpPr/>
          <p:nvPr/>
        </p:nvSpPr>
        <p:spPr>
          <a:xfrm>
            <a:off x="6611938" y="5353050"/>
            <a:ext cx="217488" cy="217488"/>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pic>
        <p:nvPicPr>
          <p:cNvPr id="6164" name="图片 44"/>
          <p:cNvPicPr>
            <a:picLocks noChangeAspect="1"/>
          </p:cNvPicPr>
          <p:nvPr/>
        </p:nvPicPr>
        <p:blipFill>
          <a:blip r:embed="rId5"/>
          <a:srcRect t="62155" r="50000" b="2824"/>
          <a:stretch>
            <a:fillRect/>
          </a:stretch>
        </p:blipFill>
        <p:spPr>
          <a:xfrm rot="-1289929">
            <a:off x="2230438" y="4200525"/>
            <a:ext cx="4686300" cy="2359025"/>
          </a:xfrm>
          <a:prstGeom prst="rect">
            <a:avLst/>
          </a:prstGeom>
          <a:noFill/>
          <a:ln w="9525">
            <a:noFill/>
          </a:ln>
        </p:spPr>
      </p:pic>
      <p:cxnSp>
        <p:nvCxnSpPr>
          <p:cNvPr id="46" name="直接连接符 45"/>
          <p:cNvCxnSpPr/>
          <p:nvPr/>
        </p:nvCxnSpPr>
        <p:spPr>
          <a:xfrm>
            <a:off x="2924175" y="5289550"/>
            <a:ext cx="3846513" cy="0"/>
          </a:xfrm>
          <a:prstGeom prst="line">
            <a:avLst/>
          </a:prstGeom>
          <a:ln w="28575">
            <a:solidFill>
              <a:schemeClr val="accent3"/>
            </a:solidFill>
            <a:prstDash val="sysDash"/>
          </a:ln>
        </p:spPr>
        <p:style>
          <a:lnRef idx="1">
            <a:schemeClr val="accent1"/>
          </a:lnRef>
          <a:fillRef idx="0">
            <a:schemeClr val="accent1"/>
          </a:fillRef>
          <a:effectRef idx="0">
            <a:schemeClr val="accent1"/>
          </a:effectRef>
          <a:fontRef idx="minor">
            <a:schemeClr val="tx1"/>
          </a:fontRef>
        </p:style>
      </p:cxnSp>
      <p:sp>
        <p:nvSpPr>
          <p:cNvPr id="47" name="KSO_Shape"/>
          <p:cNvSpPr/>
          <p:nvPr/>
        </p:nvSpPr>
        <p:spPr bwMode="auto">
          <a:xfrm>
            <a:off x="3556000" y="4611688"/>
            <a:ext cx="476250" cy="461963"/>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accent3"/>
          </a:solidFill>
          <a:ln>
            <a:noFill/>
          </a:ln>
        </p:spPr>
        <p:txBody>
          <a:bodyPr anchor="ctr">
            <a:scene3d>
              <a:camera prst="orthographicFront"/>
              <a:lightRig rig="threePt" dir="t"/>
            </a:scene3d>
            <a:sp3d>
              <a:contourClr>
                <a:srgbClr val="FFFFFF"/>
              </a:contourClr>
            </a:sp3d>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6167" name="TextBox 47"/>
          <p:cNvSpPr txBox="1"/>
          <p:nvPr/>
        </p:nvSpPr>
        <p:spPr>
          <a:xfrm>
            <a:off x="3619500" y="4575175"/>
            <a:ext cx="339725" cy="461963"/>
          </a:xfrm>
          <a:prstGeom prst="rect">
            <a:avLst/>
          </a:prstGeom>
          <a:noFill/>
          <a:ln w="9525">
            <a:noFill/>
          </a:ln>
        </p:spPr>
        <p:txBody>
          <a:bodyPr wrap="none">
            <a:spAutoFit/>
          </a:bodyPr>
          <a:p>
            <a:pPr eaLnBrk="0" hangingPunct="0">
              <a:buFont typeface="Arial" panose="020B0604020202020204" pitchFamily="34" charset="0"/>
              <a:buNone/>
            </a:pPr>
            <a:r>
              <a:rPr lang="en-US" altLang="zh-CN" sz="2400" b="1" dirty="0">
                <a:solidFill>
                  <a:schemeClr val="bg1"/>
                </a:solidFill>
                <a:latin typeface="Calibri" panose="020F0502020204030204" pitchFamily="34" charset="0"/>
              </a:rPr>
              <a:t>3</a:t>
            </a:r>
            <a:endParaRPr lang="zh-CN" altLang="en-US" sz="2400" b="1" dirty="0">
              <a:solidFill>
                <a:schemeClr val="bg1"/>
              </a:solidFill>
              <a:latin typeface="Calibri" panose="020F0502020204030204" pitchFamily="34" charset="0"/>
            </a:endParaRPr>
          </a:p>
        </p:txBody>
      </p:sp>
      <p:sp>
        <p:nvSpPr>
          <p:cNvPr id="6168" name="TextBox 48"/>
          <p:cNvSpPr txBox="1"/>
          <p:nvPr/>
        </p:nvSpPr>
        <p:spPr>
          <a:xfrm>
            <a:off x="3957638" y="4545013"/>
            <a:ext cx="3924300" cy="646112"/>
          </a:xfrm>
          <a:prstGeom prst="rect">
            <a:avLst/>
          </a:prstGeom>
          <a:noFill/>
          <a:ln w="9525">
            <a:noFill/>
          </a:ln>
        </p:spPr>
        <p:txBody>
          <a:bodyPr>
            <a:spAutoFit/>
          </a:bodyPr>
          <a:p>
            <a:pPr eaLnBrk="0" hangingPunct="0">
              <a:buFont typeface="Arial" panose="020B0604020202020204" pitchFamily="34" charset="0"/>
              <a:buNone/>
            </a:pPr>
            <a:r>
              <a:rPr lang="en-US" altLang="zh-CN" sz="3600" dirty="0">
                <a:latin typeface="Brush Script Std" pitchFamily="66" charset="0"/>
              </a:rPr>
              <a:t>Happle style</a:t>
            </a:r>
            <a:endParaRPr lang="zh-CN" altLang="en-US" sz="3600" dirty="0">
              <a:latin typeface="Brush Script Std" pitchFamily="66" charset="0"/>
            </a:endParaRPr>
          </a:p>
        </p:txBody>
      </p:sp>
      <p:pic>
        <p:nvPicPr>
          <p:cNvPr id="6169" name="图片 49"/>
          <p:cNvPicPr>
            <a:picLocks noChangeAspect="1"/>
          </p:cNvPicPr>
          <p:nvPr/>
        </p:nvPicPr>
        <p:blipFill>
          <a:blip r:embed="rId6"/>
          <a:srcRect l="54202" t="50000"/>
          <a:stretch>
            <a:fillRect/>
          </a:stretch>
        </p:blipFill>
        <p:spPr>
          <a:xfrm rot="2800074">
            <a:off x="8061325" y="3517900"/>
            <a:ext cx="2941638" cy="3303588"/>
          </a:xfrm>
          <a:prstGeom prst="rect">
            <a:avLst/>
          </a:prstGeom>
          <a:noFill/>
          <a:ln w="9525">
            <a:noFill/>
          </a:ln>
        </p:spPr>
      </p:pic>
      <p:cxnSp>
        <p:nvCxnSpPr>
          <p:cNvPr id="51" name="直接连接符 50"/>
          <p:cNvCxnSpPr/>
          <p:nvPr/>
        </p:nvCxnSpPr>
        <p:spPr>
          <a:xfrm>
            <a:off x="7796213" y="5316538"/>
            <a:ext cx="3846513" cy="0"/>
          </a:xfrm>
          <a:prstGeom prst="line">
            <a:avLst/>
          </a:prstGeom>
          <a:ln w="28575">
            <a:solidFill>
              <a:schemeClr val="accent3"/>
            </a:solidFill>
            <a:prstDash val="sysDash"/>
          </a:ln>
        </p:spPr>
        <p:style>
          <a:lnRef idx="1">
            <a:schemeClr val="accent1"/>
          </a:lnRef>
          <a:fillRef idx="0">
            <a:schemeClr val="accent1"/>
          </a:fillRef>
          <a:effectRef idx="0">
            <a:schemeClr val="accent1"/>
          </a:effectRef>
          <a:fontRef idx="minor">
            <a:schemeClr val="tx1"/>
          </a:fontRef>
        </p:style>
      </p:cxnSp>
      <p:sp>
        <p:nvSpPr>
          <p:cNvPr id="52" name="KSO_Shape"/>
          <p:cNvSpPr/>
          <p:nvPr/>
        </p:nvSpPr>
        <p:spPr bwMode="auto">
          <a:xfrm>
            <a:off x="8482013" y="4637088"/>
            <a:ext cx="476250" cy="463550"/>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accent3"/>
          </a:solidFill>
          <a:ln>
            <a:noFill/>
          </a:ln>
        </p:spPr>
        <p:txBody>
          <a:bodyPr anchor="ctr">
            <a:scene3d>
              <a:camera prst="orthographicFront"/>
              <a:lightRig rig="threePt" dir="t"/>
            </a:scene3d>
            <a:sp3d>
              <a:contourClr>
                <a:srgbClr val="FFFFFF"/>
              </a:contourClr>
            </a:sp3d>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6172" name="TextBox 52"/>
          <p:cNvSpPr txBox="1"/>
          <p:nvPr/>
        </p:nvSpPr>
        <p:spPr>
          <a:xfrm>
            <a:off x="8545513" y="4602163"/>
            <a:ext cx="339725" cy="460375"/>
          </a:xfrm>
          <a:prstGeom prst="rect">
            <a:avLst/>
          </a:prstGeom>
          <a:noFill/>
          <a:ln w="9525">
            <a:noFill/>
          </a:ln>
        </p:spPr>
        <p:txBody>
          <a:bodyPr wrap="none">
            <a:spAutoFit/>
          </a:bodyPr>
          <a:p>
            <a:pPr eaLnBrk="0" hangingPunct="0">
              <a:buFont typeface="Arial" panose="020B0604020202020204" pitchFamily="34" charset="0"/>
              <a:buNone/>
            </a:pPr>
            <a:r>
              <a:rPr lang="en-US" altLang="zh-CN" sz="2400" b="1" dirty="0">
                <a:solidFill>
                  <a:schemeClr val="bg1"/>
                </a:solidFill>
                <a:latin typeface="Calibri" panose="020F0502020204030204" pitchFamily="34" charset="0"/>
              </a:rPr>
              <a:t>4</a:t>
            </a:r>
            <a:endParaRPr lang="zh-CN" altLang="en-US" sz="2400" b="1" dirty="0">
              <a:solidFill>
                <a:schemeClr val="bg1"/>
              </a:solidFill>
              <a:latin typeface="Calibri" panose="020F0502020204030204" pitchFamily="34" charset="0"/>
            </a:endParaRPr>
          </a:p>
        </p:txBody>
      </p:sp>
      <p:sp>
        <p:nvSpPr>
          <p:cNvPr id="6173" name="TextBox 53"/>
          <p:cNvSpPr txBox="1"/>
          <p:nvPr/>
        </p:nvSpPr>
        <p:spPr>
          <a:xfrm>
            <a:off x="8882063" y="4570413"/>
            <a:ext cx="3924300" cy="647700"/>
          </a:xfrm>
          <a:prstGeom prst="rect">
            <a:avLst/>
          </a:prstGeom>
          <a:noFill/>
          <a:ln w="9525">
            <a:noFill/>
          </a:ln>
        </p:spPr>
        <p:txBody>
          <a:bodyPr>
            <a:spAutoFit/>
          </a:bodyPr>
          <a:p>
            <a:pPr eaLnBrk="0" hangingPunct="0">
              <a:buFont typeface="Arial" panose="020B0604020202020204" pitchFamily="34" charset="0"/>
              <a:buNone/>
            </a:pPr>
            <a:r>
              <a:rPr lang="en-US" altLang="zh-CN" sz="3600" dirty="0">
                <a:latin typeface="Brush Script Std" pitchFamily="66" charset="0"/>
              </a:rPr>
              <a:t>Happle style</a:t>
            </a:r>
            <a:endParaRPr lang="zh-CN" altLang="en-US" sz="3600" dirty="0">
              <a:latin typeface="Brush Script Std" pitchFamily="66"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矩形 30"/>
          <p:cNvSpPr/>
          <p:nvPr/>
        </p:nvSpPr>
        <p:spPr>
          <a:xfrm>
            <a:off x="-1587" y="9525"/>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lt1"/>
                </a:solidFill>
                <a:effectLst/>
                <a:uLnTx/>
                <a:uFillTx/>
                <a:latin typeface="+mn-lt"/>
                <a:ea typeface="+mn-ea"/>
                <a:cs typeface="+mn-cs"/>
              </a:rPr>
              <a:t>11</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pic>
        <p:nvPicPr>
          <p:cNvPr id="7171" name="图片 1"/>
          <p:cNvPicPr>
            <a:picLocks noChangeAspect="1"/>
          </p:cNvPicPr>
          <p:nvPr/>
        </p:nvPicPr>
        <p:blipFill>
          <a:blip r:embed="rId1"/>
          <a:stretch>
            <a:fillRect/>
          </a:stretch>
        </p:blipFill>
        <p:spPr>
          <a:xfrm>
            <a:off x="3282950" y="190500"/>
            <a:ext cx="6362700" cy="4438650"/>
          </a:xfrm>
          <a:prstGeom prst="rect">
            <a:avLst/>
          </a:prstGeom>
          <a:noFill/>
          <a:ln w="9525">
            <a:noFill/>
          </a:ln>
        </p:spPr>
      </p:pic>
      <p:sp>
        <p:nvSpPr>
          <p:cNvPr id="27" name="矩形 26"/>
          <p:cNvSpPr/>
          <p:nvPr/>
        </p:nvSpPr>
        <p:spPr>
          <a:xfrm rot="16200000">
            <a:off x="5391150" y="57150"/>
            <a:ext cx="1409700"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7173" name="图片 22"/>
          <p:cNvPicPr>
            <a:picLocks noChangeAspect="1"/>
          </p:cNvPicPr>
          <p:nvPr/>
        </p:nvPicPr>
        <p:blipFill>
          <a:blip r:embed="rId2"/>
          <a:stretch>
            <a:fillRect/>
          </a:stretch>
        </p:blipFill>
        <p:spPr>
          <a:xfrm>
            <a:off x="0" y="4718050"/>
            <a:ext cx="12192000" cy="1460500"/>
          </a:xfrm>
          <a:prstGeom prst="rect">
            <a:avLst/>
          </a:prstGeom>
          <a:noFill/>
          <a:ln w="9525">
            <a:noFill/>
          </a:ln>
        </p:spPr>
      </p:pic>
      <p:sp>
        <p:nvSpPr>
          <p:cNvPr id="7174" name="TextBox 3"/>
          <p:cNvSpPr txBox="1"/>
          <p:nvPr/>
        </p:nvSpPr>
        <p:spPr>
          <a:xfrm>
            <a:off x="5084763" y="1304925"/>
            <a:ext cx="2530475" cy="1447800"/>
          </a:xfrm>
          <a:prstGeom prst="rect">
            <a:avLst/>
          </a:prstGeom>
          <a:noFill/>
          <a:ln w="9525">
            <a:noFill/>
          </a:ln>
        </p:spPr>
        <p:txBody>
          <a:bodyPr wrap="none">
            <a:spAutoFit/>
          </a:bodyPr>
          <a:p>
            <a:pPr eaLnBrk="0" hangingPunct="0">
              <a:buFont typeface="Arial" panose="020B0604020202020204" pitchFamily="34" charset="0"/>
              <a:buNone/>
            </a:pPr>
            <a:r>
              <a:rPr lang="en-US" altLang="zh-CN" sz="8800" dirty="0">
                <a:solidFill>
                  <a:srgbClr val="608C7D"/>
                </a:solidFill>
                <a:latin typeface="Birch Std" pitchFamily="66" charset="0"/>
              </a:rPr>
              <a:t>Pass one</a:t>
            </a:r>
            <a:endParaRPr lang="zh-CN" altLang="en-US" sz="8800" dirty="0">
              <a:solidFill>
                <a:srgbClr val="608C7D"/>
              </a:solidFill>
              <a:latin typeface="Birch Std" pitchFamily="66" charset="0"/>
            </a:endParaRPr>
          </a:p>
        </p:txBody>
      </p:sp>
      <p:sp>
        <p:nvSpPr>
          <p:cNvPr id="30" name="TextBox 6"/>
          <p:cNvSpPr txBox="1">
            <a:spLocks noChangeArrowheads="1"/>
          </p:cNvSpPr>
          <p:nvPr/>
        </p:nvSpPr>
        <p:spPr bwMode="auto">
          <a:xfrm>
            <a:off x="3754438" y="4313238"/>
            <a:ext cx="4919663" cy="5238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dirty="0" smtClean="0">
                <a:ln>
                  <a:noFill/>
                </a:ln>
                <a:solidFill>
                  <a:schemeClr val="bg1">
                    <a:lumMod val="65000"/>
                  </a:schemeClr>
                </a:solidFill>
                <a:effectLst/>
                <a:uLnTx/>
                <a:uFillTx/>
                <a:latin typeface="Calibri" panose="020F0502020204030204" pitchFamily="34" charset="0"/>
                <a:ea typeface="宋体" panose="02010600030101010101" pitchFamily="2" charset="-122"/>
                <a:cs typeface="+mn-cs"/>
              </a:rPr>
              <a:t>Add your text here and write down your opninon thank you add your text here</a:t>
            </a:r>
            <a:endParaRPr kumimoji="0" lang="zh-CN" altLang="en-US" sz="1400" b="0" i="0" u="none" strike="noStrike" kern="1200" cap="none" spc="0" normalizeH="0" baseline="0" noProof="0" dirty="0" smtClean="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矩形 30"/>
          <p:cNvSpPr/>
          <p:nvPr/>
        </p:nvSpPr>
        <p:spPr>
          <a:xfrm>
            <a:off x="-1587" y="9525"/>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lt1"/>
                </a:solidFill>
                <a:effectLst/>
                <a:uLnTx/>
                <a:uFillTx/>
                <a:latin typeface="+mn-lt"/>
                <a:ea typeface="+mn-ea"/>
                <a:cs typeface="+mn-cs"/>
              </a:rPr>
              <a:t>11</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4" name="矩形 3"/>
          <p:cNvSpPr/>
          <p:nvPr/>
        </p:nvSpPr>
        <p:spPr>
          <a:xfrm>
            <a:off x="593725" y="1042988"/>
            <a:ext cx="3289300" cy="3089275"/>
          </a:xfrm>
          <a:prstGeom prst="rect">
            <a:avLst/>
          </a:prstGeom>
          <a:blipFill dpi="0" rotWithShape="1">
            <a:blip r:embed="rId1" cstate="print">
              <a:alphaModFix amt="33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7" name="矩形 26"/>
          <p:cNvSpPr/>
          <p:nvPr/>
        </p:nvSpPr>
        <p:spPr>
          <a:xfrm rot="16200000">
            <a:off x="5386388"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8197" name="图片 22"/>
          <p:cNvPicPr>
            <a:picLocks noChangeAspect="1"/>
          </p:cNvPicPr>
          <p:nvPr/>
        </p:nvPicPr>
        <p:blipFill>
          <a:blip r:embed="rId2"/>
          <a:stretch>
            <a:fillRect/>
          </a:stretch>
        </p:blipFill>
        <p:spPr>
          <a:xfrm>
            <a:off x="0" y="800100"/>
            <a:ext cx="12192000" cy="1460500"/>
          </a:xfrm>
          <a:prstGeom prst="rect">
            <a:avLst/>
          </a:prstGeom>
          <a:noFill/>
          <a:ln w="9525">
            <a:noFill/>
          </a:ln>
        </p:spPr>
      </p:pic>
      <p:sp>
        <p:nvSpPr>
          <p:cNvPr id="8198" name="TextBox 2"/>
          <p:cNvSpPr txBox="1"/>
          <p:nvPr/>
        </p:nvSpPr>
        <p:spPr>
          <a:xfrm>
            <a:off x="177800" y="1138238"/>
            <a:ext cx="530225" cy="460375"/>
          </a:xfrm>
          <a:prstGeom prst="rect">
            <a:avLst/>
          </a:prstGeom>
          <a:noFill/>
          <a:ln w="9525">
            <a:noFill/>
          </a:ln>
        </p:spPr>
        <p:txBody>
          <a:bodyPr wrap="none">
            <a:spAutoFit/>
          </a:bodyPr>
          <a:p>
            <a:pPr eaLnBrk="0" hangingPunct="0">
              <a:buFont typeface="Arial" panose="020B0604020202020204" pitchFamily="34" charset="0"/>
              <a:buNone/>
            </a:pPr>
            <a:r>
              <a:rPr lang="en-US" altLang="zh-CN" sz="2400" b="1" dirty="0">
                <a:solidFill>
                  <a:schemeClr val="bg1"/>
                </a:solidFill>
                <a:latin typeface="Adobe 繁黑體 Std B" pitchFamily="34" charset="-128"/>
                <a:ea typeface="Adobe 繁黑體 Std B" pitchFamily="34" charset="-128"/>
              </a:rPr>
              <a:t>01</a:t>
            </a:r>
            <a:endParaRPr lang="zh-CN" altLang="en-US" sz="2400" b="1" dirty="0">
              <a:solidFill>
                <a:schemeClr val="bg1"/>
              </a:solidFill>
              <a:latin typeface="Adobe 繁黑體 Std B" pitchFamily="34" charset="-128"/>
              <a:ea typeface="Adobe 繁黑體 Std B" pitchFamily="34" charset="-128"/>
            </a:endParaRPr>
          </a:p>
        </p:txBody>
      </p:sp>
      <p:cxnSp>
        <p:nvCxnSpPr>
          <p:cNvPr id="5" name="直接连接符 4"/>
          <p:cNvCxnSpPr/>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8200" name="TextBox 11"/>
          <p:cNvSpPr txBox="1"/>
          <p:nvPr/>
        </p:nvSpPr>
        <p:spPr>
          <a:xfrm>
            <a:off x="819150" y="1327150"/>
            <a:ext cx="1419225" cy="277813"/>
          </a:xfrm>
          <a:prstGeom prst="rect">
            <a:avLst/>
          </a:prstGeom>
          <a:noFill/>
          <a:ln w="9525">
            <a:noFill/>
          </a:ln>
        </p:spPr>
        <p:txBody>
          <a:bodyPr wrap="none">
            <a:spAutoFit/>
          </a:bodyPr>
          <a:p>
            <a:pPr eaLnBrk="0" hangingPunct="0">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Brief introduction</a:t>
            </a:r>
            <a:endParaRPr lang="zh-CN" altLang="en-US" sz="1200" b="1" dirty="0">
              <a:solidFill>
                <a:schemeClr val="bg1"/>
              </a:solidFill>
              <a:latin typeface="Adobe 繁黑體 Std B" pitchFamily="34" charset="-128"/>
              <a:ea typeface="Adobe 繁黑體 Std B" pitchFamily="34" charset="-128"/>
            </a:endParaRPr>
          </a:p>
        </p:txBody>
      </p:sp>
      <p:sp>
        <p:nvSpPr>
          <p:cNvPr id="8201" name="TextBox 12"/>
          <p:cNvSpPr txBox="1"/>
          <p:nvPr/>
        </p:nvSpPr>
        <p:spPr>
          <a:xfrm>
            <a:off x="819150" y="1112838"/>
            <a:ext cx="785813" cy="277812"/>
          </a:xfrm>
          <a:prstGeom prst="rect">
            <a:avLst/>
          </a:prstGeom>
          <a:noFill/>
          <a:ln w="9525">
            <a:noFill/>
          </a:ln>
        </p:spPr>
        <p:txBody>
          <a:bodyPr wrap="none">
            <a:spAutoFit/>
          </a:bodyPr>
          <a:p>
            <a:pPr eaLnBrk="0" hangingPunct="0">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PASS  01</a:t>
            </a:r>
            <a:endParaRPr lang="zh-CN" altLang="en-US" sz="1200" b="1" dirty="0">
              <a:solidFill>
                <a:schemeClr val="bg1"/>
              </a:solidFill>
              <a:latin typeface="Adobe 繁黑體 Std B" pitchFamily="34" charset="-128"/>
              <a:ea typeface="Adobe 繁黑體 Std B" pitchFamily="34" charset="-128"/>
            </a:endParaRPr>
          </a:p>
        </p:txBody>
      </p:sp>
      <p:pic>
        <p:nvPicPr>
          <p:cNvPr id="8202" name="图片 1"/>
          <p:cNvPicPr>
            <a:picLocks noChangeAspect="1"/>
          </p:cNvPicPr>
          <p:nvPr/>
        </p:nvPicPr>
        <p:blipFill>
          <a:blip r:embed="rId3"/>
          <a:stretch>
            <a:fillRect/>
          </a:stretch>
        </p:blipFill>
        <p:spPr>
          <a:xfrm>
            <a:off x="3937000" y="2195513"/>
            <a:ext cx="4314825" cy="1431925"/>
          </a:xfrm>
          <a:prstGeom prst="rect">
            <a:avLst/>
          </a:prstGeom>
          <a:noFill/>
          <a:ln w="9525">
            <a:noFill/>
          </a:ln>
        </p:spPr>
      </p:pic>
      <p:sp>
        <p:nvSpPr>
          <p:cNvPr id="19" name="MH_SubTitle_1"/>
          <p:cNvSpPr txBox="1">
            <a:spLocks noChangeArrowheads="1"/>
          </p:cNvSpPr>
          <p:nvPr/>
        </p:nvSpPr>
        <p:spPr bwMode="auto">
          <a:xfrm>
            <a:off x="1452563" y="2349500"/>
            <a:ext cx="9286875" cy="1054100"/>
          </a:xfrm>
          <a:prstGeom prst="rect">
            <a:avLst/>
          </a:prstGeom>
          <a:noFill/>
          <a:ln>
            <a:noFill/>
          </a:ln>
        </p:spPr>
        <p:txBody>
          <a:bodyPr wrap="none"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dirty="0" smtClean="0">
                <a:ln>
                  <a:noFill/>
                </a:ln>
                <a:solidFill>
                  <a:schemeClr val="tx1">
                    <a:lumMod val="50000"/>
                  </a:schemeClr>
                </a:solidFill>
                <a:effectLst/>
                <a:uLnTx/>
                <a:uFillTx/>
                <a:latin typeface="Arial Black" panose="020B0A04020102020204" pitchFamily="34" charset="0"/>
                <a:ea typeface="+mn-ea"/>
                <a:cs typeface="+mn-cs"/>
              </a:rPr>
              <a:t>100%LOREM IPSUM DOLOR</a:t>
            </a:r>
            <a:endParaRPr kumimoji="0" lang="zh-CN" altLang="en-US" sz="2400" b="1" i="0" u="none" strike="noStrike" kern="1200" cap="none" spc="0" normalizeH="0" baseline="0" noProof="0" dirty="0" smtClean="0">
              <a:ln>
                <a:noFill/>
              </a:ln>
              <a:solidFill>
                <a:schemeClr val="tx1">
                  <a:lumMod val="50000"/>
                </a:schemeClr>
              </a:solidFill>
              <a:effectLst/>
              <a:uLnTx/>
              <a:uFillTx/>
              <a:latin typeface="Arial Black" panose="020B0A04020102020204" pitchFamily="34" charset="0"/>
              <a:ea typeface="+mn-ea"/>
              <a:cs typeface="+mn-cs"/>
            </a:endParaRPr>
          </a:p>
        </p:txBody>
      </p:sp>
      <p:cxnSp>
        <p:nvCxnSpPr>
          <p:cNvPr id="14" name="MH_Other_1"/>
          <p:cNvCxnSpPr>
            <a:cxnSpLocks noChangeShapeType="1"/>
          </p:cNvCxnSpPr>
          <p:nvPr/>
        </p:nvCxnSpPr>
        <p:spPr bwMode="auto">
          <a:xfrm>
            <a:off x="7088188" y="3122613"/>
            <a:ext cx="1079500" cy="0"/>
          </a:xfrm>
          <a:prstGeom prst="line">
            <a:avLst/>
          </a:prstGeom>
          <a:noFill/>
          <a:ln w="12700">
            <a:solidFill>
              <a:schemeClr val="tx1">
                <a:lumMod val="50000"/>
              </a:schemeClr>
            </a:solidFill>
            <a:round/>
          </a:ln>
        </p:spPr>
      </p:cxnSp>
      <p:cxnSp>
        <p:nvCxnSpPr>
          <p:cNvPr id="21" name="MH_Other_1"/>
          <p:cNvCxnSpPr>
            <a:cxnSpLocks noChangeShapeType="1"/>
          </p:cNvCxnSpPr>
          <p:nvPr/>
        </p:nvCxnSpPr>
        <p:spPr bwMode="auto">
          <a:xfrm>
            <a:off x="4052888" y="3122613"/>
            <a:ext cx="1081088" cy="0"/>
          </a:xfrm>
          <a:prstGeom prst="line">
            <a:avLst/>
          </a:prstGeom>
          <a:noFill/>
          <a:ln w="12700">
            <a:solidFill>
              <a:schemeClr val="tx1">
                <a:lumMod val="50000"/>
              </a:schemeClr>
            </a:solidFill>
            <a:round/>
          </a:ln>
        </p:spPr>
      </p:cxnSp>
      <p:sp>
        <p:nvSpPr>
          <p:cNvPr id="22" name="MH_SubTitle_1"/>
          <p:cNvSpPr txBox="1">
            <a:spLocks noChangeArrowheads="1"/>
          </p:cNvSpPr>
          <p:nvPr/>
        </p:nvSpPr>
        <p:spPr bwMode="auto">
          <a:xfrm>
            <a:off x="1452563" y="2587625"/>
            <a:ext cx="9286875" cy="1054100"/>
          </a:xfrm>
          <a:prstGeom prst="rect">
            <a:avLst/>
          </a:prstGeom>
          <a:noFill/>
          <a:ln>
            <a:noFill/>
          </a:ln>
        </p:spPr>
        <p:txBody>
          <a:bodyPr wrap="none"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dirty="0" smtClean="0">
                <a:ln>
                  <a:noFill/>
                </a:ln>
                <a:solidFill>
                  <a:schemeClr val="tx1">
                    <a:lumMod val="50000"/>
                  </a:schemeClr>
                </a:solidFill>
                <a:effectLst/>
                <a:uLnTx/>
                <a:uFillTx/>
                <a:latin typeface="Cambria Math" panose="02040503050406030204" pitchFamily="18" charset="0"/>
                <a:ea typeface="Cambria Math" panose="02040503050406030204" pitchFamily="18" charset="0"/>
                <a:cs typeface="+mn-cs"/>
              </a:rPr>
              <a:t>The best quality for you</a:t>
            </a:r>
            <a:endParaRPr kumimoji="0" lang="zh-CN" altLang="en-US" sz="1400" b="1" i="0" u="none" strike="noStrike" kern="1200" cap="none" spc="0" normalizeH="0" baseline="0" noProof="0" dirty="0" smtClean="0">
              <a:ln>
                <a:noFill/>
              </a:ln>
              <a:solidFill>
                <a:schemeClr val="tx1">
                  <a:lumMod val="50000"/>
                </a:schemeClr>
              </a:solidFill>
              <a:effectLst/>
              <a:uLnTx/>
              <a:uFillTx/>
              <a:latin typeface="Cambria Math" panose="02040503050406030204" pitchFamily="18" charset="0"/>
              <a:ea typeface="+mn-ea"/>
              <a:cs typeface="+mn-cs"/>
            </a:endParaRPr>
          </a:p>
        </p:txBody>
      </p:sp>
      <p:sp>
        <p:nvSpPr>
          <p:cNvPr id="8207" name="MH_Picture_3"/>
          <p:cNvSpPr/>
          <p:nvPr/>
        </p:nvSpPr>
        <p:spPr>
          <a:xfrm>
            <a:off x="6297613" y="3732213"/>
            <a:ext cx="2979737" cy="1609725"/>
          </a:xfrm>
          <a:prstGeom prst="rect">
            <a:avLst/>
          </a:prstGeom>
          <a:blipFill rotWithShape="1">
            <a:blip r:embed="rId4"/>
            <a:stretch>
              <a:fillRect/>
            </a:stretch>
          </a:blipFill>
          <a:ln w="9525">
            <a:noFill/>
          </a:ln>
        </p:spPr>
        <p:txBody>
          <a:bodyPr anchor="ctr"/>
          <a:p>
            <a:pPr algn="ctr">
              <a:buFont typeface="Arial" panose="020B0604020202020204" pitchFamily="34" charset="0"/>
              <a:buNone/>
            </a:pPr>
            <a:endParaRPr lang="zh-CN" altLang="en-US" dirty="0">
              <a:solidFill>
                <a:srgbClr val="FFFFFF"/>
              </a:solidFill>
              <a:latin typeface="Arial Narrow" pitchFamily="34" charset="0"/>
              <a:ea typeface="微软雅黑" panose="020B0503020204020204" pitchFamily="34" charset="-122"/>
            </a:endParaRPr>
          </a:p>
        </p:txBody>
      </p:sp>
      <p:cxnSp>
        <p:nvCxnSpPr>
          <p:cNvPr id="8208" name="MH_Other_2"/>
          <p:cNvCxnSpPr/>
          <p:nvPr/>
        </p:nvCxnSpPr>
        <p:spPr>
          <a:xfrm>
            <a:off x="1544638" y="5576888"/>
            <a:ext cx="9271000" cy="0"/>
          </a:xfrm>
          <a:prstGeom prst="line">
            <a:avLst/>
          </a:prstGeom>
          <a:ln w="12700" cap="flat" cmpd="sng">
            <a:solidFill>
              <a:schemeClr val="tx1"/>
            </a:solidFill>
            <a:prstDash val="solid"/>
            <a:headEnd type="none" w="med" len="med"/>
            <a:tailEnd type="none" w="med" len="med"/>
          </a:ln>
        </p:spPr>
      </p:cxnSp>
      <p:sp>
        <p:nvSpPr>
          <p:cNvPr id="20" name="MH_Text_1"/>
          <p:cNvSpPr txBox="1">
            <a:spLocks noChangeArrowheads="1"/>
          </p:cNvSpPr>
          <p:nvPr/>
        </p:nvSpPr>
        <p:spPr bwMode="auto">
          <a:xfrm>
            <a:off x="1544638" y="5611813"/>
            <a:ext cx="9271000" cy="1581150"/>
          </a:xfrm>
          <a:prstGeom prst="rect">
            <a:avLst/>
          </a:prstGeom>
          <a:noFill/>
          <a:ln>
            <a:noFill/>
          </a:ln>
        </p:spPr>
        <p:txBody>
          <a:bodyPr lIns="90000" tIns="46800" rIns="90000" bIns="4680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0" marR="0" lvl="0" indent="0" algn="just" defTabSz="914400" rtl="0" eaLnBrk="1" fontAlgn="base" latinLnBrk="0" hangingPunct="1">
              <a:lnSpc>
                <a:spcPct val="150000"/>
              </a:lnSpc>
              <a:spcBef>
                <a:spcPts val="600"/>
              </a:spcBef>
              <a:spcAft>
                <a:spcPts val="600"/>
              </a:spcAft>
              <a:buClr>
                <a:schemeClr val="accent1"/>
              </a:buClr>
              <a:buSzPct val="80000"/>
              <a:buFont typeface="Arial" panose="020B0604020202020204" pitchFamily="34" charset="0"/>
              <a:buNone/>
              <a:defRPr/>
            </a:pPr>
            <a:r>
              <a:rPr kumimoji="0" lang="en-US" altLang="zh-CN" sz="1600" b="0" i="0" u="none" strike="noStrike" kern="1200" cap="none" spc="0" normalizeH="0" baseline="0" noProof="0" dirty="0" smtClean="0">
                <a:ln>
                  <a:noFill/>
                </a:ln>
                <a:solidFill>
                  <a:schemeClr val="tx1"/>
                </a:solidFill>
                <a:effectLst/>
                <a:uLnTx/>
                <a:uFillTx/>
                <a:latin typeface="+mn-lt"/>
                <a:ea typeface="+mn-ea"/>
                <a:cs typeface="+mn-cs"/>
              </a:rPr>
              <a:t>Lorem ipsum dolor sit amet consectetur adipisicing elit sed do eiusmod tempor incididunt ut labore et dolore magna aliqua Ut enim ad minim veniam quis nostrud exercitation ullamco laboris nisi ut aliquip .</a:t>
            </a:r>
            <a:endParaRPr kumimoji="0" lang="zh-CN" altLang="en-US" sz="16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8210" name="MH_Picture_2"/>
          <p:cNvSpPr/>
          <p:nvPr/>
        </p:nvSpPr>
        <p:spPr>
          <a:xfrm>
            <a:off x="3151188" y="3732213"/>
            <a:ext cx="2981325" cy="1609725"/>
          </a:xfrm>
          <a:prstGeom prst="rect">
            <a:avLst/>
          </a:prstGeom>
          <a:blipFill rotWithShape="1">
            <a:blip r:embed="rId5"/>
            <a:stretch>
              <a:fillRect/>
            </a:stretch>
          </a:blipFill>
          <a:ln w="9525">
            <a:noFill/>
          </a:ln>
        </p:spPr>
        <p:txBody>
          <a:bodyPr anchor="ctr"/>
          <a:p>
            <a:pPr algn="ctr">
              <a:buFont typeface="Arial" panose="020B0604020202020204" pitchFamily="34" charset="0"/>
              <a:buNone/>
            </a:pPr>
            <a:endParaRPr lang="zh-CN" altLang="en-US" dirty="0">
              <a:solidFill>
                <a:srgbClr val="FFFFFF"/>
              </a:solidFill>
              <a:latin typeface="Arial Narrow" pitchFamily="34" charset="0"/>
              <a:ea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矩形 30"/>
          <p:cNvSpPr/>
          <p:nvPr/>
        </p:nvSpPr>
        <p:spPr>
          <a:xfrm>
            <a:off x="-1587" y="9525"/>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lt1"/>
                </a:solidFill>
                <a:effectLst/>
                <a:uLnTx/>
                <a:uFillTx/>
                <a:latin typeface="+mn-lt"/>
                <a:ea typeface="+mn-ea"/>
                <a:cs typeface="+mn-cs"/>
              </a:rPr>
              <a:t>11</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27" name="矩形 26"/>
          <p:cNvSpPr/>
          <p:nvPr/>
        </p:nvSpPr>
        <p:spPr>
          <a:xfrm rot="16200000">
            <a:off x="5386388"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 name="矩形 5"/>
          <p:cNvSpPr/>
          <p:nvPr/>
        </p:nvSpPr>
        <p:spPr>
          <a:xfrm>
            <a:off x="3930650" y="1951038"/>
            <a:ext cx="4122738" cy="4916488"/>
          </a:xfrm>
          <a:prstGeom prst="rect">
            <a:avLst/>
          </a:prstGeom>
          <a:blipFill dpi="0" rotWithShape="1">
            <a:blip r:embed="rId1" cstate="print">
              <a:alphaModFix amt="33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9221" name="图片 22"/>
          <p:cNvPicPr>
            <a:picLocks noChangeAspect="1"/>
          </p:cNvPicPr>
          <p:nvPr/>
        </p:nvPicPr>
        <p:blipFill>
          <a:blip r:embed="rId2"/>
          <a:stretch>
            <a:fillRect/>
          </a:stretch>
        </p:blipFill>
        <p:spPr>
          <a:xfrm>
            <a:off x="0" y="800100"/>
            <a:ext cx="12192000" cy="1460500"/>
          </a:xfrm>
          <a:prstGeom prst="rect">
            <a:avLst/>
          </a:prstGeom>
          <a:noFill/>
          <a:ln w="9525">
            <a:noFill/>
          </a:ln>
        </p:spPr>
      </p:pic>
      <p:sp>
        <p:nvSpPr>
          <p:cNvPr id="9222" name="TextBox 2"/>
          <p:cNvSpPr txBox="1"/>
          <p:nvPr/>
        </p:nvSpPr>
        <p:spPr>
          <a:xfrm>
            <a:off x="177800" y="1138238"/>
            <a:ext cx="530225" cy="460375"/>
          </a:xfrm>
          <a:prstGeom prst="rect">
            <a:avLst/>
          </a:prstGeom>
          <a:noFill/>
          <a:ln w="9525">
            <a:noFill/>
          </a:ln>
        </p:spPr>
        <p:txBody>
          <a:bodyPr wrap="none">
            <a:spAutoFit/>
          </a:bodyPr>
          <a:p>
            <a:pPr eaLnBrk="0" hangingPunct="0">
              <a:buFont typeface="Arial" panose="020B0604020202020204" pitchFamily="34" charset="0"/>
              <a:buNone/>
            </a:pPr>
            <a:r>
              <a:rPr lang="en-US" altLang="zh-CN" sz="2400" b="1" dirty="0">
                <a:solidFill>
                  <a:schemeClr val="bg1"/>
                </a:solidFill>
                <a:latin typeface="Adobe 繁黑體 Std B" pitchFamily="34" charset="-128"/>
                <a:ea typeface="Adobe 繁黑體 Std B" pitchFamily="34" charset="-128"/>
              </a:rPr>
              <a:t>01</a:t>
            </a:r>
            <a:endParaRPr lang="zh-CN" altLang="en-US" sz="2400" b="1" dirty="0">
              <a:solidFill>
                <a:schemeClr val="bg1"/>
              </a:solidFill>
              <a:latin typeface="Adobe 繁黑體 Std B" pitchFamily="34" charset="-128"/>
              <a:ea typeface="Adobe 繁黑體 Std B" pitchFamily="34" charset="-128"/>
            </a:endParaRPr>
          </a:p>
        </p:txBody>
      </p:sp>
      <p:cxnSp>
        <p:nvCxnSpPr>
          <p:cNvPr id="5" name="直接连接符 4"/>
          <p:cNvCxnSpPr/>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9224" name="TextBox 11"/>
          <p:cNvSpPr txBox="1"/>
          <p:nvPr/>
        </p:nvSpPr>
        <p:spPr>
          <a:xfrm>
            <a:off x="819150" y="1327150"/>
            <a:ext cx="1419225" cy="277813"/>
          </a:xfrm>
          <a:prstGeom prst="rect">
            <a:avLst/>
          </a:prstGeom>
          <a:noFill/>
          <a:ln w="9525">
            <a:noFill/>
          </a:ln>
        </p:spPr>
        <p:txBody>
          <a:bodyPr wrap="none">
            <a:spAutoFit/>
          </a:bodyPr>
          <a:p>
            <a:pPr eaLnBrk="0" hangingPunct="0">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Brief introduction</a:t>
            </a:r>
            <a:endParaRPr lang="zh-CN" altLang="en-US" sz="1200" b="1" dirty="0">
              <a:solidFill>
                <a:schemeClr val="bg1"/>
              </a:solidFill>
              <a:latin typeface="Adobe 繁黑體 Std B" pitchFamily="34" charset="-128"/>
              <a:ea typeface="Adobe 繁黑體 Std B" pitchFamily="34" charset="-128"/>
            </a:endParaRPr>
          </a:p>
        </p:txBody>
      </p:sp>
      <p:sp>
        <p:nvSpPr>
          <p:cNvPr id="9225" name="TextBox 12"/>
          <p:cNvSpPr txBox="1"/>
          <p:nvPr/>
        </p:nvSpPr>
        <p:spPr>
          <a:xfrm>
            <a:off x="819150" y="1112838"/>
            <a:ext cx="785813" cy="277812"/>
          </a:xfrm>
          <a:prstGeom prst="rect">
            <a:avLst/>
          </a:prstGeom>
          <a:noFill/>
          <a:ln w="9525">
            <a:noFill/>
          </a:ln>
        </p:spPr>
        <p:txBody>
          <a:bodyPr wrap="none">
            <a:spAutoFit/>
          </a:bodyPr>
          <a:p>
            <a:pPr eaLnBrk="0" hangingPunct="0">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PASS  01</a:t>
            </a:r>
            <a:endParaRPr lang="zh-CN" altLang="en-US" sz="1200" b="1" dirty="0">
              <a:solidFill>
                <a:schemeClr val="bg1"/>
              </a:solidFill>
              <a:latin typeface="Adobe 繁黑體 Std B" pitchFamily="34" charset="-128"/>
              <a:ea typeface="Adobe 繁黑體 Std B" pitchFamily="34" charset="-128"/>
            </a:endParaRPr>
          </a:p>
        </p:txBody>
      </p:sp>
      <p:sp>
        <p:nvSpPr>
          <p:cNvPr id="21" name="MH_Text_1"/>
          <p:cNvSpPr txBox="1">
            <a:spLocks noChangeArrowheads="1"/>
          </p:cNvSpPr>
          <p:nvPr/>
        </p:nvSpPr>
        <p:spPr bwMode="auto">
          <a:xfrm>
            <a:off x="8266113" y="3060700"/>
            <a:ext cx="3621088" cy="3625850"/>
          </a:xfrm>
          <a:prstGeom prst="rect">
            <a:avLst/>
          </a:prstGeom>
          <a:noFill/>
          <a:ln>
            <a:noFill/>
          </a:ln>
        </p:spPr>
        <p:txBody>
          <a:bodyPr lIns="90000" tIns="46800" rIns="90000" bIns="4680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50000"/>
              </a:lnSpc>
              <a:spcBef>
                <a:spcPts val="600"/>
              </a:spcBef>
              <a:spcAft>
                <a:spcPts val="600"/>
              </a:spcAft>
              <a:buClr>
                <a:schemeClr val="accent1"/>
              </a:buClr>
              <a:buSzPct val="80000"/>
              <a:buFont typeface="Arial" panose="020B0604020202020204" pitchFamily="34" charset="0"/>
              <a:buNone/>
              <a:defRPr/>
            </a:pPr>
            <a:r>
              <a:rPr kumimoji="0" lang="en-US" altLang="zh-CN" sz="1600" b="0" i="0" u="none" strike="noStrike" kern="1200" cap="none" spc="0" normalizeH="0" baseline="0" noProof="0" dirty="0" smtClean="0">
                <a:ln>
                  <a:noFill/>
                </a:ln>
                <a:solidFill>
                  <a:schemeClr val="tx1"/>
                </a:solidFill>
                <a:effectLst/>
                <a:uLnTx/>
                <a:uFillTx/>
                <a:latin typeface="+mn-lt"/>
                <a:ea typeface="+mn-ea"/>
                <a:cs typeface="+mn-cs"/>
              </a:rPr>
              <a:t>Lorem ipsum dolor sit amet consectetur adipisicing elit sed do eiusmod tempor incididunt ut labore et dolore magna aliqua Ut enim ad minim veniam quis nostrud exercitation ullamco laboris nisi ut aliquip .</a:t>
            </a:r>
            <a:endParaRPr kumimoji="0" lang="zh-CN" altLang="en-US" sz="16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22" name="MH_Text_1"/>
          <p:cNvSpPr txBox="1">
            <a:spLocks noChangeArrowheads="1"/>
          </p:cNvSpPr>
          <p:nvPr/>
        </p:nvSpPr>
        <p:spPr bwMode="auto">
          <a:xfrm>
            <a:off x="442913" y="3060700"/>
            <a:ext cx="3621088" cy="3625850"/>
          </a:xfrm>
          <a:prstGeom prst="rect">
            <a:avLst/>
          </a:prstGeom>
          <a:noFill/>
          <a:ln>
            <a:noFill/>
          </a:ln>
        </p:spPr>
        <p:txBody>
          <a:bodyPr lIns="90000" tIns="46800" rIns="90000" bIns="4680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50000"/>
              </a:lnSpc>
              <a:spcBef>
                <a:spcPts val="600"/>
              </a:spcBef>
              <a:spcAft>
                <a:spcPts val="600"/>
              </a:spcAft>
              <a:buClr>
                <a:schemeClr val="accent1"/>
              </a:buClr>
              <a:buSzPct val="80000"/>
              <a:buFont typeface="Arial" panose="020B0604020202020204" pitchFamily="34" charset="0"/>
              <a:buNone/>
              <a:defRPr/>
            </a:pPr>
            <a:r>
              <a:rPr kumimoji="0" lang="en-US" altLang="zh-CN" sz="1600" b="0" i="0" u="none" strike="noStrike" kern="1200" cap="none" spc="0" normalizeH="0" baseline="0" noProof="0" dirty="0" smtClean="0">
                <a:ln>
                  <a:noFill/>
                </a:ln>
                <a:solidFill>
                  <a:schemeClr val="tx1"/>
                </a:solidFill>
                <a:effectLst/>
                <a:uLnTx/>
                <a:uFillTx/>
                <a:latin typeface="+mn-lt"/>
                <a:ea typeface="+mn-ea"/>
                <a:cs typeface="+mn-cs"/>
              </a:rPr>
              <a:t>Lorem ipsum dolor sit amet consectetur adipisicing elit sed do eiusmod tempor incididunt ut labore et dolore magna aliqua Ut enim ad minim veniam quis nostrud exercitation ullamco laboris nisi ut aliquip .</a:t>
            </a:r>
            <a:endParaRPr kumimoji="0" lang="zh-CN" altLang="en-US" sz="16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7" name="椭圆 6"/>
          <p:cNvSpPr/>
          <p:nvPr/>
        </p:nvSpPr>
        <p:spPr>
          <a:xfrm rot="19800000">
            <a:off x="2189079" y="5427136"/>
            <a:ext cx="269942" cy="404531"/>
          </a:xfrm>
          <a:custGeom>
            <a:avLst/>
            <a:gdLst>
              <a:gd name="connsiteX0" fmla="*/ 0 w 1009402"/>
              <a:gd name="connsiteY0" fmla="*/ 881434 h 1762867"/>
              <a:gd name="connsiteX1" fmla="*/ 504701 w 1009402"/>
              <a:gd name="connsiteY1" fmla="*/ 0 h 1762867"/>
              <a:gd name="connsiteX2" fmla="*/ 1009402 w 1009402"/>
              <a:gd name="connsiteY2" fmla="*/ 881434 h 1762867"/>
              <a:gd name="connsiteX3" fmla="*/ 504701 w 1009402"/>
              <a:gd name="connsiteY3" fmla="*/ 1762868 h 1762867"/>
              <a:gd name="connsiteX4" fmla="*/ 0 w 1009402"/>
              <a:gd name="connsiteY4" fmla="*/ 881434 h 1762867"/>
              <a:gd name="connsiteX0-1" fmla="*/ 0 w 950025"/>
              <a:gd name="connsiteY0-2" fmla="*/ 920642 h 1810786"/>
              <a:gd name="connsiteX1-3" fmla="*/ 504701 w 950025"/>
              <a:gd name="connsiteY1-4" fmla="*/ 39208 h 1810786"/>
              <a:gd name="connsiteX2-5" fmla="*/ 950025 w 950025"/>
              <a:gd name="connsiteY2-6" fmla="*/ 445629 h 1810786"/>
              <a:gd name="connsiteX3-7" fmla="*/ 504701 w 950025"/>
              <a:gd name="connsiteY3-8" fmla="*/ 1802076 h 1810786"/>
              <a:gd name="connsiteX4-9" fmla="*/ 0 w 950025"/>
              <a:gd name="connsiteY4-10" fmla="*/ 920642 h 1810786"/>
              <a:gd name="connsiteX0-11" fmla="*/ 0 w 965700"/>
              <a:gd name="connsiteY0-12" fmla="*/ 894177 h 1784321"/>
              <a:gd name="connsiteX1-13" fmla="*/ 504701 w 965700"/>
              <a:gd name="connsiteY1-14" fmla="*/ 12743 h 1784321"/>
              <a:gd name="connsiteX2-15" fmla="*/ 950025 w 965700"/>
              <a:gd name="connsiteY2-16" fmla="*/ 419164 h 1784321"/>
              <a:gd name="connsiteX3-17" fmla="*/ 831273 w 965700"/>
              <a:gd name="connsiteY3-18" fmla="*/ 1074966 h 1784321"/>
              <a:gd name="connsiteX4-19" fmla="*/ 504701 w 965700"/>
              <a:gd name="connsiteY4-20" fmla="*/ 1775611 h 1784321"/>
              <a:gd name="connsiteX5" fmla="*/ 0 w 965700"/>
              <a:gd name="connsiteY5" fmla="*/ 894177 h 1784321"/>
              <a:gd name="connsiteX0-21" fmla="*/ 0 w 965700"/>
              <a:gd name="connsiteY0-22" fmla="*/ 900212 h 1790356"/>
              <a:gd name="connsiteX1-23" fmla="*/ 504701 w 965700"/>
              <a:gd name="connsiteY1-24" fmla="*/ 18778 h 1790356"/>
              <a:gd name="connsiteX2-25" fmla="*/ 950025 w 965700"/>
              <a:gd name="connsiteY2-26" fmla="*/ 425199 h 1790356"/>
              <a:gd name="connsiteX3-27" fmla="*/ 831273 w 965700"/>
              <a:gd name="connsiteY3-28" fmla="*/ 1081001 h 1790356"/>
              <a:gd name="connsiteX4-29" fmla="*/ 504701 w 965700"/>
              <a:gd name="connsiteY4-30" fmla="*/ 1781646 h 1790356"/>
              <a:gd name="connsiteX5-31" fmla="*/ 0 w 965700"/>
              <a:gd name="connsiteY5-32" fmla="*/ 900212 h 1790356"/>
              <a:gd name="connsiteX0-33" fmla="*/ 0 w 1020567"/>
              <a:gd name="connsiteY0-34" fmla="*/ 901754 h 1791898"/>
              <a:gd name="connsiteX1-35" fmla="*/ 504701 w 1020567"/>
              <a:gd name="connsiteY1-36" fmla="*/ 20320 h 1791898"/>
              <a:gd name="connsiteX2-37" fmla="*/ 1009401 w 1020567"/>
              <a:gd name="connsiteY2-38" fmla="*/ 414866 h 1791898"/>
              <a:gd name="connsiteX3-39" fmla="*/ 831273 w 1020567"/>
              <a:gd name="connsiteY3-40" fmla="*/ 1082543 h 1791898"/>
              <a:gd name="connsiteX4-41" fmla="*/ 504701 w 1020567"/>
              <a:gd name="connsiteY4-42" fmla="*/ 1783188 h 1791898"/>
              <a:gd name="connsiteX5-43" fmla="*/ 0 w 1020567"/>
              <a:gd name="connsiteY5-44" fmla="*/ 901754 h 1791898"/>
              <a:gd name="connsiteX0-45" fmla="*/ 0 w 1020567"/>
              <a:gd name="connsiteY0-46" fmla="*/ 915726 h 1805870"/>
              <a:gd name="connsiteX1-47" fmla="*/ 504701 w 1020567"/>
              <a:gd name="connsiteY1-48" fmla="*/ 34292 h 1805870"/>
              <a:gd name="connsiteX2-49" fmla="*/ 1009401 w 1020567"/>
              <a:gd name="connsiteY2-50" fmla="*/ 428838 h 1805870"/>
              <a:gd name="connsiteX3-51" fmla="*/ 831273 w 1020567"/>
              <a:gd name="connsiteY3-52" fmla="*/ 1096515 h 1805870"/>
              <a:gd name="connsiteX4-53" fmla="*/ 504701 w 1020567"/>
              <a:gd name="connsiteY4-54" fmla="*/ 1797160 h 1805870"/>
              <a:gd name="connsiteX5-55" fmla="*/ 0 w 1020567"/>
              <a:gd name="connsiteY5-56" fmla="*/ 915726 h 1805870"/>
              <a:gd name="connsiteX0-57" fmla="*/ 0 w 1009401"/>
              <a:gd name="connsiteY0-58" fmla="*/ 915726 h 1805870"/>
              <a:gd name="connsiteX1-59" fmla="*/ 504701 w 1009401"/>
              <a:gd name="connsiteY1-60" fmla="*/ 34292 h 1805870"/>
              <a:gd name="connsiteX2-61" fmla="*/ 1009401 w 1009401"/>
              <a:gd name="connsiteY2-62" fmla="*/ 428838 h 1805870"/>
              <a:gd name="connsiteX3-63" fmla="*/ 831273 w 1009401"/>
              <a:gd name="connsiteY3-64" fmla="*/ 1096515 h 1805870"/>
              <a:gd name="connsiteX4-65" fmla="*/ 504701 w 1009401"/>
              <a:gd name="connsiteY4-66" fmla="*/ 1797160 h 1805870"/>
              <a:gd name="connsiteX5-67" fmla="*/ 0 w 1009401"/>
              <a:gd name="connsiteY5-68" fmla="*/ 915726 h 1805870"/>
              <a:gd name="connsiteX0-69" fmla="*/ 0 w 1009401"/>
              <a:gd name="connsiteY0-70" fmla="*/ 915726 h 1805870"/>
              <a:gd name="connsiteX1-71" fmla="*/ 504701 w 1009401"/>
              <a:gd name="connsiteY1-72" fmla="*/ 34292 h 1805870"/>
              <a:gd name="connsiteX2-73" fmla="*/ 1009401 w 1009401"/>
              <a:gd name="connsiteY2-74" fmla="*/ 428838 h 1805870"/>
              <a:gd name="connsiteX3-75" fmla="*/ 831273 w 1009401"/>
              <a:gd name="connsiteY3-76" fmla="*/ 1096515 h 1805870"/>
              <a:gd name="connsiteX4-77" fmla="*/ 504701 w 1009401"/>
              <a:gd name="connsiteY4-78" fmla="*/ 1797160 h 1805870"/>
              <a:gd name="connsiteX5-79" fmla="*/ 0 w 1009401"/>
              <a:gd name="connsiteY5-80" fmla="*/ 915726 h 1805870"/>
              <a:gd name="connsiteX0-81" fmla="*/ 0 w 1009401"/>
              <a:gd name="connsiteY0-82" fmla="*/ 915726 h 1797244"/>
              <a:gd name="connsiteX1-83" fmla="*/ 504701 w 1009401"/>
              <a:gd name="connsiteY1-84" fmla="*/ 34292 h 1797244"/>
              <a:gd name="connsiteX2-85" fmla="*/ 1009401 w 1009401"/>
              <a:gd name="connsiteY2-86" fmla="*/ 428838 h 1797244"/>
              <a:gd name="connsiteX3-87" fmla="*/ 617517 w 1009401"/>
              <a:gd name="connsiteY3-88" fmla="*/ 965886 h 1797244"/>
              <a:gd name="connsiteX4-89" fmla="*/ 504701 w 1009401"/>
              <a:gd name="connsiteY4-90" fmla="*/ 1797160 h 1797244"/>
              <a:gd name="connsiteX5-91" fmla="*/ 0 w 1009401"/>
              <a:gd name="connsiteY5-92" fmla="*/ 915726 h 1797244"/>
              <a:gd name="connsiteX0-93" fmla="*/ 0 w 1029241"/>
              <a:gd name="connsiteY0-94" fmla="*/ 915726 h 1797244"/>
              <a:gd name="connsiteX1-95" fmla="*/ 504701 w 1029241"/>
              <a:gd name="connsiteY1-96" fmla="*/ 34292 h 1797244"/>
              <a:gd name="connsiteX2-97" fmla="*/ 1009401 w 1029241"/>
              <a:gd name="connsiteY2-98" fmla="*/ 428838 h 1797244"/>
              <a:gd name="connsiteX3-99" fmla="*/ 617517 w 1029241"/>
              <a:gd name="connsiteY3-100" fmla="*/ 965886 h 1797244"/>
              <a:gd name="connsiteX4-101" fmla="*/ 504701 w 1029241"/>
              <a:gd name="connsiteY4-102" fmla="*/ 1797160 h 1797244"/>
              <a:gd name="connsiteX5-103" fmla="*/ 0 w 1029241"/>
              <a:gd name="connsiteY5-104" fmla="*/ 915726 h 1797244"/>
              <a:gd name="connsiteX0-105" fmla="*/ 0 w 1029241"/>
              <a:gd name="connsiteY0-106" fmla="*/ 915726 h 1797244"/>
              <a:gd name="connsiteX1-107" fmla="*/ 504701 w 1029241"/>
              <a:gd name="connsiteY1-108" fmla="*/ 34292 h 1797244"/>
              <a:gd name="connsiteX2-109" fmla="*/ 1009401 w 1029241"/>
              <a:gd name="connsiteY2-110" fmla="*/ 428838 h 1797244"/>
              <a:gd name="connsiteX3-111" fmla="*/ 617517 w 1029241"/>
              <a:gd name="connsiteY3-112" fmla="*/ 965886 h 1797244"/>
              <a:gd name="connsiteX4-113" fmla="*/ 504701 w 1029241"/>
              <a:gd name="connsiteY4-114" fmla="*/ 1797160 h 1797244"/>
              <a:gd name="connsiteX5-115" fmla="*/ 0 w 1029241"/>
              <a:gd name="connsiteY5-116" fmla="*/ 915726 h 1797244"/>
              <a:gd name="connsiteX0-117" fmla="*/ 0 w 1116279"/>
              <a:gd name="connsiteY0-118" fmla="*/ 932431 h 1813949"/>
              <a:gd name="connsiteX1-119" fmla="*/ 504701 w 1116279"/>
              <a:gd name="connsiteY1-120" fmla="*/ 50997 h 1813949"/>
              <a:gd name="connsiteX2-121" fmla="*/ 1116279 w 1116279"/>
              <a:gd name="connsiteY2-122" fmla="*/ 386167 h 1813949"/>
              <a:gd name="connsiteX3-123" fmla="*/ 617517 w 1116279"/>
              <a:gd name="connsiteY3-124" fmla="*/ 982591 h 1813949"/>
              <a:gd name="connsiteX4-125" fmla="*/ 504701 w 1116279"/>
              <a:gd name="connsiteY4-126" fmla="*/ 1813865 h 1813949"/>
              <a:gd name="connsiteX5-127" fmla="*/ 0 w 1116279"/>
              <a:gd name="connsiteY5-128" fmla="*/ 932431 h 1813949"/>
              <a:gd name="connsiteX0-129" fmla="*/ 0 w 1116279"/>
              <a:gd name="connsiteY0-130" fmla="*/ 921141 h 1802659"/>
              <a:gd name="connsiteX1-131" fmla="*/ 504701 w 1116279"/>
              <a:gd name="connsiteY1-132" fmla="*/ 39707 h 1802659"/>
              <a:gd name="connsiteX2-133" fmla="*/ 1116279 w 1116279"/>
              <a:gd name="connsiteY2-134" fmla="*/ 374877 h 1802659"/>
              <a:gd name="connsiteX3-135" fmla="*/ 617517 w 1116279"/>
              <a:gd name="connsiteY3-136" fmla="*/ 971301 h 1802659"/>
              <a:gd name="connsiteX4-137" fmla="*/ 504701 w 1116279"/>
              <a:gd name="connsiteY4-138" fmla="*/ 1802575 h 1802659"/>
              <a:gd name="connsiteX5-139" fmla="*/ 0 w 1116279"/>
              <a:gd name="connsiteY5-140" fmla="*/ 921141 h 1802659"/>
              <a:gd name="connsiteX0-141" fmla="*/ 0 w 1116279"/>
              <a:gd name="connsiteY0-142" fmla="*/ 921141 h 1812795"/>
              <a:gd name="connsiteX1-143" fmla="*/ 504701 w 1116279"/>
              <a:gd name="connsiteY1-144" fmla="*/ 39707 h 1812795"/>
              <a:gd name="connsiteX2-145" fmla="*/ 1116279 w 1116279"/>
              <a:gd name="connsiteY2-146" fmla="*/ 374877 h 1812795"/>
              <a:gd name="connsiteX3-147" fmla="*/ 617517 w 1116279"/>
              <a:gd name="connsiteY3-148" fmla="*/ 971301 h 1812795"/>
              <a:gd name="connsiteX4-149" fmla="*/ 558139 w 1116279"/>
              <a:gd name="connsiteY4-150" fmla="*/ 1375063 h 1812795"/>
              <a:gd name="connsiteX5-151" fmla="*/ 504701 w 1116279"/>
              <a:gd name="connsiteY5-152" fmla="*/ 1802575 h 1812795"/>
              <a:gd name="connsiteX6" fmla="*/ 0 w 1116279"/>
              <a:gd name="connsiteY6" fmla="*/ 921141 h 1812795"/>
              <a:gd name="connsiteX0-153" fmla="*/ 0 w 1116279"/>
              <a:gd name="connsiteY0-154" fmla="*/ 921141 h 1817072"/>
              <a:gd name="connsiteX1-155" fmla="*/ 504701 w 1116279"/>
              <a:gd name="connsiteY1-156" fmla="*/ 39707 h 1817072"/>
              <a:gd name="connsiteX2-157" fmla="*/ 1116279 w 1116279"/>
              <a:gd name="connsiteY2-158" fmla="*/ 374877 h 1817072"/>
              <a:gd name="connsiteX3-159" fmla="*/ 617517 w 1116279"/>
              <a:gd name="connsiteY3-160" fmla="*/ 971301 h 1817072"/>
              <a:gd name="connsiteX4-161" fmla="*/ 855022 w 1116279"/>
              <a:gd name="connsiteY4-162" fmla="*/ 1434440 h 1817072"/>
              <a:gd name="connsiteX5-163" fmla="*/ 504701 w 1116279"/>
              <a:gd name="connsiteY5-164" fmla="*/ 1802575 h 1817072"/>
              <a:gd name="connsiteX6-165" fmla="*/ 0 w 1116279"/>
              <a:gd name="connsiteY6-166" fmla="*/ 921141 h 1817072"/>
              <a:gd name="connsiteX0-167" fmla="*/ 0 w 1116279"/>
              <a:gd name="connsiteY0-168" fmla="*/ 921141 h 1828689"/>
              <a:gd name="connsiteX1-169" fmla="*/ 504701 w 1116279"/>
              <a:gd name="connsiteY1-170" fmla="*/ 39707 h 1828689"/>
              <a:gd name="connsiteX2-171" fmla="*/ 1116279 w 1116279"/>
              <a:gd name="connsiteY2-172" fmla="*/ 374877 h 1828689"/>
              <a:gd name="connsiteX3-173" fmla="*/ 617517 w 1116279"/>
              <a:gd name="connsiteY3-174" fmla="*/ 971301 h 1828689"/>
              <a:gd name="connsiteX4-175" fmla="*/ 855022 w 1116279"/>
              <a:gd name="connsiteY4-176" fmla="*/ 1434440 h 1828689"/>
              <a:gd name="connsiteX5-177" fmla="*/ 504701 w 1116279"/>
              <a:gd name="connsiteY5-178" fmla="*/ 1802575 h 1828689"/>
              <a:gd name="connsiteX6-179" fmla="*/ 0 w 1116279"/>
              <a:gd name="connsiteY6-180" fmla="*/ 921141 h 1828689"/>
              <a:gd name="connsiteX0-181" fmla="*/ 0 w 1116279"/>
              <a:gd name="connsiteY0-182" fmla="*/ 921141 h 1824570"/>
              <a:gd name="connsiteX1-183" fmla="*/ 504701 w 1116279"/>
              <a:gd name="connsiteY1-184" fmla="*/ 39707 h 1824570"/>
              <a:gd name="connsiteX2-185" fmla="*/ 1116279 w 1116279"/>
              <a:gd name="connsiteY2-186" fmla="*/ 374877 h 1824570"/>
              <a:gd name="connsiteX3-187" fmla="*/ 617517 w 1116279"/>
              <a:gd name="connsiteY3-188" fmla="*/ 971301 h 1824570"/>
              <a:gd name="connsiteX4-189" fmla="*/ 855022 w 1116279"/>
              <a:gd name="connsiteY4-190" fmla="*/ 1434440 h 1824570"/>
              <a:gd name="connsiteX5-191" fmla="*/ 504701 w 1116279"/>
              <a:gd name="connsiteY5-192" fmla="*/ 1802575 h 1824570"/>
              <a:gd name="connsiteX6-193" fmla="*/ 0 w 1116279"/>
              <a:gd name="connsiteY6-194" fmla="*/ 921141 h 1824570"/>
              <a:gd name="connsiteX0-195" fmla="*/ 0 w 1116279"/>
              <a:gd name="connsiteY0-196" fmla="*/ 921141 h 1824570"/>
              <a:gd name="connsiteX1-197" fmla="*/ 504701 w 1116279"/>
              <a:gd name="connsiteY1-198" fmla="*/ 39707 h 1824570"/>
              <a:gd name="connsiteX2-199" fmla="*/ 1116279 w 1116279"/>
              <a:gd name="connsiteY2-200" fmla="*/ 374877 h 1824570"/>
              <a:gd name="connsiteX3-201" fmla="*/ 617517 w 1116279"/>
              <a:gd name="connsiteY3-202" fmla="*/ 971301 h 1824570"/>
              <a:gd name="connsiteX4-203" fmla="*/ 855022 w 1116279"/>
              <a:gd name="connsiteY4-204" fmla="*/ 1434440 h 1824570"/>
              <a:gd name="connsiteX5-205" fmla="*/ 504701 w 1116279"/>
              <a:gd name="connsiteY5-206" fmla="*/ 1802575 h 1824570"/>
              <a:gd name="connsiteX6-207" fmla="*/ 0 w 1116279"/>
              <a:gd name="connsiteY6-208" fmla="*/ 921141 h 1824570"/>
              <a:gd name="connsiteX0-209" fmla="*/ 0 w 1116279"/>
              <a:gd name="connsiteY0-210" fmla="*/ 921141 h 1824570"/>
              <a:gd name="connsiteX1-211" fmla="*/ 504701 w 1116279"/>
              <a:gd name="connsiteY1-212" fmla="*/ 39707 h 1824570"/>
              <a:gd name="connsiteX2-213" fmla="*/ 1116279 w 1116279"/>
              <a:gd name="connsiteY2-214" fmla="*/ 374877 h 1824570"/>
              <a:gd name="connsiteX3-215" fmla="*/ 617517 w 1116279"/>
              <a:gd name="connsiteY3-216" fmla="*/ 971301 h 1824570"/>
              <a:gd name="connsiteX4-217" fmla="*/ 855022 w 1116279"/>
              <a:gd name="connsiteY4-218" fmla="*/ 1434440 h 1824570"/>
              <a:gd name="connsiteX5-219" fmla="*/ 504701 w 1116279"/>
              <a:gd name="connsiteY5-220" fmla="*/ 1802575 h 1824570"/>
              <a:gd name="connsiteX6-221" fmla="*/ 0 w 1116279"/>
              <a:gd name="connsiteY6-222" fmla="*/ 921141 h 1824570"/>
              <a:gd name="connsiteX0-223" fmla="*/ 0 w 1116279"/>
              <a:gd name="connsiteY0-224" fmla="*/ 921141 h 1824570"/>
              <a:gd name="connsiteX1-225" fmla="*/ 504701 w 1116279"/>
              <a:gd name="connsiteY1-226" fmla="*/ 39707 h 1824570"/>
              <a:gd name="connsiteX2-227" fmla="*/ 1116279 w 1116279"/>
              <a:gd name="connsiteY2-228" fmla="*/ 374877 h 1824570"/>
              <a:gd name="connsiteX3-229" fmla="*/ 617517 w 1116279"/>
              <a:gd name="connsiteY3-230" fmla="*/ 971301 h 1824570"/>
              <a:gd name="connsiteX4-231" fmla="*/ 855022 w 1116279"/>
              <a:gd name="connsiteY4-232" fmla="*/ 1434440 h 1824570"/>
              <a:gd name="connsiteX5-233" fmla="*/ 504701 w 1116279"/>
              <a:gd name="connsiteY5-234" fmla="*/ 1802575 h 1824570"/>
              <a:gd name="connsiteX6-235" fmla="*/ 0 w 1116279"/>
              <a:gd name="connsiteY6-236" fmla="*/ 921141 h 1824570"/>
              <a:gd name="connsiteX0-237" fmla="*/ 0 w 1116279"/>
              <a:gd name="connsiteY0-238" fmla="*/ 921141 h 1830114"/>
              <a:gd name="connsiteX1-239" fmla="*/ 504701 w 1116279"/>
              <a:gd name="connsiteY1-240" fmla="*/ 39707 h 1830114"/>
              <a:gd name="connsiteX2-241" fmla="*/ 1116279 w 1116279"/>
              <a:gd name="connsiteY2-242" fmla="*/ 374877 h 1830114"/>
              <a:gd name="connsiteX3-243" fmla="*/ 617517 w 1116279"/>
              <a:gd name="connsiteY3-244" fmla="*/ 971301 h 1830114"/>
              <a:gd name="connsiteX4-245" fmla="*/ 878772 w 1116279"/>
              <a:gd name="connsiteY4-246" fmla="*/ 1470066 h 1830114"/>
              <a:gd name="connsiteX5-247" fmla="*/ 504701 w 1116279"/>
              <a:gd name="connsiteY5-248" fmla="*/ 1802575 h 1830114"/>
              <a:gd name="connsiteX6-249" fmla="*/ 0 w 1116279"/>
              <a:gd name="connsiteY6-250" fmla="*/ 921141 h 1830114"/>
              <a:gd name="connsiteX0-251" fmla="*/ 0 w 1116279"/>
              <a:gd name="connsiteY0-252" fmla="*/ 921141 h 1830114"/>
              <a:gd name="connsiteX1-253" fmla="*/ 504701 w 1116279"/>
              <a:gd name="connsiteY1-254" fmla="*/ 39707 h 1830114"/>
              <a:gd name="connsiteX2-255" fmla="*/ 1116279 w 1116279"/>
              <a:gd name="connsiteY2-256" fmla="*/ 374877 h 1830114"/>
              <a:gd name="connsiteX3-257" fmla="*/ 617517 w 1116279"/>
              <a:gd name="connsiteY3-258" fmla="*/ 971301 h 1830114"/>
              <a:gd name="connsiteX4-259" fmla="*/ 878772 w 1116279"/>
              <a:gd name="connsiteY4-260" fmla="*/ 1470066 h 1830114"/>
              <a:gd name="connsiteX5-261" fmla="*/ 504701 w 1116279"/>
              <a:gd name="connsiteY5-262" fmla="*/ 1802575 h 1830114"/>
              <a:gd name="connsiteX6-263" fmla="*/ 0 w 1116279"/>
              <a:gd name="connsiteY6-264" fmla="*/ 921141 h 1830114"/>
              <a:gd name="connsiteX0-265" fmla="*/ 0 w 1116279"/>
              <a:gd name="connsiteY0-266" fmla="*/ 921141 h 1827911"/>
              <a:gd name="connsiteX1-267" fmla="*/ 504701 w 1116279"/>
              <a:gd name="connsiteY1-268" fmla="*/ 39707 h 1827911"/>
              <a:gd name="connsiteX2-269" fmla="*/ 1116279 w 1116279"/>
              <a:gd name="connsiteY2-270" fmla="*/ 374877 h 1827911"/>
              <a:gd name="connsiteX3-271" fmla="*/ 617517 w 1116279"/>
              <a:gd name="connsiteY3-272" fmla="*/ 971301 h 1827911"/>
              <a:gd name="connsiteX4-273" fmla="*/ 878772 w 1116279"/>
              <a:gd name="connsiteY4-274" fmla="*/ 1470066 h 1827911"/>
              <a:gd name="connsiteX5-275" fmla="*/ 504701 w 1116279"/>
              <a:gd name="connsiteY5-276" fmla="*/ 1802575 h 1827911"/>
              <a:gd name="connsiteX6-277" fmla="*/ 0 w 1116279"/>
              <a:gd name="connsiteY6-278" fmla="*/ 921141 h 1827911"/>
              <a:gd name="connsiteX0-279" fmla="*/ 0 w 1116279"/>
              <a:gd name="connsiteY0-280" fmla="*/ 921141 h 1827911"/>
              <a:gd name="connsiteX1-281" fmla="*/ 504701 w 1116279"/>
              <a:gd name="connsiteY1-282" fmla="*/ 39707 h 1827911"/>
              <a:gd name="connsiteX2-283" fmla="*/ 1116279 w 1116279"/>
              <a:gd name="connsiteY2-284" fmla="*/ 374877 h 1827911"/>
              <a:gd name="connsiteX3-285" fmla="*/ 617517 w 1116279"/>
              <a:gd name="connsiteY3-286" fmla="*/ 971301 h 1827911"/>
              <a:gd name="connsiteX4-287" fmla="*/ 878772 w 1116279"/>
              <a:gd name="connsiteY4-288" fmla="*/ 1470066 h 1827911"/>
              <a:gd name="connsiteX5-289" fmla="*/ 504701 w 1116279"/>
              <a:gd name="connsiteY5-290" fmla="*/ 1802575 h 1827911"/>
              <a:gd name="connsiteX6-291" fmla="*/ 0 w 1116279"/>
              <a:gd name="connsiteY6-292" fmla="*/ 921141 h 1827911"/>
              <a:gd name="connsiteX0-293" fmla="*/ 0 w 1116279"/>
              <a:gd name="connsiteY0-294" fmla="*/ 921141 h 1836388"/>
              <a:gd name="connsiteX1-295" fmla="*/ 504701 w 1116279"/>
              <a:gd name="connsiteY1-296" fmla="*/ 39707 h 1836388"/>
              <a:gd name="connsiteX2-297" fmla="*/ 1116279 w 1116279"/>
              <a:gd name="connsiteY2-298" fmla="*/ 374877 h 1836388"/>
              <a:gd name="connsiteX3-299" fmla="*/ 617517 w 1116279"/>
              <a:gd name="connsiteY3-300" fmla="*/ 971301 h 1836388"/>
              <a:gd name="connsiteX4-301" fmla="*/ 985650 w 1116279"/>
              <a:gd name="connsiteY4-302" fmla="*/ 1517567 h 1836388"/>
              <a:gd name="connsiteX5-303" fmla="*/ 504701 w 1116279"/>
              <a:gd name="connsiteY5-304" fmla="*/ 1802575 h 1836388"/>
              <a:gd name="connsiteX6-305" fmla="*/ 0 w 1116279"/>
              <a:gd name="connsiteY6-306" fmla="*/ 921141 h 1836388"/>
              <a:gd name="connsiteX0-307" fmla="*/ 0 w 1116279"/>
              <a:gd name="connsiteY0-308" fmla="*/ 921141 h 1836388"/>
              <a:gd name="connsiteX1-309" fmla="*/ 504701 w 1116279"/>
              <a:gd name="connsiteY1-310" fmla="*/ 39707 h 1836388"/>
              <a:gd name="connsiteX2-311" fmla="*/ 1116279 w 1116279"/>
              <a:gd name="connsiteY2-312" fmla="*/ 374877 h 1836388"/>
              <a:gd name="connsiteX3-313" fmla="*/ 617517 w 1116279"/>
              <a:gd name="connsiteY3-314" fmla="*/ 971301 h 1836388"/>
              <a:gd name="connsiteX4-315" fmla="*/ 985650 w 1116279"/>
              <a:gd name="connsiteY4-316" fmla="*/ 1517567 h 1836388"/>
              <a:gd name="connsiteX5-317" fmla="*/ 504701 w 1116279"/>
              <a:gd name="connsiteY5-318" fmla="*/ 1802575 h 1836388"/>
              <a:gd name="connsiteX6-319" fmla="*/ 0 w 1116279"/>
              <a:gd name="connsiteY6-320" fmla="*/ 921141 h 1836388"/>
              <a:gd name="connsiteX0-321" fmla="*/ 0 w 1116279"/>
              <a:gd name="connsiteY0-322" fmla="*/ 921141 h 1836388"/>
              <a:gd name="connsiteX1-323" fmla="*/ 504701 w 1116279"/>
              <a:gd name="connsiteY1-324" fmla="*/ 39707 h 1836388"/>
              <a:gd name="connsiteX2-325" fmla="*/ 1116279 w 1116279"/>
              <a:gd name="connsiteY2-326" fmla="*/ 374877 h 1836388"/>
              <a:gd name="connsiteX3-327" fmla="*/ 617517 w 1116279"/>
              <a:gd name="connsiteY3-328" fmla="*/ 971301 h 1836388"/>
              <a:gd name="connsiteX4-329" fmla="*/ 985650 w 1116279"/>
              <a:gd name="connsiteY4-330" fmla="*/ 1517567 h 1836388"/>
              <a:gd name="connsiteX5-331" fmla="*/ 504701 w 1116279"/>
              <a:gd name="connsiteY5-332" fmla="*/ 1802575 h 1836388"/>
              <a:gd name="connsiteX6-333" fmla="*/ 0 w 1116279"/>
              <a:gd name="connsiteY6-334" fmla="*/ 921141 h 1836388"/>
              <a:gd name="connsiteX0-335" fmla="*/ 0 w 1116279"/>
              <a:gd name="connsiteY0-336" fmla="*/ 921141 h 1847020"/>
              <a:gd name="connsiteX1-337" fmla="*/ 504701 w 1116279"/>
              <a:gd name="connsiteY1-338" fmla="*/ 39707 h 1847020"/>
              <a:gd name="connsiteX2-339" fmla="*/ 1116279 w 1116279"/>
              <a:gd name="connsiteY2-340" fmla="*/ 374877 h 1847020"/>
              <a:gd name="connsiteX3-341" fmla="*/ 617517 w 1116279"/>
              <a:gd name="connsiteY3-342" fmla="*/ 971301 h 1847020"/>
              <a:gd name="connsiteX4-343" fmla="*/ 985650 w 1116279"/>
              <a:gd name="connsiteY4-344" fmla="*/ 1517567 h 1847020"/>
              <a:gd name="connsiteX5-345" fmla="*/ 504701 w 1116279"/>
              <a:gd name="connsiteY5-346" fmla="*/ 1802575 h 1847020"/>
              <a:gd name="connsiteX6-347" fmla="*/ 0 w 1116279"/>
              <a:gd name="connsiteY6-348" fmla="*/ 921141 h 1847020"/>
              <a:gd name="connsiteX0-349" fmla="*/ 0 w 1136607"/>
              <a:gd name="connsiteY0-350" fmla="*/ 921141 h 1847020"/>
              <a:gd name="connsiteX1-351" fmla="*/ 504701 w 1136607"/>
              <a:gd name="connsiteY1-352" fmla="*/ 39707 h 1847020"/>
              <a:gd name="connsiteX2-353" fmla="*/ 1116279 w 1136607"/>
              <a:gd name="connsiteY2-354" fmla="*/ 374877 h 1847020"/>
              <a:gd name="connsiteX3-355" fmla="*/ 617517 w 1136607"/>
              <a:gd name="connsiteY3-356" fmla="*/ 971301 h 1847020"/>
              <a:gd name="connsiteX4-357" fmla="*/ 985650 w 1136607"/>
              <a:gd name="connsiteY4-358" fmla="*/ 1517567 h 1847020"/>
              <a:gd name="connsiteX5-359" fmla="*/ 504701 w 1136607"/>
              <a:gd name="connsiteY5-360" fmla="*/ 1802575 h 1847020"/>
              <a:gd name="connsiteX6-361" fmla="*/ 0 w 1136607"/>
              <a:gd name="connsiteY6-362" fmla="*/ 921141 h 1847020"/>
              <a:gd name="connsiteX0-363" fmla="*/ 0 w 1200353"/>
              <a:gd name="connsiteY0-364" fmla="*/ 918165 h 1844044"/>
              <a:gd name="connsiteX1-365" fmla="*/ 504701 w 1200353"/>
              <a:gd name="connsiteY1-366" fmla="*/ 36731 h 1844044"/>
              <a:gd name="connsiteX2-367" fmla="*/ 1199407 w 1200353"/>
              <a:gd name="connsiteY2-368" fmla="*/ 383777 h 1844044"/>
              <a:gd name="connsiteX3-369" fmla="*/ 617517 w 1200353"/>
              <a:gd name="connsiteY3-370" fmla="*/ 968325 h 1844044"/>
              <a:gd name="connsiteX4-371" fmla="*/ 985650 w 1200353"/>
              <a:gd name="connsiteY4-372" fmla="*/ 1514591 h 1844044"/>
              <a:gd name="connsiteX5-373" fmla="*/ 504701 w 1200353"/>
              <a:gd name="connsiteY5-374" fmla="*/ 1799599 h 1844044"/>
              <a:gd name="connsiteX6-375" fmla="*/ 0 w 1200353"/>
              <a:gd name="connsiteY6-376" fmla="*/ 918165 h 1844044"/>
              <a:gd name="connsiteX0-377" fmla="*/ 0 w 1236127"/>
              <a:gd name="connsiteY0-378" fmla="*/ 918165 h 1844044"/>
              <a:gd name="connsiteX1-379" fmla="*/ 504701 w 1236127"/>
              <a:gd name="connsiteY1-380" fmla="*/ 36731 h 1844044"/>
              <a:gd name="connsiteX2-381" fmla="*/ 1199407 w 1236127"/>
              <a:gd name="connsiteY2-382" fmla="*/ 383777 h 1844044"/>
              <a:gd name="connsiteX3-383" fmla="*/ 617517 w 1236127"/>
              <a:gd name="connsiteY3-384" fmla="*/ 968325 h 1844044"/>
              <a:gd name="connsiteX4-385" fmla="*/ 985650 w 1236127"/>
              <a:gd name="connsiteY4-386" fmla="*/ 1514591 h 1844044"/>
              <a:gd name="connsiteX5-387" fmla="*/ 504701 w 1236127"/>
              <a:gd name="connsiteY5-388" fmla="*/ 1799599 h 1844044"/>
              <a:gd name="connsiteX6-389" fmla="*/ 0 w 1236127"/>
              <a:gd name="connsiteY6-390" fmla="*/ 918165 h 1844044"/>
              <a:gd name="connsiteX0-391" fmla="*/ 0 w 1236127"/>
              <a:gd name="connsiteY0-392" fmla="*/ 967894 h 1893773"/>
              <a:gd name="connsiteX1-393" fmla="*/ 504701 w 1236127"/>
              <a:gd name="connsiteY1-394" fmla="*/ 86460 h 1893773"/>
              <a:gd name="connsiteX2-395" fmla="*/ 866897 w 1236127"/>
              <a:gd name="connsiteY2-396" fmla="*/ 72281 h 1893773"/>
              <a:gd name="connsiteX3-397" fmla="*/ 1199407 w 1236127"/>
              <a:gd name="connsiteY3-398" fmla="*/ 433506 h 1893773"/>
              <a:gd name="connsiteX4-399" fmla="*/ 617517 w 1236127"/>
              <a:gd name="connsiteY4-400" fmla="*/ 1018054 h 1893773"/>
              <a:gd name="connsiteX5-401" fmla="*/ 985650 w 1236127"/>
              <a:gd name="connsiteY5-402" fmla="*/ 1564320 h 1893773"/>
              <a:gd name="connsiteX6-403" fmla="*/ 504701 w 1236127"/>
              <a:gd name="connsiteY6-404" fmla="*/ 1849328 h 1893773"/>
              <a:gd name="connsiteX7" fmla="*/ 0 w 1236127"/>
              <a:gd name="connsiteY7" fmla="*/ 967894 h 1893773"/>
              <a:gd name="connsiteX0-405" fmla="*/ 0 w 1236127"/>
              <a:gd name="connsiteY0-406" fmla="*/ 1033969 h 1959848"/>
              <a:gd name="connsiteX1-407" fmla="*/ 504701 w 1236127"/>
              <a:gd name="connsiteY1-408" fmla="*/ 152535 h 1959848"/>
              <a:gd name="connsiteX2-409" fmla="*/ 985651 w 1236127"/>
              <a:gd name="connsiteY2-410" fmla="*/ 31478 h 1959848"/>
              <a:gd name="connsiteX3-411" fmla="*/ 1199407 w 1236127"/>
              <a:gd name="connsiteY3-412" fmla="*/ 499581 h 1959848"/>
              <a:gd name="connsiteX4-413" fmla="*/ 617517 w 1236127"/>
              <a:gd name="connsiteY4-414" fmla="*/ 1084129 h 1959848"/>
              <a:gd name="connsiteX5-415" fmla="*/ 985650 w 1236127"/>
              <a:gd name="connsiteY5-416" fmla="*/ 1630395 h 1959848"/>
              <a:gd name="connsiteX6-417" fmla="*/ 504701 w 1236127"/>
              <a:gd name="connsiteY6-418" fmla="*/ 1915403 h 1959848"/>
              <a:gd name="connsiteX7-419" fmla="*/ 0 w 1236127"/>
              <a:gd name="connsiteY7-420" fmla="*/ 1033969 h 1959848"/>
              <a:gd name="connsiteX0-421" fmla="*/ 0 w 1236127"/>
              <a:gd name="connsiteY0-422" fmla="*/ 1093435 h 2019314"/>
              <a:gd name="connsiteX1-423" fmla="*/ 504701 w 1236127"/>
              <a:gd name="connsiteY1-424" fmla="*/ 212001 h 2019314"/>
              <a:gd name="connsiteX2-425" fmla="*/ 1021277 w 1236127"/>
              <a:gd name="connsiteY2-426" fmla="*/ 19692 h 2019314"/>
              <a:gd name="connsiteX3-427" fmla="*/ 1199407 w 1236127"/>
              <a:gd name="connsiteY3-428" fmla="*/ 559047 h 2019314"/>
              <a:gd name="connsiteX4-429" fmla="*/ 617517 w 1236127"/>
              <a:gd name="connsiteY4-430" fmla="*/ 1143595 h 2019314"/>
              <a:gd name="connsiteX5-431" fmla="*/ 985650 w 1236127"/>
              <a:gd name="connsiteY5-432" fmla="*/ 1689861 h 2019314"/>
              <a:gd name="connsiteX6-433" fmla="*/ 504701 w 1236127"/>
              <a:gd name="connsiteY6-434" fmla="*/ 1974869 h 2019314"/>
              <a:gd name="connsiteX7-435" fmla="*/ 0 w 1236127"/>
              <a:gd name="connsiteY7-436" fmla="*/ 1093435 h 2019314"/>
              <a:gd name="connsiteX0-437" fmla="*/ 0 w 1236127"/>
              <a:gd name="connsiteY0-438" fmla="*/ 1052799 h 1978678"/>
              <a:gd name="connsiteX1-439" fmla="*/ 504701 w 1236127"/>
              <a:gd name="connsiteY1-440" fmla="*/ 171365 h 1978678"/>
              <a:gd name="connsiteX2-441" fmla="*/ 1021277 w 1236127"/>
              <a:gd name="connsiteY2-442" fmla="*/ 26557 h 1978678"/>
              <a:gd name="connsiteX3-443" fmla="*/ 1199407 w 1236127"/>
              <a:gd name="connsiteY3-444" fmla="*/ 518411 h 1978678"/>
              <a:gd name="connsiteX4-445" fmla="*/ 617517 w 1236127"/>
              <a:gd name="connsiteY4-446" fmla="*/ 1102959 h 1978678"/>
              <a:gd name="connsiteX5-447" fmla="*/ 985650 w 1236127"/>
              <a:gd name="connsiteY5-448" fmla="*/ 1649225 h 1978678"/>
              <a:gd name="connsiteX6-449" fmla="*/ 504701 w 1236127"/>
              <a:gd name="connsiteY6-450" fmla="*/ 1934233 h 1978678"/>
              <a:gd name="connsiteX7-451" fmla="*/ 0 w 1236127"/>
              <a:gd name="connsiteY7-452" fmla="*/ 1052799 h 1978678"/>
              <a:gd name="connsiteX0-453" fmla="*/ 0 w 1236127"/>
              <a:gd name="connsiteY0-454" fmla="*/ 1052799 h 1978678"/>
              <a:gd name="connsiteX1-455" fmla="*/ 504701 w 1236127"/>
              <a:gd name="connsiteY1-456" fmla="*/ 171365 h 1978678"/>
              <a:gd name="connsiteX2-457" fmla="*/ 1021277 w 1236127"/>
              <a:gd name="connsiteY2-458" fmla="*/ 26557 h 1978678"/>
              <a:gd name="connsiteX3-459" fmla="*/ 1199407 w 1236127"/>
              <a:gd name="connsiteY3-460" fmla="*/ 518411 h 1978678"/>
              <a:gd name="connsiteX4-461" fmla="*/ 617517 w 1236127"/>
              <a:gd name="connsiteY4-462" fmla="*/ 1102959 h 1978678"/>
              <a:gd name="connsiteX5-463" fmla="*/ 985650 w 1236127"/>
              <a:gd name="connsiteY5-464" fmla="*/ 1649225 h 1978678"/>
              <a:gd name="connsiteX6-465" fmla="*/ 504701 w 1236127"/>
              <a:gd name="connsiteY6-466" fmla="*/ 1934233 h 1978678"/>
              <a:gd name="connsiteX7-467" fmla="*/ 0 w 1236127"/>
              <a:gd name="connsiteY7-468" fmla="*/ 1052799 h 1978678"/>
              <a:gd name="connsiteX0-469" fmla="*/ 0 w 1306483"/>
              <a:gd name="connsiteY0-470" fmla="*/ 1052799 h 1978678"/>
              <a:gd name="connsiteX1-471" fmla="*/ 504701 w 1306483"/>
              <a:gd name="connsiteY1-472" fmla="*/ 171365 h 1978678"/>
              <a:gd name="connsiteX2-473" fmla="*/ 1021277 w 1306483"/>
              <a:gd name="connsiteY2-474" fmla="*/ 26557 h 1978678"/>
              <a:gd name="connsiteX3-475" fmla="*/ 1282534 w 1306483"/>
              <a:gd name="connsiteY3-476" fmla="*/ 506536 h 1978678"/>
              <a:gd name="connsiteX4-477" fmla="*/ 617517 w 1306483"/>
              <a:gd name="connsiteY4-478" fmla="*/ 1102959 h 1978678"/>
              <a:gd name="connsiteX5-479" fmla="*/ 985650 w 1306483"/>
              <a:gd name="connsiteY5-480" fmla="*/ 1649225 h 1978678"/>
              <a:gd name="connsiteX6-481" fmla="*/ 504701 w 1306483"/>
              <a:gd name="connsiteY6-482" fmla="*/ 1934233 h 1978678"/>
              <a:gd name="connsiteX7-483" fmla="*/ 0 w 1306483"/>
              <a:gd name="connsiteY7-484" fmla="*/ 1052799 h 1978678"/>
              <a:gd name="connsiteX0-485" fmla="*/ 0 w 1306483"/>
              <a:gd name="connsiteY0-486" fmla="*/ 1052799 h 1978678"/>
              <a:gd name="connsiteX1-487" fmla="*/ 504701 w 1306483"/>
              <a:gd name="connsiteY1-488" fmla="*/ 171365 h 1978678"/>
              <a:gd name="connsiteX2-489" fmla="*/ 1021277 w 1306483"/>
              <a:gd name="connsiteY2-490" fmla="*/ 26557 h 1978678"/>
              <a:gd name="connsiteX3-491" fmla="*/ 1282534 w 1306483"/>
              <a:gd name="connsiteY3-492" fmla="*/ 506536 h 1978678"/>
              <a:gd name="connsiteX4-493" fmla="*/ 617517 w 1306483"/>
              <a:gd name="connsiteY4-494" fmla="*/ 1102959 h 1978678"/>
              <a:gd name="connsiteX5-495" fmla="*/ 985650 w 1306483"/>
              <a:gd name="connsiteY5-496" fmla="*/ 1649225 h 1978678"/>
              <a:gd name="connsiteX6-497" fmla="*/ 504701 w 1306483"/>
              <a:gd name="connsiteY6-498" fmla="*/ 1934233 h 1978678"/>
              <a:gd name="connsiteX7-499" fmla="*/ 0 w 1306483"/>
              <a:gd name="connsiteY7-500" fmla="*/ 1052799 h 1978678"/>
              <a:gd name="connsiteX0-501" fmla="*/ 0 w 1282534"/>
              <a:gd name="connsiteY0-502" fmla="*/ 1052799 h 1978678"/>
              <a:gd name="connsiteX1-503" fmla="*/ 504701 w 1282534"/>
              <a:gd name="connsiteY1-504" fmla="*/ 171365 h 1978678"/>
              <a:gd name="connsiteX2-505" fmla="*/ 1021277 w 1282534"/>
              <a:gd name="connsiteY2-506" fmla="*/ 26557 h 1978678"/>
              <a:gd name="connsiteX3-507" fmla="*/ 1282534 w 1282534"/>
              <a:gd name="connsiteY3-508" fmla="*/ 506536 h 1978678"/>
              <a:gd name="connsiteX4-509" fmla="*/ 617517 w 1282534"/>
              <a:gd name="connsiteY4-510" fmla="*/ 1102959 h 1978678"/>
              <a:gd name="connsiteX5-511" fmla="*/ 985650 w 1282534"/>
              <a:gd name="connsiteY5-512" fmla="*/ 1649225 h 1978678"/>
              <a:gd name="connsiteX6-513" fmla="*/ 504701 w 1282534"/>
              <a:gd name="connsiteY6-514" fmla="*/ 1934233 h 1978678"/>
              <a:gd name="connsiteX7-515" fmla="*/ 0 w 1282534"/>
              <a:gd name="connsiteY7-516" fmla="*/ 1052799 h 1978678"/>
              <a:gd name="connsiteX0-517" fmla="*/ 0 w 1318160"/>
              <a:gd name="connsiteY0-518" fmla="*/ 1052799 h 1978678"/>
              <a:gd name="connsiteX1-519" fmla="*/ 540327 w 1318160"/>
              <a:gd name="connsiteY1-520" fmla="*/ 171365 h 1978678"/>
              <a:gd name="connsiteX2-521" fmla="*/ 1056903 w 1318160"/>
              <a:gd name="connsiteY2-522" fmla="*/ 26557 h 1978678"/>
              <a:gd name="connsiteX3-523" fmla="*/ 1318160 w 1318160"/>
              <a:gd name="connsiteY3-524" fmla="*/ 506536 h 1978678"/>
              <a:gd name="connsiteX4-525" fmla="*/ 653143 w 1318160"/>
              <a:gd name="connsiteY4-526" fmla="*/ 1102959 h 1978678"/>
              <a:gd name="connsiteX5-527" fmla="*/ 1021276 w 1318160"/>
              <a:gd name="connsiteY5-528" fmla="*/ 1649225 h 1978678"/>
              <a:gd name="connsiteX6-529" fmla="*/ 540327 w 1318160"/>
              <a:gd name="connsiteY6-530" fmla="*/ 1934233 h 1978678"/>
              <a:gd name="connsiteX7-531" fmla="*/ 0 w 1318160"/>
              <a:gd name="connsiteY7-532" fmla="*/ 1052799 h 1978678"/>
              <a:gd name="connsiteX0-533" fmla="*/ 21484 w 1339644"/>
              <a:gd name="connsiteY0-534" fmla="*/ 1052799 h 1978678"/>
              <a:gd name="connsiteX1-535" fmla="*/ 561811 w 1339644"/>
              <a:gd name="connsiteY1-536" fmla="*/ 171365 h 1978678"/>
              <a:gd name="connsiteX2-537" fmla="*/ 1078387 w 1339644"/>
              <a:gd name="connsiteY2-538" fmla="*/ 26557 h 1978678"/>
              <a:gd name="connsiteX3-539" fmla="*/ 1339644 w 1339644"/>
              <a:gd name="connsiteY3-540" fmla="*/ 506536 h 1978678"/>
              <a:gd name="connsiteX4-541" fmla="*/ 674627 w 1339644"/>
              <a:gd name="connsiteY4-542" fmla="*/ 1102959 h 1978678"/>
              <a:gd name="connsiteX5-543" fmla="*/ 1042760 w 1339644"/>
              <a:gd name="connsiteY5-544" fmla="*/ 1649225 h 1978678"/>
              <a:gd name="connsiteX6-545" fmla="*/ 561811 w 1339644"/>
              <a:gd name="connsiteY6-546" fmla="*/ 1934233 h 1978678"/>
              <a:gd name="connsiteX7-547" fmla="*/ 21484 w 1339644"/>
              <a:gd name="connsiteY7-548" fmla="*/ 1052799 h 1978678"/>
              <a:gd name="connsiteX0-549" fmla="*/ 2204 w 1320364"/>
              <a:gd name="connsiteY0-550" fmla="*/ 1052799 h 1978678"/>
              <a:gd name="connsiteX1-551" fmla="*/ 542531 w 1320364"/>
              <a:gd name="connsiteY1-552" fmla="*/ 171365 h 1978678"/>
              <a:gd name="connsiteX2-553" fmla="*/ 1059107 w 1320364"/>
              <a:gd name="connsiteY2-554" fmla="*/ 26557 h 1978678"/>
              <a:gd name="connsiteX3-555" fmla="*/ 1320364 w 1320364"/>
              <a:gd name="connsiteY3-556" fmla="*/ 506536 h 1978678"/>
              <a:gd name="connsiteX4-557" fmla="*/ 655347 w 1320364"/>
              <a:gd name="connsiteY4-558" fmla="*/ 1102959 h 1978678"/>
              <a:gd name="connsiteX5-559" fmla="*/ 1023480 w 1320364"/>
              <a:gd name="connsiteY5-560" fmla="*/ 1649225 h 1978678"/>
              <a:gd name="connsiteX6-561" fmla="*/ 542531 w 1320364"/>
              <a:gd name="connsiteY6-562" fmla="*/ 1934233 h 1978678"/>
              <a:gd name="connsiteX7-563" fmla="*/ 2204 w 1320364"/>
              <a:gd name="connsiteY7-564" fmla="*/ 1052799 h 197867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165" y="connsiteY6-166"/>
              </a:cxn>
              <a:cxn ang="0">
                <a:pos x="connsiteX7-419" y="connsiteY7-420"/>
              </a:cxn>
            </a:cxnLst>
            <a:rect l="l" t="t" r="r" b="b"/>
            <a:pathLst>
              <a:path w="1320364" h="1978678">
                <a:moveTo>
                  <a:pt x="2204" y="1052799"/>
                </a:moveTo>
                <a:cubicBezTo>
                  <a:pt x="37830" y="779752"/>
                  <a:pt x="366381" y="342405"/>
                  <a:pt x="542531" y="171365"/>
                </a:cubicBezTo>
                <a:cubicBezTo>
                  <a:pt x="718681" y="325"/>
                  <a:pt x="943323" y="-31284"/>
                  <a:pt x="1059107" y="26557"/>
                </a:cubicBezTo>
                <a:cubicBezTo>
                  <a:pt x="1198642" y="131899"/>
                  <a:pt x="1302550" y="289531"/>
                  <a:pt x="1320364" y="506536"/>
                </a:cubicBezTo>
                <a:cubicBezTo>
                  <a:pt x="1303540" y="707324"/>
                  <a:pt x="1358960" y="1102517"/>
                  <a:pt x="655347" y="1102959"/>
                </a:cubicBezTo>
                <a:cubicBezTo>
                  <a:pt x="550448" y="1091527"/>
                  <a:pt x="1066034" y="1285048"/>
                  <a:pt x="1023480" y="1649225"/>
                </a:cubicBezTo>
                <a:cubicBezTo>
                  <a:pt x="1004677" y="1977777"/>
                  <a:pt x="712744" y="2033637"/>
                  <a:pt x="542531" y="1934233"/>
                </a:cubicBezTo>
                <a:cubicBezTo>
                  <a:pt x="372318" y="1834829"/>
                  <a:pt x="-33422" y="1325846"/>
                  <a:pt x="2204" y="1052799"/>
                </a:cubicBezTo>
                <a:close/>
              </a:path>
            </a:pathLst>
          </a:custGeom>
          <a:gradFill flip="none" rotWithShape="0">
            <a:gsLst>
              <a:gs pos="0">
                <a:srgbClr val="830312"/>
              </a:gs>
              <a:gs pos="47000">
                <a:schemeClr val="accent3">
                  <a:lumMod val="50000"/>
                </a:schemeClr>
              </a:gs>
              <a:gs pos="100000">
                <a:schemeClr val="accent3">
                  <a:lumMod val="75000"/>
                </a:schemeClr>
              </a:gs>
            </a:gsLst>
            <a:lin ang="10800000" scaled="0"/>
            <a:tileRect/>
          </a:gradFill>
          <a:ln>
            <a:noFill/>
          </a:ln>
          <a:scene3d>
            <a:camera prst="orthographicFront"/>
            <a:lightRig rig="threePt" dir="t"/>
          </a:scene3d>
          <a:sp3d>
            <a:bevelT w="6350" prst="hardEdge"/>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9" name="椭圆 6"/>
          <p:cNvSpPr/>
          <p:nvPr/>
        </p:nvSpPr>
        <p:spPr>
          <a:xfrm rot="19800000" flipH="1">
            <a:off x="1959512" y="5561805"/>
            <a:ext cx="262571" cy="404531"/>
          </a:xfrm>
          <a:custGeom>
            <a:avLst/>
            <a:gdLst>
              <a:gd name="connsiteX0" fmla="*/ 0 w 1009402"/>
              <a:gd name="connsiteY0" fmla="*/ 881434 h 1762867"/>
              <a:gd name="connsiteX1" fmla="*/ 504701 w 1009402"/>
              <a:gd name="connsiteY1" fmla="*/ 0 h 1762867"/>
              <a:gd name="connsiteX2" fmla="*/ 1009402 w 1009402"/>
              <a:gd name="connsiteY2" fmla="*/ 881434 h 1762867"/>
              <a:gd name="connsiteX3" fmla="*/ 504701 w 1009402"/>
              <a:gd name="connsiteY3" fmla="*/ 1762868 h 1762867"/>
              <a:gd name="connsiteX4" fmla="*/ 0 w 1009402"/>
              <a:gd name="connsiteY4" fmla="*/ 881434 h 1762867"/>
              <a:gd name="connsiteX0-1" fmla="*/ 0 w 950025"/>
              <a:gd name="connsiteY0-2" fmla="*/ 920642 h 1810786"/>
              <a:gd name="connsiteX1-3" fmla="*/ 504701 w 950025"/>
              <a:gd name="connsiteY1-4" fmla="*/ 39208 h 1810786"/>
              <a:gd name="connsiteX2-5" fmla="*/ 950025 w 950025"/>
              <a:gd name="connsiteY2-6" fmla="*/ 445629 h 1810786"/>
              <a:gd name="connsiteX3-7" fmla="*/ 504701 w 950025"/>
              <a:gd name="connsiteY3-8" fmla="*/ 1802076 h 1810786"/>
              <a:gd name="connsiteX4-9" fmla="*/ 0 w 950025"/>
              <a:gd name="connsiteY4-10" fmla="*/ 920642 h 1810786"/>
              <a:gd name="connsiteX0-11" fmla="*/ 0 w 965700"/>
              <a:gd name="connsiteY0-12" fmla="*/ 894177 h 1784321"/>
              <a:gd name="connsiteX1-13" fmla="*/ 504701 w 965700"/>
              <a:gd name="connsiteY1-14" fmla="*/ 12743 h 1784321"/>
              <a:gd name="connsiteX2-15" fmla="*/ 950025 w 965700"/>
              <a:gd name="connsiteY2-16" fmla="*/ 419164 h 1784321"/>
              <a:gd name="connsiteX3-17" fmla="*/ 831273 w 965700"/>
              <a:gd name="connsiteY3-18" fmla="*/ 1074966 h 1784321"/>
              <a:gd name="connsiteX4-19" fmla="*/ 504701 w 965700"/>
              <a:gd name="connsiteY4-20" fmla="*/ 1775611 h 1784321"/>
              <a:gd name="connsiteX5" fmla="*/ 0 w 965700"/>
              <a:gd name="connsiteY5" fmla="*/ 894177 h 1784321"/>
              <a:gd name="connsiteX0-21" fmla="*/ 0 w 965700"/>
              <a:gd name="connsiteY0-22" fmla="*/ 900212 h 1790356"/>
              <a:gd name="connsiteX1-23" fmla="*/ 504701 w 965700"/>
              <a:gd name="connsiteY1-24" fmla="*/ 18778 h 1790356"/>
              <a:gd name="connsiteX2-25" fmla="*/ 950025 w 965700"/>
              <a:gd name="connsiteY2-26" fmla="*/ 425199 h 1790356"/>
              <a:gd name="connsiteX3-27" fmla="*/ 831273 w 965700"/>
              <a:gd name="connsiteY3-28" fmla="*/ 1081001 h 1790356"/>
              <a:gd name="connsiteX4-29" fmla="*/ 504701 w 965700"/>
              <a:gd name="connsiteY4-30" fmla="*/ 1781646 h 1790356"/>
              <a:gd name="connsiteX5-31" fmla="*/ 0 w 965700"/>
              <a:gd name="connsiteY5-32" fmla="*/ 900212 h 1790356"/>
              <a:gd name="connsiteX0-33" fmla="*/ 0 w 1020567"/>
              <a:gd name="connsiteY0-34" fmla="*/ 901754 h 1791898"/>
              <a:gd name="connsiteX1-35" fmla="*/ 504701 w 1020567"/>
              <a:gd name="connsiteY1-36" fmla="*/ 20320 h 1791898"/>
              <a:gd name="connsiteX2-37" fmla="*/ 1009401 w 1020567"/>
              <a:gd name="connsiteY2-38" fmla="*/ 414866 h 1791898"/>
              <a:gd name="connsiteX3-39" fmla="*/ 831273 w 1020567"/>
              <a:gd name="connsiteY3-40" fmla="*/ 1082543 h 1791898"/>
              <a:gd name="connsiteX4-41" fmla="*/ 504701 w 1020567"/>
              <a:gd name="connsiteY4-42" fmla="*/ 1783188 h 1791898"/>
              <a:gd name="connsiteX5-43" fmla="*/ 0 w 1020567"/>
              <a:gd name="connsiteY5-44" fmla="*/ 901754 h 1791898"/>
              <a:gd name="connsiteX0-45" fmla="*/ 0 w 1020567"/>
              <a:gd name="connsiteY0-46" fmla="*/ 915726 h 1805870"/>
              <a:gd name="connsiteX1-47" fmla="*/ 504701 w 1020567"/>
              <a:gd name="connsiteY1-48" fmla="*/ 34292 h 1805870"/>
              <a:gd name="connsiteX2-49" fmla="*/ 1009401 w 1020567"/>
              <a:gd name="connsiteY2-50" fmla="*/ 428838 h 1805870"/>
              <a:gd name="connsiteX3-51" fmla="*/ 831273 w 1020567"/>
              <a:gd name="connsiteY3-52" fmla="*/ 1096515 h 1805870"/>
              <a:gd name="connsiteX4-53" fmla="*/ 504701 w 1020567"/>
              <a:gd name="connsiteY4-54" fmla="*/ 1797160 h 1805870"/>
              <a:gd name="connsiteX5-55" fmla="*/ 0 w 1020567"/>
              <a:gd name="connsiteY5-56" fmla="*/ 915726 h 1805870"/>
              <a:gd name="connsiteX0-57" fmla="*/ 0 w 1009401"/>
              <a:gd name="connsiteY0-58" fmla="*/ 915726 h 1805870"/>
              <a:gd name="connsiteX1-59" fmla="*/ 504701 w 1009401"/>
              <a:gd name="connsiteY1-60" fmla="*/ 34292 h 1805870"/>
              <a:gd name="connsiteX2-61" fmla="*/ 1009401 w 1009401"/>
              <a:gd name="connsiteY2-62" fmla="*/ 428838 h 1805870"/>
              <a:gd name="connsiteX3-63" fmla="*/ 831273 w 1009401"/>
              <a:gd name="connsiteY3-64" fmla="*/ 1096515 h 1805870"/>
              <a:gd name="connsiteX4-65" fmla="*/ 504701 w 1009401"/>
              <a:gd name="connsiteY4-66" fmla="*/ 1797160 h 1805870"/>
              <a:gd name="connsiteX5-67" fmla="*/ 0 w 1009401"/>
              <a:gd name="connsiteY5-68" fmla="*/ 915726 h 1805870"/>
              <a:gd name="connsiteX0-69" fmla="*/ 0 w 1009401"/>
              <a:gd name="connsiteY0-70" fmla="*/ 915726 h 1805870"/>
              <a:gd name="connsiteX1-71" fmla="*/ 504701 w 1009401"/>
              <a:gd name="connsiteY1-72" fmla="*/ 34292 h 1805870"/>
              <a:gd name="connsiteX2-73" fmla="*/ 1009401 w 1009401"/>
              <a:gd name="connsiteY2-74" fmla="*/ 428838 h 1805870"/>
              <a:gd name="connsiteX3-75" fmla="*/ 831273 w 1009401"/>
              <a:gd name="connsiteY3-76" fmla="*/ 1096515 h 1805870"/>
              <a:gd name="connsiteX4-77" fmla="*/ 504701 w 1009401"/>
              <a:gd name="connsiteY4-78" fmla="*/ 1797160 h 1805870"/>
              <a:gd name="connsiteX5-79" fmla="*/ 0 w 1009401"/>
              <a:gd name="connsiteY5-80" fmla="*/ 915726 h 1805870"/>
              <a:gd name="connsiteX0-81" fmla="*/ 0 w 1009401"/>
              <a:gd name="connsiteY0-82" fmla="*/ 915726 h 1797244"/>
              <a:gd name="connsiteX1-83" fmla="*/ 504701 w 1009401"/>
              <a:gd name="connsiteY1-84" fmla="*/ 34292 h 1797244"/>
              <a:gd name="connsiteX2-85" fmla="*/ 1009401 w 1009401"/>
              <a:gd name="connsiteY2-86" fmla="*/ 428838 h 1797244"/>
              <a:gd name="connsiteX3-87" fmla="*/ 617517 w 1009401"/>
              <a:gd name="connsiteY3-88" fmla="*/ 965886 h 1797244"/>
              <a:gd name="connsiteX4-89" fmla="*/ 504701 w 1009401"/>
              <a:gd name="connsiteY4-90" fmla="*/ 1797160 h 1797244"/>
              <a:gd name="connsiteX5-91" fmla="*/ 0 w 1009401"/>
              <a:gd name="connsiteY5-92" fmla="*/ 915726 h 1797244"/>
              <a:gd name="connsiteX0-93" fmla="*/ 0 w 1029241"/>
              <a:gd name="connsiteY0-94" fmla="*/ 915726 h 1797244"/>
              <a:gd name="connsiteX1-95" fmla="*/ 504701 w 1029241"/>
              <a:gd name="connsiteY1-96" fmla="*/ 34292 h 1797244"/>
              <a:gd name="connsiteX2-97" fmla="*/ 1009401 w 1029241"/>
              <a:gd name="connsiteY2-98" fmla="*/ 428838 h 1797244"/>
              <a:gd name="connsiteX3-99" fmla="*/ 617517 w 1029241"/>
              <a:gd name="connsiteY3-100" fmla="*/ 965886 h 1797244"/>
              <a:gd name="connsiteX4-101" fmla="*/ 504701 w 1029241"/>
              <a:gd name="connsiteY4-102" fmla="*/ 1797160 h 1797244"/>
              <a:gd name="connsiteX5-103" fmla="*/ 0 w 1029241"/>
              <a:gd name="connsiteY5-104" fmla="*/ 915726 h 1797244"/>
              <a:gd name="connsiteX0-105" fmla="*/ 0 w 1029241"/>
              <a:gd name="connsiteY0-106" fmla="*/ 915726 h 1797244"/>
              <a:gd name="connsiteX1-107" fmla="*/ 504701 w 1029241"/>
              <a:gd name="connsiteY1-108" fmla="*/ 34292 h 1797244"/>
              <a:gd name="connsiteX2-109" fmla="*/ 1009401 w 1029241"/>
              <a:gd name="connsiteY2-110" fmla="*/ 428838 h 1797244"/>
              <a:gd name="connsiteX3-111" fmla="*/ 617517 w 1029241"/>
              <a:gd name="connsiteY3-112" fmla="*/ 965886 h 1797244"/>
              <a:gd name="connsiteX4-113" fmla="*/ 504701 w 1029241"/>
              <a:gd name="connsiteY4-114" fmla="*/ 1797160 h 1797244"/>
              <a:gd name="connsiteX5-115" fmla="*/ 0 w 1029241"/>
              <a:gd name="connsiteY5-116" fmla="*/ 915726 h 1797244"/>
              <a:gd name="connsiteX0-117" fmla="*/ 0 w 1116279"/>
              <a:gd name="connsiteY0-118" fmla="*/ 932431 h 1813949"/>
              <a:gd name="connsiteX1-119" fmla="*/ 504701 w 1116279"/>
              <a:gd name="connsiteY1-120" fmla="*/ 50997 h 1813949"/>
              <a:gd name="connsiteX2-121" fmla="*/ 1116279 w 1116279"/>
              <a:gd name="connsiteY2-122" fmla="*/ 386167 h 1813949"/>
              <a:gd name="connsiteX3-123" fmla="*/ 617517 w 1116279"/>
              <a:gd name="connsiteY3-124" fmla="*/ 982591 h 1813949"/>
              <a:gd name="connsiteX4-125" fmla="*/ 504701 w 1116279"/>
              <a:gd name="connsiteY4-126" fmla="*/ 1813865 h 1813949"/>
              <a:gd name="connsiteX5-127" fmla="*/ 0 w 1116279"/>
              <a:gd name="connsiteY5-128" fmla="*/ 932431 h 1813949"/>
              <a:gd name="connsiteX0-129" fmla="*/ 0 w 1116279"/>
              <a:gd name="connsiteY0-130" fmla="*/ 921141 h 1802659"/>
              <a:gd name="connsiteX1-131" fmla="*/ 504701 w 1116279"/>
              <a:gd name="connsiteY1-132" fmla="*/ 39707 h 1802659"/>
              <a:gd name="connsiteX2-133" fmla="*/ 1116279 w 1116279"/>
              <a:gd name="connsiteY2-134" fmla="*/ 374877 h 1802659"/>
              <a:gd name="connsiteX3-135" fmla="*/ 617517 w 1116279"/>
              <a:gd name="connsiteY3-136" fmla="*/ 971301 h 1802659"/>
              <a:gd name="connsiteX4-137" fmla="*/ 504701 w 1116279"/>
              <a:gd name="connsiteY4-138" fmla="*/ 1802575 h 1802659"/>
              <a:gd name="connsiteX5-139" fmla="*/ 0 w 1116279"/>
              <a:gd name="connsiteY5-140" fmla="*/ 921141 h 1802659"/>
              <a:gd name="connsiteX0-141" fmla="*/ 0 w 1116279"/>
              <a:gd name="connsiteY0-142" fmla="*/ 921141 h 1812795"/>
              <a:gd name="connsiteX1-143" fmla="*/ 504701 w 1116279"/>
              <a:gd name="connsiteY1-144" fmla="*/ 39707 h 1812795"/>
              <a:gd name="connsiteX2-145" fmla="*/ 1116279 w 1116279"/>
              <a:gd name="connsiteY2-146" fmla="*/ 374877 h 1812795"/>
              <a:gd name="connsiteX3-147" fmla="*/ 617517 w 1116279"/>
              <a:gd name="connsiteY3-148" fmla="*/ 971301 h 1812795"/>
              <a:gd name="connsiteX4-149" fmla="*/ 558139 w 1116279"/>
              <a:gd name="connsiteY4-150" fmla="*/ 1375063 h 1812795"/>
              <a:gd name="connsiteX5-151" fmla="*/ 504701 w 1116279"/>
              <a:gd name="connsiteY5-152" fmla="*/ 1802575 h 1812795"/>
              <a:gd name="connsiteX6" fmla="*/ 0 w 1116279"/>
              <a:gd name="connsiteY6" fmla="*/ 921141 h 1812795"/>
              <a:gd name="connsiteX0-153" fmla="*/ 0 w 1116279"/>
              <a:gd name="connsiteY0-154" fmla="*/ 921141 h 1817072"/>
              <a:gd name="connsiteX1-155" fmla="*/ 504701 w 1116279"/>
              <a:gd name="connsiteY1-156" fmla="*/ 39707 h 1817072"/>
              <a:gd name="connsiteX2-157" fmla="*/ 1116279 w 1116279"/>
              <a:gd name="connsiteY2-158" fmla="*/ 374877 h 1817072"/>
              <a:gd name="connsiteX3-159" fmla="*/ 617517 w 1116279"/>
              <a:gd name="connsiteY3-160" fmla="*/ 971301 h 1817072"/>
              <a:gd name="connsiteX4-161" fmla="*/ 855022 w 1116279"/>
              <a:gd name="connsiteY4-162" fmla="*/ 1434440 h 1817072"/>
              <a:gd name="connsiteX5-163" fmla="*/ 504701 w 1116279"/>
              <a:gd name="connsiteY5-164" fmla="*/ 1802575 h 1817072"/>
              <a:gd name="connsiteX6-165" fmla="*/ 0 w 1116279"/>
              <a:gd name="connsiteY6-166" fmla="*/ 921141 h 1817072"/>
              <a:gd name="connsiteX0-167" fmla="*/ 0 w 1116279"/>
              <a:gd name="connsiteY0-168" fmla="*/ 921141 h 1828689"/>
              <a:gd name="connsiteX1-169" fmla="*/ 504701 w 1116279"/>
              <a:gd name="connsiteY1-170" fmla="*/ 39707 h 1828689"/>
              <a:gd name="connsiteX2-171" fmla="*/ 1116279 w 1116279"/>
              <a:gd name="connsiteY2-172" fmla="*/ 374877 h 1828689"/>
              <a:gd name="connsiteX3-173" fmla="*/ 617517 w 1116279"/>
              <a:gd name="connsiteY3-174" fmla="*/ 971301 h 1828689"/>
              <a:gd name="connsiteX4-175" fmla="*/ 855022 w 1116279"/>
              <a:gd name="connsiteY4-176" fmla="*/ 1434440 h 1828689"/>
              <a:gd name="connsiteX5-177" fmla="*/ 504701 w 1116279"/>
              <a:gd name="connsiteY5-178" fmla="*/ 1802575 h 1828689"/>
              <a:gd name="connsiteX6-179" fmla="*/ 0 w 1116279"/>
              <a:gd name="connsiteY6-180" fmla="*/ 921141 h 1828689"/>
              <a:gd name="connsiteX0-181" fmla="*/ 0 w 1116279"/>
              <a:gd name="connsiteY0-182" fmla="*/ 921141 h 1824570"/>
              <a:gd name="connsiteX1-183" fmla="*/ 504701 w 1116279"/>
              <a:gd name="connsiteY1-184" fmla="*/ 39707 h 1824570"/>
              <a:gd name="connsiteX2-185" fmla="*/ 1116279 w 1116279"/>
              <a:gd name="connsiteY2-186" fmla="*/ 374877 h 1824570"/>
              <a:gd name="connsiteX3-187" fmla="*/ 617517 w 1116279"/>
              <a:gd name="connsiteY3-188" fmla="*/ 971301 h 1824570"/>
              <a:gd name="connsiteX4-189" fmla="*/ 855022 w 1116279"/>
              <a:gd name="connsiteY4-190" fmla="*/ 1434440 h 1824570"/>
              <a:gd name="connsiteX5-191" fmla="*/ 504701 w 1116279"/>
              <a:gd name="connsiteY5-192" fmla="*/ 1802575 h 1824570"/>
              <a:gd name="connsiteX6-193" fmla="*/ 0 w 1116279"/>
              <a:gd name="connsiteY6-194" fmla="*/ 921141 h 1824570"/>
              <a:gd name="connsiteX0-195" fmla="*/ 0 w 1116279"/>
              <a:gd name="connsiteY0-196" fmla="*/ 921141 h 1824570"/>
              <a:gd name="connsiteX1-197" fmla="*/ 504701 w 1116279"/>
              <a:gd name="connsiteY1-198" fmla="*/ 39707 h 1824570"/>
              <a:gd name="connsiteX2-199" fmla="*/ 1116279 w 1116279"/>
              <a:gd name="connsiteY2-200" fmla="*/ 374877 h 1824570"/>
              <a:gd name="connsiteX3-201" fmla="*/ 617517 w 1116279"/>
              <a:gd name="connsiteY3-202" fmla="*/ 971301 h 1824570"/>
              <a:gd name="connsiteX4-203" fmla="*/ 855022 w 1116279"/>
              <a:gd name="connsiteY4-204" fmla="*/ 1434440 h 1824570"/>
              <a:gd name="connsiteX5-205" fmla="*/ 504701 w 1116279"/>
              <a:gd name="connsiteY5-206" fmla="*/ 1802575 h 1824570"/>
              <a:gd name="connsiteX6-207" fmla="*/ 0 w 1116279"/>
              <a:gd name="connsiteY6-208" fmla="*/ 921141 h 1824570"/>
              <a:gd name="connsiteX0-209" fmla="*/ 0 w 1116279"/>
              <a:gd name="connsiteY0-210" fmla="*/ 921141 h 1824570"/>
              <a:gd name="connsiteX1-211" fmla="*/ 504701 w 1116279"/>
              <a:gd name="connsiteY1-212" fmla="*/ 39707 h 1824570"/>
              <a:gd name="connsiteX2-213" fmla="*/ 1116279 w 1116279"/>
              <a:gd name="connsiteY2-214" fmla="*/ 374877 h 1824570"/>
              <a:gd name="connsiteX3-215" fmla="*/ 617517 w 1116279"/>
              <a:gd name="connsiteY3-216" fmla="*/ 971301 h 1824570"/>
              <a:gd name="connsiteX4-217" fmla="*/ 855022 w 1116279"/>
              <a:gd name="connsiteY4-218" fmla="*/ 1434440 h 1824570"/>
              <a:gd name="connsiteX5-219" fmla="*/ 504701 w 1116279"/>
              <a:gd name="connsiteY5-220" fmla="*/ 1802575 h 1824570"/>
              <a:gd name="connsiteX6-221" fmla="*/ 0 w 1116279"/>
              <a:gd name="connsiteY6-222" fmla="*/ 921141 h 1824570"/>
              <a:gd name="connsiteX0-223" fmla="*/ 0 w 1116279"/>
              <a:gd name="connsiteY0-224" fmla="*/ 921141 h 1824570"/>
              <a:gd name="connsiteX1-225" fmla="*/ 504701 w 1116279"/>
              <a:gd name="connsiteY1-226" fmla="*/ 39707 h 1824570"/>
              <a:gd name="connsiteX2-227" fmla="*/ 1116279 w 1116279"/>
              <a:gd name="connsiteY2-228" fmla="*/ 374877 h 1824570"/>
              <a:gd name="connsiteX3-229" fmla="*/ 617517 w 1116279"/>
              <a:gd name="connsiteY3-230" fmla="*/ 971301 h 1824570"/>
              <a:gd name="connsiteX4-231" fmla="*/ 855022 w 1116279"/>
              <a:gd name="connsiteY4-232" fmla="*/ 1434440 h 1824570"/>
              <a:gd name="connsiteX5-233" fmla="*/ 504701 w 1116279"/>
              <a:gd name="connsiteY5-234" fmla="*/ 1802575 h 1824570"/>
              <a:gd name="connsiteX6-235" fmla="*/ 0 w 1116279"/>
              <a:gd name="connsiteY6-236" fmla="*/ 921141 h 1824570"/>
              <a:gd name="connsiteX0-237" fmla="*/ 0 w 1116279"/>
              <a:gd name="connsiteY0-238" fmla="*/ 921141 h 1830114"/>
              <a:gd name="connsiteX1-239" fmla="*/ 504701 w 1116279"/>
              <a:gd name="connsiteY1-240" fmla="*/ 39707 h 1830114"/>
              <a:gd name="connsiteX2-241" fmla="*/ 1116279 w 1116279"/>
              <a:gd name="connsiteY2-242" fmla="*/ 374877 h 1830114"/>
              <a:gd name="connsiteX3-243" fmla="*/ 617517 w 1116279"/>
              <a:gd name="connsiteY3-244" fmla="*/ 971301 h 1830114"/>
              <a:gd name="connsiteX4-245" fmla="*/ 878772 w 1116279"/>
              <a:gd name="connsiteY4-246" fmla="*/ 1470066 h 1830114"/>
              <a:gd name="connsiteX5-247" fmla="*/ 504701 w 1116279"/>
              <a:gd name="connsiteY5-248" fmla="*/ 1802575 h 1830114"/>
              <a:gd name="connsiteX6-249" fmla="*/ 0 w 1116279"/>
              <a:gd name="connsiteY6-250" fmla="*/ 921141 h 1830114"/>
              <a:gd name="connsiteX0-251" fmla="*/ 0 w 1116279"/>
              <a:gd name="connsiteY0-252" fmla="*/ 921141 h 1830114"/>
              <a:gd name="connsiteX1-253" fmla="*/ 504701 w 1116279"/>
              <a:gd name="connsiteY1-254" fmla="*/ 39707 h 1830114"/>
              <a:gd name="connsiteX2-255" fmla="*/ 1116279 w 1116279"/>
              <a:gd name="connsiteY2-256" fmla="*/ 374877 h 1830114"/>
              <a:gd name="connsiteX3-257" fmla="*/ 617517 w 1116279"/>
              <a:gd name="connsiteY3-258" fmla="*/ 971301 h 1830114"/>
              <a:gd name="connsiteX4-259" fmla="*/ 878772 w 1116279"/>
              <a:gd name="connsiteY4-260" fmla="*/ 1470066 h 1830114"/>
              <a:gd name="connsiteX5-261" fmla="*/ 504701 w 1116279"/>
              <a:gd name="connsiteY5-262" fmla="*/ 1802575 h 1830114"/>
              <a:gd name="connsiteX6-263" fmla="*/ 0 w 1116279"/>
              <a:gd name="connsiteY6-264" fmla="*/ 921141 h 1830114"/>
              <a:gd name="connsiteX0-265" fmla="*/ 0 w 1116279"/>
              <a:gd name="connsiteY0-266" fmla="*/ 921141 h 1827911"/>
              <a:gd name="connsiteX1-267" fmla="*/ 504701 w 1116279"/>
              <a:gd name="connsiteY1-268" fmla="*/ 39707 h 1827911"/>
              <a:gd name="connsiteX2-269" fmla="*/ 1116279 w 1116279"/>
              <a:gd name="connsiteY2-270" fmla="*/ 374877 h 1827911"/>
              <a:gd name="connsiteX3-271" fmla="*/ 617517 w 1116279"/>
              <a:gd name="connsiteY3-272" fmla="*/ 971301 h 1827911"/>
              <a:gd name="connsiteX4-273" fmla="*/ 878772 w 1116279"/>
              <a:gd name="connsiteY4-274" fmla="*/ 1470066 h 1827911"/>
              <a:gd name="connsiteX5-275" fmla="*/ 504701 w 1116279"/>
              <a:gd name="connsiteY5-276" fmla="*/ 1802575 h 1827911"/>
              <a:gd name="connsiteX6-277" fmla="*/ 0 w 1116279"/>
              <a:gd name="connsiteY6-278" fmla="*/ 921141 h 1827911"/>
              <a:gd name="connsiteX0-279" fmla="*/ 0 w 1116279"/>
              <a:gd name="connsiteY0-280" fmla="*/ 921141 h 1827911"/>
              <a:gd name="connsiteX1-281" fmla="*/ 504701 w 1116279"/>
              <a:gd name="connsiteY1-282" fmla="*/ 39707 h 1827911"/>
              <a:gd name="connsiteX2-283" fmla="*/ 1116279 w 1116279"/>
              <a:gd name="connsiteY2-284" fmla="*/ 374877 h 1827911"/>
              <a:gd name="connsiteX3-285" fmla="*/ 617517 w 1116279"/>
              <a:gd name="connsiteY3-286" fmla="*/ 971301 h 1827911"/>
              <a:gd name="connsiteX4-287" fmla="*/ 878772 w 1116279"/>
              <a:gd name="connsiteY4-288" fmla="*/ 1470066 h 1827911"/>
              <a:gd name="connsiteX5-289" fmla="*/ 504701 w 1116279"/>
              <a:gd name="connsiteY5-290" fmla="*/ 1802575 h 1827911"/>
              <a:gd name="connsiteX6-291" fmla="*/ 0 w 1116279"/>
              <a:gd name="connsiteY6-292" fmla="*/ 921141 h 1827911"/>
              <a:gd name="connsiteX0-293" fmla="*/ 0 w 1116279"/>
              <a:gd name="connsiteY0-294" fmla="*/ 921141 h 1836388"/>
              <a:gd name="connsiteX1-295" fmla="*/ 504701 w 1116279"/>
              <a:gd name="connsiteY1-296" fmla="*/ 39707 h 1836388"/>
              <a:gd name="connsiteX2-297" fmla="*/ 1116279 w 1116279"/>
              <a:gd name="connsiteY2-298" fmla="*/ 374877 h 1836388"/>
              <a:gd name="connsiteX3-299" fmla="*/ 617517 w 1116279"/>
              <a:gd name="connsiteY3-300" fmla="*/ 971301 h 1836388"/>
              <a:gd name="connsiteX4-301" fmla="*/ 985650 w 1116279"/>
              <a:gd name="connsiteY4-302" fmla="*/ 1517567 h 1836388"/>
              <a:gd name="connsiteX5-303" fmla="*/ 504701 w 1116279"/>
              <a:gd name="connsiteY5-304" fmla="*/ 1802575 h 1836388"/>
              <a:gd name="connsiteX6-305" fmla="*/ 0 w 1116279"/>
              <a:gd name="connsiteY6-306" fmla="*/ 921141 h 1836388"/>
              <a:gd name="connsiteX0-307" fmla="*/ 0 w 1116279"/>
              <a:gd name="connsiteY0-308" fmla="*/ 921141 h 1836388"/>
              <a:gd name="connsiteX1-309" fmla="*/ 504701 w 1116279"/>
              <a:gd name="connsiteY1-310" fmla="*/ 39707 h 1836388"/>
              <a:gd name="connsiteX2-311" fmla="*/ 1116279 w 1116279"/>
              <a:gd name="connsiteY2-312" fmla="*/ 374877 h 1836388"/>
              <a:gd name="connsiteX3-313" fmla="*/ 617517 w 1116279"/>
              <a:gd name="connsiteY3-314" fmla="*/ 971301 h 1836388"/>
              <a:gd name="connsiteX4-315" fmla="*/ 985650 w 1116279"/>
              <a:gd name="connsiteY4-316" fmla="*/ 1517567 h 1836388"/>
              <a:gd name="connsiteX5-317" fmla="*/ 504701 w 1116279"/>
              <a:gd name="connsiteY5-318" fmla="*/ 1802575 h 1836388"/>
              <a:gd name="connsiteX6-319" fmla="*/ 0 w 1116279"/>
              <a:gd name="connsiteY6-320" fmla="*/ 921141 h 1836388"/>
              <a:gd name="connsiteX0-321" fmla="*/ 0 w 1116279"/>
              <a:gd name="connsiteY0-322" fmla="*/ 921141 h 1836388"/>
              <a:gd name="connsiteX1-323" fmla="*/ 504701 w 1116279"/>
              <a:gd name="connsiteY1-324" fmla="*/ 39707 h 1836388"/>
              <a:gd name="connsiteX2-325" fmla="*/ 1116279 w 1116279"/>
              <a:gd name="connsiteY2-326" fmla="*/ 374877 h 1836388"/>
              <a:gd name="connsiteX3-327" fmla="*/ 617517 w 1116279"/>
              <a:gd name="connsiteY3-328" fmla="*/ 971301 h 1836388"/>
              <a:gd name="connsiteX4-329" fmla="*/ 985650 w 1116279"/>
              <a:gd name="connsiteY4-330" fmla="*/ 1517567 h 1836388"/>
              <a:gd name="connsiteX5-331" fmla="*/ 504701 w 1116279"/>
              <a:gd name="connsiteY5-332" fmla="*/ 1802575 h 1836388"/>
              <a:gd name="connsiteX6-333" fmla="*/ 0 w 1116279"/>
              <a:gd name="connsiteY6-334" fmla="*/ 921141 h 1836388"/>
              <a:gd name="connsiteX0-335" fmla="*/ 0 w 1116279"/>
              <a:gd name="connsiteY0-336" fmla="*/ 921141 h 1847020"/>
              <a:gd name="connsiteX1-337" fmla="*/ 504701 w 1116279"/>
              <a:gd name="connsiteY1-338" fmla="*/ 39707 h 1847020"/>
              <a:gd name="connsiteX2-339" fmla="*/ 1116279 w 1116279"/>
              <a:gd name="connsiteY2-340" fmla="*/ 374877 h 1847020"/>
              <a:gd name="connsiteX3-341" fmla="*/ 617517 w 1116279"/>
              <a:gd name="connsiteY3-342" fmla="*/ 971301 h 1847020"/>
              <a:gd name="connsiteX4-343" fmla="*/ 985650 w 1116279"/>
              <a:gd name="connsiteY4-344" fmla="*/ 1517567 h 1847020"/>
              <a:gd name="connsiteX5-345" fmla="*/ 504701 w 1116279"/>
              <a:gd name="connsiteY5-346" fmla="*/ 1802575 h 1847020"/>
              <a:gd name="connsiteX6-347" fmla="*/ 0 w 1116279"/>
              <a:gd name="connsiteY6-348" fmla="*/ 921141 h 1847020"/>
              <a:gd name="connsiteX0-349" fmla="*/ 0 w 1136607"/>
              <a:gd name="connsiteY0-350" fmla="*/ 921141 h 1847020"/>
              <a:gd name="connsiteX1-351" fmla="*/ 504701 w 1136607"/>
              <a:gd name="connsiteY1-352" fmla="*/ 39707 h 1847020"/>
              <a:gd name="connsiteX2-353" fmla="*/ 1116279 w 1136607"/>
              <a:gd name="connsiteY2-354" fmla="*/ 374877 h 1847020"/>
              <a:gd name="connsiteX3-355" fmla="*/ 617517 w 1136607"/>
              <a:gd name="connsiteY3-356" fmla="*/ 971301 h 1847020"/>
              <a:gd name="connsiteX4-357" fmla="*/ 985650 w 1136607"/>
              <a:gd name="connsiteY4-358" fmla="*/ 1517567 h 1847020"/>
              <a:gd name="connsiteX5-359" fmla="*/ 504701 w 1136607"/>
              <a:gd name="connsiteY5-360" fmla="*/ 1802575 h 1847020"/>
              <a:gd name="connsiteX6-361" fmla="*/ 0 w 1136607"/>
              <a:gd name="connsiteY6-362" fmla="*/ 921141 h 1847020"/>
              <a:gd name="connsiteX0-363" fmla="*/ 0 w 1200353"/>
              <a:gd name="connsiteY0-364" fmla="*/ 918165 h 1844044"/>
              <a:gd name="connsiteX1-365" fmla="*/ 504701 w 1200353"/>
              <a:gd name="connsiteY1-366" fmla="*/ 36731 h 1844044"/>
              <a:gd name="connsiteX2-367" fmla="*/ 1199407 w 1200353"/>
              <a:gd name="connsiteY2-368" fmla="*/ 383777 h 1844044"/>
              <a:gd name="connsiteX3-369" fmla="*/ 617517 w 1200353"/>
              <a:gd name="connsiteY3-370" fmla="*/ 968325 h 1844044"/>
              <a:gd name="connsiteX4-371" fmla="*/ 985650 w 1200353"/>
              <a:gd name="connsiteY4-372" fmla="*/ 1514591 h 1844044"/>
              <a:gd name="connsiteX5-373" fmla="*/ 504701 w 1200353"/>
              <a:gd name="connsiteY5-374" fmla="*/ 1799599 h 1844044"/>
              <a:gd name="connsiteX6-375" fmla="*/ 0 w 1200353"/>
              <a:gd name="connsiteY6-376" fmla="*/ 918165 h 1844044"/>
              <a:gd name="connsiteX0-377" fmla="*/ 0 w 1236127"/>
              <a:gd name="connsiteY0-378" fmla="*/ 918165 h 1844044"/>
              <a:gd name="connsiteX1-379" fmla="*/ 504701 w 1236127"/>
              <a:gd name="connsiteY1-380" fmla="*/ 36731 h 1844044"/>
              <a:gd name="connsiteX2-381" fmla="*/ 1199407 w 1236127"/>
              <a:gd name="connsiteY2-382" fmla="*/ 383777 h 1844044"/>
              <a:gd name="connsiteX3-383" fmla="*/ 617517 w 1236127"/>
              <a:gd name="connsiteY3-384" fmla="*/ 968325 h 1844044"/>
              <a:gd name="connsiteX4-385" fmla="*/ 985650 w 1236127"/>
              <a:gd name="connsiteY4-386" fmla="*/ 1514591 h 1844044"/>
              <a:gd name="connsiteX5-387" fmla="*/ 504701 w 1236127"/>
              <a:gd name="connsiteY5-388" fmla="*/ 1799599 h 1844044"/>
              <a:gd name="connsiteX6-389" fmla="*/ 0 w 1236127"/>
              <a:gd name="connsiteY6-390" fmla="*/ 918165 h 1844044"/>
              <a:gd name="connsiteX0-391" fmla="*/ 0 w 1236127"/>
              <a:gd name="connsiteY0-392" fmla="*/ 967894 h 1893773"/>
              <a:gd name="connsiteX1-393" fmla="*/ 504701 w 1236127"/>
              <a:gd name="connsiteY1-394" fmla="*/ 86460 h 1893773"/>
              <a:gd name="connsiteX2-395" fmla="*/ 866897 w 1236127"/>
              <a:gd name="connsiteY2-396" fmla="*/ 72281 h 1893773"/>
              <a:gd name="connsiteX3-397" fmla="*/ 1199407 w 1236127"/>
              <a:gd name="connsiteY3-398" fmla="*/ 433506 h 1893773"/>
              <a:gd name="connsiteX4-399" fmla="*/ 617517 w 1236127"/>
              <a:gd name="connsiteY4-400" fmla="*/ 1018054 h 1893773"/>
              <a:gd name="connsiteX5-401" fmla="*/ 985650 w 1236127"/>
              <a:gd name="connsiteY5-402" fmla="*/ 1564320 h 1893773"/>
              <a:gd name="connsiteX6-403" fmla="*/ 504701 w 1236127"/>
              <a:gd name="connsiteY6-404" fmla="*/ 1849328 h 1893773"/>
              <a:gd name="connsiteX7" fmla="*/ 0 w 1236127"/>
              <a:gd name="connsiteY7" fmla="*/ 967894 h 1893773"/>
              <a:gd name="connsiteX0-405" fmla="*/ 0 w 1236127"/>
              <a:gd name="connsiteY0-406" fmla="*/ 1033969 h 1959848"/>
              <a:gd name="connsiteX1-407" fmla="*/ 504701 w 1236127"/>
              <a:gd name="connsiteY1-408" fmla="*/ 152535 h 1959848"/>
              <a:gd name="connsiteX2-409" fmla="*/ 985651 w 1236127"/>
              <a:gd name="connsiteY2-410" fmla="*/ 31478 h 1959848"/>
              <a:gd name="connsiteX3-411" fmla="*/ 1199407 w 1236127"/>
              <a:gd name="connsiteY3-412" fmla="*/ 499581 h 1959848"/>
              <a:gd name="connsiteX4-413" fmla="*/ 617517 w 1236127"/>
              <a:gd name="connsiteY4-414" fmla="*/ 1084129 h 1959848"/>
              <a:gd name="connsiteX5-415" fmla="*/ 985650 w 1236127"/>
              <a:gd name="connsiteY5-416" fmla="*/ 1630395 h 1959848"/>
              <a:gd name="connsiteX6-417" fmla="*/ 504701 w 1236127"/>
              <a:gd name="connsiteY6-418" fmla="*/ 1915403 h 1959848"/>
              <a:gd name="connsiteX7-419" fmla="*/ 0 w 1236127"/>
              <a:gd name="connsiteY7-420" fmla="*/ 1033969 h 1959848"/>
              <a:gd name="connsiteX0-421" fmla="*/ 0 w 1236127"/>
              <a:gd name="connsiteY0-422" fmla="*/ 1093435 h 2019314"/>
              <a:gd name="connsiteX1-423" fmla="*/ 504701 w 1236127"/>
              <a:gd name="connsiteY1-424" fmla="*/ 212001 h 2019314"/>
              <a:gd name="connsiteX2-425" fmla="*/ 1021277 w 1236127"/>
              <a:gd name="connsiteY2-426" fmla="*/ 19692 h 2019314"/>
              <a:gd name="connsiteX3-427" fmla="*/ 1199407 w 1236127"/>
              <a:gd name="connsiteY3-428" fmla="*/ 559047 h 2019314"/>
              <a:gd name="connsiteX4-429" fmla="*/ 617517 w 1236127"/>
              <a:gd name="connsiteY4-430" fmla="*/ 1143595 h 2019314"/>
              <a:gd name="connsiteX5-431" fmla="*/ 985650 w 1236127"/>
              <a:gd name="connsiteY5-432" fmla="*/ 1689861 h 2019314"/>
              <a:gd name="connsiteX6-433" fmla="*/ 504701 w 1236127"/>
              <a:gd name="connsiteY6-434" fmla="*/ 1974869 h 2019314"/>
              <a:gd name="connsiteX7-435" fmla="*/ 0 w 1236127"/>
              <a:gd name="connsiteY7-436" fmla="*/ 1093435 h 2019314"/>
              <a:gd name="connsiteX0-437" fmla="*/ 0 w 1236127"/>
              <a:gd name="connsiteY0-438" fmla="*/ 1052799 h 1978678"/>
              <a:gd name="connsiteX1-439" fmla="*/ 504701 w 1236127"/>
              <a:gd name="connsiteY1-440" fmla="*/ 171365 h 1978678"/>
              <a:gd name="connsiteX2-441" fmla="*/ 1021277 w 1236127"/>
              <a:gd name="connsiteY2-442" fmla="*/ 26557 h 1978678"/>
              <a:gd name="connsiteX3-443" fmla="*/ 1199407 w 1236127"/>
              <a:gd name="connsiteY3-444" fmla="*/ 518411 h 1978678"/>
              <a:gd name="connsiteX4-445" fmla="*/ 617517 w 1236127"/>
              <a:gd name="connsiteY4-446" fmla="*/ 1102959 h 1978678"/>
              <a:gd name="connsiteX5-447" fmla="*/ 985650 w 1236127"/>
              <a:gd name="connsiteY5-448" fmla="*/ 1649225 h 1978678"/>
              <a:gd name="connsiteX6-449" fmla="*/ 504701 w 1236127"/>
              <a:gd name="connsiteY6-450" fmla="*/ 1934233 h 1978678"/>
              <a:gd name="connsiteX7-451" fmla="*/ 0 w 1236127"/>
              <a:gd name="connsiteY7-452" fmla="*/ 1052799 h 1978678"/>
              <a:gd name="connsiteX0-453" fmla="*/ 0 w 1236127"/>
              <a:gd name="connsiteY0-454" fmla="*/ 1052799 h 1978678"/>
              <a:gd name="connsiteX1-455" fmla="*/ 504701 w 1236127"/>
              <a:gd name="connsiteY1-456" fmla="*/ 171365 h 1978678"/>
              <a:gd name="connsiteX2-457" fmla="*/ 1021277 w 1236127"/>
              <a:gd name="connsiteY2-458" fmla="*/ 26557 h 1978678"/>
              <a:gd name="connsiteX3-459" fmla="*/ 1199407 w 1236127"/>
              <a:gd name="connsiteY3-460" fmla="*/ 518411 h 1978678"/>
              <a:gd name="connsiteX4-461" fmla="*/ 617517 w 1236127"/>
              <a:gd name="connsiteY4-462" fmla="*/ 1102959 h 1978678"/>
              <a:gd name="connsiteX5-463" fmla="*/ 985650 w 1236127"/>
              <a:gd name="connsiteY5-464" fmla="*/ 1649225 h 1978678"/>
              <a:gd name="connsiteX6-465" fmla="*/ 504701 w 1236127"/>
              <a:gd name="connsiteY6-466" fmla="*/ 1934233 h 1978678"/>
              <a:gd name="connsiteX7-467" fmla="*/ 0 w 1236127"/>
              <a:gd name="connsiteY7-468" fmla="*/ 1052799 h 1978678"/>
              <a:gd name="connsiteX0-469" fmla="*/ 0 w 1306483"/>
              <a:gd name="connsiteY0-470" fmla="*/ 1052799 h 1978678"/>
              <a:gd name="connsiteX1-471" fmla="*/ 504701 w 1306483"/>
              <a:gd name="connsiteY1-472" fmla="*/ 171365 h 1978678"/>
              <a:gd name="connsiteX2-473" fmla="*/ 1021277 w 1306483"/>
              <a:gd name="connsiteY2-474" fmla="*/ 26557 h 1978678"/>
              <a:gd name="connsiteX3-475" fmla="*/ 1282534 w 1306483"/>
              <a:gd name="connsiteY3-476" fmla="*/ 506536 h 1978678"/>
              <a:gd name="connsiteX4-477" fmla="*/ 617517 w 1306483"/>
              <a:gd name="connsiteY4-478" fmla="*/ 1102959 h 1978678"/>
              <a:gd name="connsiteX5-479" fmla="*/ 985650 w 1306483"/>
              <a:gd name="connsiteY5-480" fmla="*/ 1649225 h 1978678"/>
              <a:gd name="connsiteX6-481" fmla="*/ 504701 w 1306483"/>
              <a:gd name="connsiteY6-482" fmla="*/ 1934233 h 1978678"/>
              <a:gd name="connsiteX7-483" fmla="*/ 0 w 1306483"/>
              <a:gd name="connsiteY7-484" fmla="*/ 1052799 h 1978678"/>
              <a:gd name="connsiteX0-485" fmla="*/ 0 w 1306483"/>
              <a:gd name="connsiteY0-486" fmla="*/ 1052799 h 1978678"/>
              <a:gd name="connsiteX1-487" fmla="*/ 504701 w 1306483"/>
              <a:gd name="connsiteY1-488" fmla="*/ 171365 h 1978678"/>
              <a:gd name="connsiteX2-489" fmla="*/ 1021277 w 1306483"/>
              <a:gd name="connsiteY2-490" fmla="*/ 26557 h 1978678"/>
              <a:gd name="connsiteX3-491" fmla="*/ 1282534 w 1306483"/>
              <a:gd name="connsiteY3-492" fmla="*/ 506536 h 1978678"/>
              <a:gd name="connsiteX4-493" fmla="*/ 617517 w 1306483"/>
              <a:gd name="connsiteY4-494" fmla="*/ 1102959 h 1978678"/>
              <a:gd name="connsiteX5-495" fmla="*/ 985650 w 1306483"/>
              <a:gd name="connsiteY5-496" fmla="*/ 1649225 h 1978678"/>
              <a:gd name="connsiteX6-497" fmla="*/ 504701 w 1306483"/>
              <a:gd name="connsiteY6-498" fmla="*/ 1934233 h 1978678"/>
              <a:gd name="connsiteX7-499" fmla="*/ 0 w 1306483"/>
              <a:gd name="connsiteY7-500" fmla="*/ 1052799 h 1978678"/>
              <a:gd name="connsiteX0-501" fmla="*/ 0 w 1282534"/>
              <a:gd name="connsiteY0-502" fmla="*/ 1052799 h 1978678"/>
              <a:gd name="connsiteX1-503" fmla="*/ 504701 w 1282534"/>
              <a:gd name="connsiteY1-504" fmla="*/ 171365 h 1978678"/>
              <a:gd name="connsiteX2-505" fmla="*/ 1021277 w 1282534"/>
              <a:gd name="connsiteY2-506" fmla="*/ 26557 h 1978678"/>
              <a:gd name="connsiteX3-507" fmla="*/ 1282534 w 1282534"/>
              <a:gd name="connsiteY3-508" fmla="*/ 506536 h 1978678"/>
              <a:gd name="connsiteX4-509" fmla="*/ 617517 w 1282534"/>
              <a:gd name="connsiteY4-510" fmla="*/ 1102959 h 1978678"/>
              <a:gd name="connsiteX5-511" fmla="*/ 985650 w 1282534"/>
              <a:gd name="connsiteY5-512" fmla="*/ 1649225 h 1978678"/>
              <a:gd name="connsiteX6-513" fmla="*/ 504701 w 1282534"/>
              <a:gd name="connsiteY6-514" fmla="*/ 1934233 h 1978678"/>
              <a:gd name="connsiteX7-515" fmla="*/ 0 w 1282534"/>
              <a:gd name="connsiteY7-516" fmla="*/ 1052799 h 1978678"/>
              <a:gd name="connsiteX0-517" fmla="*/ 0 w 1318160"/>
              <a:gd name="connsiteY0-518" fmla="*/ 1052799 h 1978678"/>
              <a:gd name="connsiteX1-519" fmla="*/ 540327 w 1318160"/>
              <a:gd name="connsiteY1-520" fmla="*/ 171365 h 1978678"/>
              <a:gd name="connsiteX2-521" fmla="*/ 1056903 w 1318160"/>
              <a:gd name="connsiteY2-522" fmla="*/ 26557 h 1978678"/>
              <a:gd name="connsiteX3-523" fmla="*/ 1318160 w 1318160"/>
              <a:gd name="connsiteY3-524" fmla="*/ 506536 h 1978678"/>
              <a:gd name="connsiteX4-525" fmla="*/ 653143 w 1318160"/>
              <a:gd name="connsiteY4-526" fmla="*/ 1102959 h 1978678"/>
              <a:gd name="connsiteX5-527" fmla="*/ 1021276 w 1318160"/>
              <a:gd name="connsiteY5-528" fmla="*/ 1649225 h 1978678"/>
              <a:gd name="connsiteX6-529" fmla="*/ 540327 w 1318160"/>
              <a:gd name="connsiteY6-530" fmla="*/ 1934233 h 1978678"/>
              <a:gd name="connsiteX7-531" fmla="*/ 0 w 1318160"/>
              <a:gd name="connsiteY7-532" fmla="*/ 1052799 h 1978678"/>
              <a:gd name="connsiteX0-533" fmla="*/ 21484 w 1339644"/>
              <a:gd name="connsiteY0-534" fmla="*/ 1052799 h 1978678"/>
              <a:gd name="connsiteX1-535" fmla="*/ 561811 w 1339644"/>
              <a:gd name="connsiteY1-536" fmla="*/ 171365 h 1978678"/>
              <a:gd name="connsiteX2-537" fmla="*/ 1078387 w 1339644"/>
              <a:gd name="connsiteY2-538" fmla="*/ 26557 h 1978678"/>
              <a:gd name="connsiteX3-539" fmla="*/ 1339644 w 1339644"/>
              <a:gd name="connsiteY3-540" fmla="*/ 506536 h 1978678"/>
              <a:gd name="connsiteX4-541" fmla="*/ 674627 w 1339644"/>
              <a:gd name="connsiteY4-542" fmla="*/ 1102959 h 1978678"/>
              <a:gd name="connsiteX5-543" fmla="*/ 1042760 w 1339644"/>
              <a:gd name="connsiteY5-544" fmla="*/ 1649225 h 1978678"/>
              <a:gd name="connsiteX6-545" fmla="*/ 561811 w 1339644"/>
              <a:gd name="connsiteY6-546" fmla="*/ 1934233 h 1978678"/>
              <a:gd name="connsiteX7-547" fmla="*/ 21484 w 1339644"/>
              <a:gd name="connsiteY7-548" fmla="*/ 1052799 h 1978678"/>
              <a:gd name="connsiteX0-549" fmla="*/ 2204 w 1320364"/>
              <a:gd name="connsiteY0-550" fmla="*/ 1052799 h 1978678"/>
              <a:gd name="connsiteX1-551" fmla="*/ 542531 w 1320364"/>
              <a:gd name="connsiteY1-552" fmla="*/ 171365 h 1978678"/>
              <a:gd name="connsiteX2-553" fmla="*/ 1059107 w 1320364"/>
              <a:gd name="connsiteY2-554" fmla="*/ 26557 h 1978678"/>
              <a:gd name="connsiteX3-555" fmla="*/ 1320364 w 1320364"/>
              <a:gd name="connsiteY3-556" fmla="*/ 506536 h 1978678"/>
              <a:gd name="connsiteX4-557" fmla="*/ 655347 w 1320364"/>
              <a:gd name="connsiteY4-558" fmla="*/ 1102959 h 1978678"/>
              <a:gd name="connsiteX5-559" fmla="*/ 1023480 w 1320364"/>
              <a:gd name="connsiteY5-560" fmla="*/ 1649225 h 1978678"/>
              <a:gd name="connsiteX6-561" fmla="*/ 542531 w 1320364"/>
              <a:gd name="connsiteY6-562" fmla="*/ 1934233 h 1978678"/>
              <a:gd name="connsiteX7-563" fmla="*/ 2204 w 1320364"/>
              <a:gd name="connsiteY7-564" fmla="*/ 1052799 h 197867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165" y="connsiteY6-166"/>
              </a:cxn>
              <a:cxn ang="0">
                <a:pos x="connsiteX7-419" y="connsiteY7-420"/>
              </a:cxn>
            </a:cxnLst>
            <a:rect l="l" t="t" r="r" b="b"/>
            <a:pathLst>
              <a:path w="1320364" h="1978678">
                <a:moveTo>
                  <a:pt x="2204" y="1052799"/>
                </a:moveTo>
                <a:cubicBezTo>
                  <a:pt x="37830" y="779752"/>
                  <a:pt x="366381" y="342405"/>
                  <a:pt x="542531" y="171365"/>
                </a:cubicBezTo>
                <a:cubicBezTo>
                  <a:pt x="718681" y="325"/>
                  <a:pt x="943323" y="-31284"/>
                  <a:pt x="1059107" y="26557"/>
                </a:cubicBezTo>
                <a:cubicBezTo>
                  <a:pt x="1198642" y="131899"/>
                  <a:pt x="1302550" y="289531"/>
                  <a:pt x="1320364" y="506536"/>
                </a:cubicBezTo>
                <a:cubicBezTo>
                  <a:pt x="1303540" y="707324"/>
                  <a:pt x="1358960" y="1102517"/>
                  <a:pt x="655347" y="1102959"/>
                </a:cubicBezTo>
                <a:cubicBezTo>
                  <a:pt x="550448" y="1091527"/>
                  <a:pt x="1066034" y="1285048"/>
                  <a:pt x="1023480" y="1649225"/>
                </a:cubicBezTo>
                <a:cubicBezTo>
                  <a:pt x="1004677" y="1977777"/>
                  <a:pt x="712744" y="2033637"/>
                  <a:pt x="542531" y="1934233"/>
                </a:cubicBezTo>
                <a:cubicBezTo>
                  <a:pt x="372318" y="1834829"/>
                  <a:pt x="-33422" y="1325846"/>
                  <a:pt x="2204" y="1052799"/>
                </a:cubicBezTo>
                <a:close/>
              </a:path>
            </a:pathLst>
          </a:custGeom>
          <a:gradFill flip="none" rotWithShape="0">
            <a:gsLst>
              <a:gs pos="0">
                <a:srgbClr val="830312"/>
              </a:gs>
              <a:gs pos="24000">
                <a:schemeClr val="accent3">
                  <a:lumMod val="50000"/>
                </a:schemeClr>
              </a:gs>
              <a:gs pos="67000">
                <a:schemeClr val="accent3">
                  <a:lumMod val="75000"/>
                </a:schemeClr>
              </a:gs>
            </a:gsLst>
            <a:lin ang="10800000" scaled="0"/>
            <a:tileRect/>
          </a:gradFill>
          <a:ln>
            <a:noFill/>
          </a:ln>
          <a:effectLst>
            <a:outerShdw blurRad="127000" dist="88900" dir="6000000" sx="106000" sy="106000" kx="800400" algn="br" rotWithShape="0">
              <a:srgbClr val="000000">
                <a:alpha val="89000"/>
              </a:srgbClr>
            </a:outerShdw>
          </a:effectLst>
          <a:scene3d>
            <a:camera prst="orthographicFront"/>
            <a:lightRig rig="threePt" dir="t"/>
          </a:scene3d>
          <a:sp3d>
            <a:bevelT w="6350" prst="hardEdge"/>
            <a:bevelB w="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 name="流程图: 终止 7"/>
          <p:cNvSpPr/>
          <p:nvPr/>
        </p:nvSpPr>
        <p:spPr>
          <a:xfrm rot="3600000">
            <a:off x="2147094" y="5696744"/>
            <a:ext cx="131763" cy="38100"/>
          </a:xfrm>
          <a:prstGeom prst="flowChartTerminator">
            <a:avLst/>
          </a:prstGeom>
          <a:gradFill>
            <a:gsLst>
              <a:gs pos="0">
                <a:srgbClr val="830312"/>
              </a:gs>
              <a:gs pos="47000">
                <a:schemeClr val="accent3">
                  <a:lumMod val="50000"/>
                </a:schemeClr>
              </a:gs>
              <a:gs pos="100000">
                <a:schemeClr val="accent3">
                  <a:lumMod val="75000"/>
                </a:schemeClr>
              </a:gs>
            </a:gsLst>
            <a:lin ang="10800000" scaled="0"/>
          </a:gradFill>
          <a:ln>
            <a:noFill/>
          </a:ln>
          <a:effectLst>
            <a:outerShdw blurRad="38100" dist="50800" dir="3120000" sx="107000" sy="107000" algn="ctr" rotWithShape="0">
              <a:schemeClr val="tx1">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2" name="椭圆 6"/>
          <p:cNvSpPr/>
          <p:nvPr/>
        </p:nvSpPr>
        <p:spPr>
          <a:xfrm rot="19800000">
            <a:off x="10159953" y="5427137"/>
            <a:ext cx="269942" cy="404531"/>
          </a:xfrm>
          <a:custGeom>
            <a:avLst/>
            <a:gdLst>
              <a:gd name="connsiteX0" fmla="*/ 0 w 1009402"/>
              <a:gd name="connsiteY0" fmla="*/ 881434 h 1762867"/>
              <a:gd name="connsiteX1" fmla="*/ 504701 w 1009402"/>
              <a:gd name="connsiteY1" fmla="*/ 0 h 1762867"/>
              <a:gd name="connsiteX2" fmla="*/ 1009402 w 1009402"/>
              <a:gd name="connsiteY2" fmla="*/ 881434 h 1762867"/>
              <a:gd name="connsiteX3" fmla="*/ 504701 w 1009402"/>
              <a:gd name="connsiteY3" fmla="*/ 1762868 h 1762867"/>
              <a:gd name="connsiteX4" fmla="*/ 0 w 1009402"/>
              <a:gd name="connsiteY4" fmla="*/ 881434 h 1762867"/>
              <a:gd name="connsiteX0-1" fmla="*/ 0 w 950025"/>
              <a:gd name="connsiteY0-2" fmla="*/ 920642 h 1810786"/>
              <a:gd name="connsiteX1-3" fmla="*/ 504701 w 950025"/>
              <a:gd name="connsiteY1-4" fmla="*/ 39208 h 1810786"/>
              <a:gd name="connsiteX2-5" fmla="*/ 950025 w 950025"/>
              <a:gd name="connsiteY2-6" fmla="*/ 445629 h 1810786"/>
              <a:gd name="connsiteX3-7" fmla="*/ 504701 w 950025"/>
              <a:gd name="connsiteY3-8" fmla="*/ 1802076 h 1810786"/>
              <a:gd name="connsiteX4-9" fmla="*/ 0 w 950025"/>
              <a:gd name="connsiteY4-10" fmla="*/ 920642 h 1810786"/>
              <a:gd name="connsiteX0-11" fmla="*/ 0 w 965700"/>
              <a:gd name="connsiteY0-12" fmla="*/ 894177 h 1784321"/>
              <a:gd name="connsiteX1-13" fmla="*/ 504701 w 965700"/>
              <a:gd name="connsiteY1-14" fmla="*/ 12743 h 1784321"/>
              <a:gd name="connsiteX2-15" fmla="*/ 950025 w 965700"/>
              <a:gd name="connsiteY2-16" fmla="*/ 419164 h 1784321"/>
              <a:gd name="connsiteX3-17" fmla="*/ 831273 w 965700"/>
              <a:gd name="connsiteY3-18" fmla="*/ 1074966 h 1784321"/>
              <a:gd name="connsiteX4-19" fmla="*/ 504701 w 965700"/>
              <a:gd name="connsiteY4-20" fmla="*/ 1775611 h 1784321"/>
              <a:gd name="connsiteX5" fmla="*/ 0 w 965700"/>
              <a:gd name="connsiteY5" fmla="*/ 894177 h 1784321"/>
              <a:gd name="connsiteX0-21" fmla="*/ 0 w 965700"/>
              <a:gd name="connsiteY0-22" fmla="*/ 900212 h 1790356"/>
              <a:gd name="connsiteX1-23" fmla="*/ 504701 w 965700"/>
              <a:gd name="connsiteY1-24" fmla="*/ 18778 h 1790356"/>
              <a:gd name="connsiteX2-25" fmla="*/ 950025 w 965700"/>
              <a:gd name="connsiteY2-26" fmla="*/ 425199 h 1790356"/>
              <a:gd name="connsiteX3-27" fmla="*/ 831273 w 965700"/>
              <a:gd name="connsiteY3-28" fmla="*/ 1081001 h 1790356"/>
              <a:gd name="connsiteX4-29" fmla="*/ 504701 w 965700"/>
              <a:gd name="connsiteY4-30" fmla="*/ 1781646 h 1790356"/>
              <a:gd name="connsiteX5-31" fmla="*/ 0 w 965700"/>
              <a:gd name="connsiteY5-32" fmla="*/ 900212 h 1790356"/>
              <a:gd name="connsiteX0-33" fmla="*/ 0 w 1020567"/>
              <a:gd name="connsiteY0-34" fmla="*/ 901754 h 1791898"/>
              <a:gd name="connsiteX1-35" fmla="*/ 504701 w 1020567"/>
              <a:gd name="connsiteY1-36" fmla="*/ 20320 h 1791898"/>
              <a:gd name="connsiteX2-37" fmla="*/ 1009401 w 1020567"/>
              <a:gd name="connsiteY2-38" fmla="*/ 414866 h 1791898"/>
              <a:gd name="connsiteX3-39" fmla="*/ 831273 w 1020567"/>
              <a:gd name="connsiteY3-40" fmla="*/ 1082543 h 1791898"/>
              <a:gd name="connsiteX4-41" fmla="*/ 504701 w 1020567"/>
              <a:gd name="connsiteY4-42" fmla="*/ 1783188 h 1791898"/>
              <a:gd name="connsiteX5-43" fmla="*/ 0 w 1020567"/>
              <a:gd name="connsiteY5-44" fmla="*/ 901754 h 1791898"/>
              <a:gd name="connsiteX0-45" fmla="*/ 0 w 1020567"/>
              <a:gd name="connsiteY0-46" fmla="*/ 915726 h 1805870"/>
              <a:gd name="connsiteX1-47" fmla="*/ 504701 w 1020567"/>
              <a:gd name="connsiteY1-48" fmla="*/ 34292 h 1805870"/>
              <a:gd name="connsiteX2-49" fmla="*/ 1009401 w 1020567"/>
              <a:gd name="connsiteY2-50" fmla="*/ 428838 h 1805870"/>
              <a:gd name="connsiteX3-51" fmla="*/ 831273 w 1020567"/>
              <a:gd name="connsiteY3-52" fmla="*/ 1096515 h 1805870"/>
              <a:gd name="connsiteX4-53" fmla="*/ 504701 w 1020567"/>
              <a:gd name="connsiteY4-54" fmla="*/ 1797160 h 1805870"/>
              <a:gd name="connsiteX5-55" fmla="*/ 0 w 1020567"/>
              <a:gd name="connsiteY5-56" fmla="*/ 915726 h 1805870"/>
              <a:gd name="connsiteX0-57" fmla="*/ 0 w 1009401"/>
              <a:gd name="connsiteY0-58" fmla="*/ 915726 h 1805870"/>
              <a:gd name="connsiteX1-59" fmla="*/ 504701 w 1009401"/>
              <a:gd name="connsiteY1-60" fmla="*/ 34292 h 1805870"/>
              <a:gd name="connsiteX2-61" fmla="*/ 1009401 w 1009401"/>
              <a:gd name="connsiteY2-62" fmla="*/ 428838 h 1805870"/>
              <a:gd name="connsiteX3-63" fmla="*/ 831273 w 1009401"/>
              <a:gd name="connsiteY3-64" fmla="*/ 1096515 h 1805870"/>
              <a:gd name="connsiteX4-65" fmla="*/ 504701 w 1009401"/>
              <a:gd name="connsiteY4-66" fmla="*/ 1797160 h 1805870"/>
              <a:gd name="connsiteX5-67" fmla="*/ 0 w 1009401"/>
              <a:gd name="connsiteY5-68" fmla="*/ 915726 h 1805870"/>
              <a:gd name="connsiteX0-69" fmla="*/ 0 w 1009401"/>
              <a:gd name="connsiteY0-70" fmla="*/ 915726 h 1805870"/>
              <a:gd name="connsiteX1-71" fmla="*/ 504701 w 1009401"/>
              <a:gd name="connsiteY1-72" fmla="*/ 34292 h 1805870"/>
              <a:gd name="connsiteX2-73" fmla="*/ 1009401 w 1009401"/>
              <a:gd name="connsiteY2-74" fmla="*/ 428838 h 1805870"/>
              <a:gd name="connsiteX3-75" fmla="*/ 831273 w 1009401"/>
              <a:gd name="connsiteY3-76" fmla="*/ 1096515 h 1805870"/>
              <a:gd name="connsiteX4-77" fmla="*/ 504701 w 1009401"/>
              <a:gd name="connsiteY4-78" fmla="*/ 1797160 h 1805870"/>
              <a:gd name="connsiteX5-79" fmla="*/ 0 w 1009401"/>
              <a:gd name="connsiteY5-80" fmla="*/ 915726 h 1805870"/>
              <a:gd name="connsiteX0-81" fmla="*/ 0 w 1009401"/>
              <a:gd name="connsiteY0-82" fmla="*/ 915726 h 1797244"/>
              <a:gd name="connsiteX1-83" fmla="*/ 504701 w 1009401"/>
              <a:gd name="connsiteY1-84" fmla="*/ 34292 h 1797244"/>
              <a:gd name="connsiteX2-85" fmla="*/ 1009401 w 1009401"/>
              <a:gd name="connsiteY2-86" fmla="*/ 428838 h 1797244"/>
              <a:gd name="connsiteX3-87" fmla="*/ 617517 w 1009401"/>
              <a:gd name="connsiteY3-88" fmla="*/ 965886 h 1797244"/>
              <a:gd name="connsiteX4-89" fmla="*/ 504701 w 1009401"/>
              <a:gd name="connsiteY4-90" fmla="*/ 1797160 h 1797244"/>
              <a:gd name="connsiteX5-91" fmla="*/ 0 w 1009401"/>
              <a:gd name="connsiteY5-92" fmla="*/ 915726 h 1797244"/>
              <a:gd name="connsiteX0-93" fmla="*/ 0 w 1029241"/>
              <a:gd name="connsiteY0-94" fmla="*/ 915726 h 1797244"/>
              <a:gd name="connsiteX1-95" fmla="*/ 504701 w 1029241"/>
              <a:gd name="connsiteY1-96" fmla="*/ 34292 h 1797244"/>
              <a:gd name="connsiteX2-97" fmla="*/ 1009401 w 1029241"/>
              <a:gd name="connsiteY2-98" fmla="*/ 428838 h 1797244"/>
              <a:gd name="connsiteX3-99" fmla="*/ 617517 w 1029241"/>
              <a:gd name="connsiteY3-100" fmla="*/ 965886 h 1797244"/>
              <a:gd name="connsiteX4-101" fmla="*/ 504701 w 1029241"/>
              <a:gd name="connsiteY4-102" fmla="*/ 1797160 h 1797244"/>
              <a:gd name="connsiteX5-103" fmla="*/ 0 w 1029241"/>
              <a:gd name="connsiteY5-104" fmla="*/ 915726 h 1797244"/>
              <a:gd name="connsiteX0-105" fmla="*/ 0 w 1029241"/>
              <a:gd name="connsiteY0-106" fmla="*/ 915726 h 1797244"/>
              <a:gd name="connsiteX1-107" fmla="*/ 504701 w 1029241"/>
              <a:gd name="connsiteY1-108" fmla="*/ 34292 h 1797244"/>
              <a:gd name="connsiteX2-109" fmla="*/ 1009401 w 1029241"/>
              <a:gd name="connsiteY2-110" fmla="*/ 428838 h 1797244"/>
              <a:gd name="connsiteX3-111" fmla="*/ 617517 w 1029241"/>
              <a:gd name="connsiteY3-112" fmla="*/ 965886 h 1797244"/>
              <a:gd name="connsiteX4-113" fmla="*/ 504701 w 1029241"/>
              <a:gd name="connsiteY4-114" fmla="*/ 1797160 h 1797244"/>
              <a:gd name="connsiteX5-115" fmla="*/ 0 w 1029241"/>
              <a:gd name="connsiteY5-116" fmla="*/ 915726 h 1797244"/>
              <a:gd name="connsiteX0-117" fmla="*/ 0 w 1116279"/>
              <a:gd name="connsiteY0-118" fmla="*/ 932431 h 1813949"/>
              <a:gd name="connsiteX1-119" fmla="*/ 504701 w 1116279"/>
              <a:gd name="connsiteY1-120" fmla="*/ 50997 h 1813949"/>
              <a:gd name="connsiteX2-121" fmla="*/ 1116279 w 1116279"/>
              <a:gd name="connsiteY2-122" fmla="*/ 386167 h 1813949"/>
              <a:gd name="connsiteX3-123" fmla="*/ 617517 w 1116279"/>
              <a:gd name="connsiteY3-124" fmla="*/ 982591 h 1813949"/>
              <a:gd name="connsiteX4-125" fmla="*/ 504701 w 1116279"/>
              <a:gd name="connsiteY4-126" fmla="*/ 1813865 h 1813949"/>
              <a:gd name="connsiteX5-127" fmla="*/ 0 w 1116279"/>
              <a:gd name="connsiteY5-128" fmla="*/ 932431 h 1813949"/>
              <a:gd name="connsiteX0-129" fmla="*/ 0 w 1116279"/>
              <a:gd name="connsiteY0-130" fmla="*/ 921141 h 1802659"/>
              <a:gd name="connsiteX1-131" fmla="*/ 504701 w 1116279"/>
              <a:gd name="connsiteY1-132" fmla="*/ 39707 h 1802659"/>
              <a:gd name="connsiteX2-133" fmla="*/ 1116279 w 1116279"/>
              <a:gd name="connsiteY2-134" fmla="*/ 374877 h 1802659"/>
              <a:gd name="connsiteX3-135" fmla="*/ 617517 w 1116279"/>
              <a:gd name="connsiteY3-136" fmla="*/ 971301 h 1802659"/>
              <a:gd name="connsiteX4-137" fmla="*/ 504701 w 1116279"/>
              <a:gd name="connsiteY4-138" fmla="*/ 1802575 h 1802659"/>
              <a:gd name="connsiteX5-139" fmla="*/ 0 w 1116279"/>
              <a:gd name="connsiteY5-140" fmla="*/ 921141 h 1802659"/>
              <a:gd name="connsiteX0-141" fmla="*/ 0 w 1116279"/>
              <a:gd name="connsiteY0-142" fmla="*/ 921141 h 1812795"/>
              <a:gd name="connsiteX1-143" fmla="*/ 504701 w 1116279"/>
              <a:gd name="connsiteY1-144" fmla="*/ 39707 h 1812795"/>
              <a:gd name="connsiteX2-145" fmla="*/ 1116279 w 1116279"/>
              <a:gd name="connsiteY2-146" fmla="*/ 374877 h 1812795"/>
              <a:gd name="connsiteX3-147" fmla="*/ 617517 w 1116279"/>
              <a:gd name="connsiteY3-148" fmla="*/ 971301 h 1812795"/>
              <a:gd name="connsiteX4-149" fmla="*/ 558139 w 1116279"/>
              <a:gd name="connsiteY4-150" fmla="*/ 1375063 h 1812795"/>
              <a:gd name="connsiteX5-151" fmla="*/ 504701 w 1116279"/>
              <a:gd name="connsiteY5-152" fmla="*/ 1802575 h 1812795"/>
              <a:gd name="connsiteX6" fmla="*/ 0 w 1116279"/>
              <a:gd name="connsiteY6" fmla="*/ 921141 h 1812795"/>
              <a:gd name="connsiteX0-153" fmla="*/ 0 w 1116279"/>
              <a:gd name="connsiteY0-154" fmla="*/ 921141 h 1817072"/>
              <a:gd name="connsiteX1-155" fmla="*/ 504701 w 1116279"/>
              <a:gd name="connsiteY1-156" fmla="*/ 39707 h 1817072"/>
              <a:gd name="connsiteX2-157" fmla="*/ 1116279 w 1116279"/>
              <a:gd name="connsiteY2-158" fmla="*/ 374877 h 1817072"/>
              <a:gd name="connsiteX3-159" fmla="*/ 617517 w 1116279"/>
              <a:gd name="connsiteY3-160" fmla="*/ 971301 h 1817072"/>
              <a:gd name="connsiteX4-161" fmla="*/ 855022 w 1116279"/>
              <a:gd name="connsiteY4-162" fmla="*/ 1434440 h 1817072"/>
              <a:gd name="connsiteX5-163" fmla="*/ 504701 w 1116279"/>
              <a:gd name="connsiteY5-164" fmla="*/ 1802575 h 1817072"/>
              <a:gd name="connsiteX6-165" fmla="*/ 0 w 1116279"/>
              <a:gd name="connsiteY6-166" fmla="*/ 921141 h 1817072"/>
              <a:gd name="connsiteX0-167" fmla="*/ 0 w 1116279"/>
              <a:gd name="connsiteY0-168" fmla="*/ 921141 h 1828689"/>
              <a:gd name="connsiteX1-169" fmla="*/ 504701 w 1116279"/>
              <a:gd name="connsiteY1-170" fmla="*/ 39707 h 1828689"/>
              <a:gd name="connsiteX2-171" fmla="*/ 1116279 w 1116279"/>
              <a:gd name="connsiteY2-172" fmla="*/ 374877 h 1828689"/>
              <a:gd name="connsiteX3-173" fmla="*/ 617517 w 1116279"/>
              <a:gd name="connsiteY3-174" fmla="*/ 971301 h 1828689"/>
              <a:gd name="connsiteX4-175" fmla="*/ 855022 w 1116279"/>
              <a:gd name="connsiteY4-176" fmla="*/ 1434440 h 1828689"/>
              <a:gd name="connsiteX5-177" fmla="*/ 504701 w 1116279"/>
              <a:gd name="connsiteY5-178" fmla="*/ 1802575 h 1828689"/>
              <a:gd name="connsiteX6-179" fmla="*/ 0 w 1116279"/>
              <a:gd name="connsiteY6-180" fmla="*/ 921141 h 1828689"/>
              <a:gd name="connsiteX0-181" fmla="*/ 0 w 1116279"/>
              <a:gd name="connsiteY0-182" fmla="*/ 921141 h 1824570"/>
              <a:gd name="connsiteX1-183" fmla="*/ 504701 w 1116279"/>
              <a:gd name="connsiteY1-184" fmla="*/ 39707 h 1824570"/>
              <a:gd name="connsiteX2-185" fmla="*/ 1116279 w 1116279"/>
              <a:gd name="connsiteY2-186" fmla="*/ 374877 h 1824570"/>
              <a:gd name="connsiteX3-187" fmla="*/ 617517 w 1116279"/>
              <a:gd name="connsiteY3-188" fmla="*/ 971301 h 1824570"/>
              <a:gd name="connsiteX4-189" fmla="*/ 855022 w 1116279"/>
              <a:gd name="connsiteY4-190" fmla="*/ 1434440 h 1824570"/>
              <a:gd name="connsiteX5-191" fmla="*/ 504701 w 1116279"/>
              <a:gd name="connsiteY5-192" fmla="*/ 1802575 h 1824570"/>
              <a:gd name="connsiteX6-193" fmla="*/ 0 w 1116279"/>
              <a:gd name="connsiteY6-194" fmla="*/ 921141 h 1824570"/>
              <a:gd name="connsiteX0-195" fmla="*/ 0 w 1116279"/>
              <a:gd name="connsiteY0-196" fmla="*/ 921141 h 1824570"/>
              <a:gd name="connsiteX1-197" fmla="*/ 504701 w 1116279"/>
              <a:gd name="connsiteY1-198" fmla="*/ 39707 h 1824570"/>
              <a:gd name="connsiteX2-199" fmla="*/ 1116279 w 1116279"/>
              <a:gd name="connsiteY2-200" fmla="*/ 374877 h 1824570"/>
              <a:gd name="connsiteX3-201" fmla="*/ 617517 w 1116279"/>
              <a:gd name="connsiteY3-202" fmla="*/ 971301 h 1824570"/>
              <a:gd name="connsiteX4-203" fmla="*/ 855022 w 1116279"/>
              <a:gd name="connsiteY4-204" fmla="*/ 1434440 h 1824570"/>
              <a:gd name="connsiteX5-205" fmla="*/ 504701 w 1116279"/>
              <a:gd name="connsiteY5-206" fmla="*/ 1802575 h 1824570"/>
              <a:gd name="connsiteX6-207" fmla="*/ 0 w 1116279"/>
              <a:gd name="connsiteY6-208" fmla="*/ 921141 h 1824570"/>
              <a:gd name="connsiteX0-209" fmla="*/ 0 w 1116279"/>
              <a:gd name="connsiteY0-210" fmla="*/ 921141 h 1824570"/>
              <a:gd name="connsiteX1-211" fmla="*/ 504701 w 1116279"/>
              <a:gd name="connsiteY1-212" fmla="*/ 39707 h 1824570"/>
              <a:gd name="connsiteX2-213" fmla="*/ 1116279 w 1116279"/>
              <a:gd name="connsiteY2-214" fmla="*/ 374877 h 1824570"/>
              <a:gd name="connsiteX3-215" fmla="*/ 617517 w 1116279"/>
              <a:gd name="connsiteY3-216" fmla="*/ 971301 h 1824570"/>
              <a:gd name="connsiteX4-217" fmla="*/ 855022 w 1116279"/>
              <a:gd name="connsiteY4-218" fmla="*/ 1434440 h 1824570"/>
              <a:gd name="connsiteX5-219" fmla="*/ 504701 w 1116279"/>
              <a:gd name="connsiteY5-220" fmla="*/ 1802575 h 1824570"/>
              <a:gd name="connsiteX6-221" fmla="*/ 0 w 1116279"/>
              <a:gd name="connsiteY6-222" fmla="*/ 921141 h 1824570"/>
              <a:gd name="connsiteX0-223" fmla="*/ 0 w 1116279"/>
              <a:gd name="connsiteY0-224" fmla="*/ 921141 h 1824570"/>
              <a:gd name="connsiteX1-225" fmla="*/ 504701 w 1116279"/>
              <a:gd name="connsiteY1-226" fmla="*/ 39707 h 1824570"/>
              <a:gd name="connsiteX2-227" fmla="*/ 1116279 w 1116279"/>
              <a:gd name="connsiteY2-228" fmla="*/ 374877 h 1824570"/>
              <a:gd name="connsiteX3-229" fmla="*/ 617517 w 1116279"/>
              <a:gd name="connsiteY3-230" fmla="*/ 971301 h 1824570"/>
              <a:gd name="connsiteX4-231" fmla="*/ 855022 w 1116279"/>
              <a:gd name="connsiteY4-232" fmla="*/ 1434440 h 1824570"/>
              <a:gd name="connsiteX5-233" fmla="*/ 504701 w 1116279"/>
              <a:gd name="connsiteY5-234" fmla="*/ 1802575 h 1824570"/>
              <a:gd name="connsiteX6-235" fmla="*/ 0 w 1116279"/>
              <a:gd name="connsiteY6-236" fmla="*/ 921141 h 1824570"/>
              <a:gd name="connsiteX0-237" fmla="*/ 0 w 1116279"/>
              <a:gd name="connsiteY0-238" fmla="*/ 921141 h 1830114"/>
              <a:gd name="connsiteX1-239" fmla="*/ 504701 w 1116279"/>
              <a:gd name="connsiteY1-240" fmla="*/ 39707 h 1830114"/>
              <a:gd name="connsiteX2-241" fmla="*/ 1116279 w 1116279"/>
              <a:gd name="connsiteY2-242" fmla="*/ 374877 h 1830114"/>
              <a:gd name="connsiteX3-243" fmla="*/ 617517 w 1116279"/>
              <a:gd name="connsiteY3-244" fmla="*/ 971301 h 1830114"/>
              <a:gd name="connsiteX4-245" fmla="*/ 878772 w 1116279"/>
              <a:gd name="connsiteY4-246" fmla="*/ 1470066 h 1830114"/>
              <a:gd name="connsiteX5-247" fmla="*/ 504701 w 1116279"/>
              <a:gd name="connsiteY5-248" fmla="*/ 1802575 h 1830114"/>
              <a:gd name="connsiteX6-249" fmla="*/ 0 w 1116279"/>
              <a:gd name="connsiteY6-250" fmla="*/ 921141 h 1830114"/>
              <a:gd name="connsiteX0-251" fmla="*/ 0 w 1116279"/>
              <a:gd name="connsiteY0-252" fmla="*/ 921141 h 1830114"/>
              <a:gd name="connsiteX1-253" fmla="*/ 504701 w 1116279"/>
              <a:gd name="connsiteY1-254" fmla="*/ 39707 h 1830114"/>
              <a:gd name="connsiteX2-255" fmla="*/ 1116279 w 1116279"/>
              <a:gd name="connsiteY2-256" fmla="*/ 374877 h 1830114"/>
              <a:gd name="connsiteX3-257" fmla="*/ 617517 w 1116279"/>
              <a:gd name="connsiteY3-258" fmla="*/ 971301 h 1830114"/>
              <a:gd name="connsiteX4-259" fmla="*/ 878772 w 1116279"/>
              <a:gd name="connsiteY4-260" fmla="*/ 1470066 h 1830114"/>
              <a:gd name="connsiteX5-261" fmla="*/ 504701 w 1116279"/>
              <a:gd name="connsiteY5-262" fmla="*/ 1802575 h 1830114"/>
              <a:gd name="connsiteX6-263" fmla="*/ 0 w 1116279"/>
              <a:gd name="connsiteY6-264" fmla="*/ 921141 h 1830114"/>
              <a:gd name="connsiteX0-265" fmla="*/ 0 w 1116279"/>
              <a:gd name="connsiteY0-266" fmla="*/ 921141 h 1827911"/>
              <a:gd name="connsiteX1-267" fmla="*/ 504701 w 1116279"/>
              <a:gd name="connsiteY1-268" fmla="*/ 39707 h 1827911"/>
              <a:gd name="connsiteX2-269" fmla="*/ 1116279 w 1116279"/>
              <a:gd name="connsiteY2-270" fmla="*/ 374877 h 1827911"/>
              <a:gd name="connsiteX3-271" fmla="*/ 617517 w 1116279"/>
              <a:gd name="connsiteY3-272" fmla="*/ 971301 h 1827911"/>
              <a:gd name="connsiteX4-273" fmla="*/ 878772 w 1116279"/>
              <a:gd name="connsiteY4-274" fmla="*/ 1470066 h 1827911"/>
              <a:gd name="connsiteX5-275" fmla="*/ 504701 w 1116279"/>
              <a:gd name="connsiteY5-276" fmla="*/ 1802575 h 1827911"/>
              <a:gd name="connsiteX6-277" fmla="*/ 0 w 1116279"/>
              <a:gd name="connsiteY6-278" fmla="*/ 921141 h 1827911"/>
              <a:gd name="connsiteX0-279" fmla="*/ 0 w 1116279"/>
              <a:gd name="connsiteY0-280" fmla="*/ 921141 h 1827911"/>
              <a:gd name="connsiteX1-281" fmla="*/ 504701 w 1116279"/>
              <a:gd name="connsiteY1-282" fmla="*/ 39707 h 1827911"/>
              <a:gd name="connsiteX2-283" fmla="*/ 1116279 w 1116279"/>
              <a:gd name="connsiteY2-284" fmla="*/ 374877 h 1827911"/>
              <a:gd name="connsiteX3-285" fmla="*/ 617517 w 1116279"/>
              <a:gd name="connsiteY3-286" fmla="*/ 971301 h 1827911"/>
              <a:gd name="connsiteX4-287" fmla="*/ 878772 w 1116279"/>
              <a:gd name="connsiteY4-288" fmla="*/ 1470066 h 1827911"/>
              <a:gd name="connsiteX5-289" fmla="*/ 504701 w 1116279"/>
              <a:gd name="connsiteY5-290" fmla="*/ 1802575 h 1827911"/>
              <a:gd name="connsiteX6-291" fmla="*/ 0 w 1116279"/>
              <a:gd name="connsiteY6-292" fmla="*/ 921141 h 1827911"/>
              <a:gd name="connsiteX0-293" fmla="*/ 0 w 1116279"/>
              <a:gd name="connsiteY0-294" fmla="*/ 921141 h 1836388"/>
              <a:gd name="connsiteX1-295" fmla="*/ 504701 w 1116279"/>
              <a:gd name="connsiteY1-296" fmla="*/ 39707 h 1836388"/>
              <a:gd name="connsiteX2-297" fmla="*/ 1116279 w 1116279"/>
              <a:gd name="connsiteY2-298" fmla="*/ 374877 h 1836388"/>
              <a:gd name="connsiteX3-299" fmla="*/ 617517 w 1116279"/>
              <a:gd name="connsiteY3-300" fmla="*/ 971301 h 1836388"/>
              <a:gd name="connsiteX4-301" fmla="*/ 985650 w 1116279"/>
              <a:gd name="connsiteY4-302" fmla="*/ 1517567 h 1836388"/>
              <a:gd name="connsiteX5-303" fmla="*/ 504701 w 1116279"/>
              <a:gd name="connsiteY5-304" fmla="*/ 1802575 h 1836388"/>
              <a:gd name="connsiteX6-305" fmla="*/ 0 w 1116279"/>
              <a:gd name="connsiteY6-306" fmla="*/ 921141 h 1836388"/>
              <a:gd name="connsiteX0-307" fmla="*/ 0 w 1116279"/>
              <a:gd name="connsiteY0-308" fmla="*/ 921141 h 1836388"/>
              <a:gd name="connsiteX1-309" fmla="*/ 504701 w 1116279"/>
              <a:gd name="connsiteY1-310" fmla="*/ 39707 h 1836388"/>
              <a:gd name="connsiteX2-311" fmla="*/ 1116279 w 1116279"/>
              <a:gd name="connsiteY2-312" fmla="*/ 374877 h 1836388"/>
              <a:gd name="connsiteX3-313" fmla="*/ 617517 w 1116279"/>
              <a:gd name="connsiteY3-314" fmla="*/ 971301 h 1836388"/>
              <a:gd name="connsiteX4-315" fmla="*/ 985650 w 1116279"/>
              <a:gd name="connsiteY4-316" fmla="*/ 1517567 h 1836388"/>
              <a:gd name="connsiteX5-317" fmla="*/ 504701 w 1116279"/>
              <a:gd name="connsiteY5-318" fmla="*/ 1802575 h 1836388"/>
              <a:gd name="connsiteX6-319" fmla="*/ 0 w 1116279"/>
              <a:gd name="connsiteY6-320" fmla="*/ 921141 h 1836388"/>
              <a:gd name="connsiteX0-321" fmla="*/ 0 w 1116279"/>
              <a:gd name="connsiteY0-322" fmla="*/ 921141 h 1836388"/>
              <a:gd name="connsiteX1-323" fmla="*/ 504701 w 1116279"/>
              <a:gd name="connsiteY1-324" fmla="*/ 39707 h 1836388"/>
              <a:gd name="connsiteX2-325" fmla="*/ 1116279 w 1116279"/>
              <a:gd name="connsiteY2-326" fmla="*/ 374877 h 1836388"/>
              <a:gd name="connsiteX3-327" fmla="*/ 617517 w 1116279"/>
              <a:gd name="connsiteY3-328" fmla="*/ 971301 h 1836388"/>
              <a:gd name="connsiteX4-329" fmla="*/ 985650 w 1116279"/>
              <a:gd name="connsiteY4-330" fmla="*/ 1517567 h 1836388"/>
              <a:gd name="connsiteX5-331" fmla="*/ 504701 w 1116279"/>
              <a:gd name="connsiteY5-332" fmla="*/ 1802575 h 1836388"/>
              <a:gd name="connsiteX6-333" fmla="*/ 0 w 1116279"/>
              <a:gd name="connsiteY6-334" fmla="*/ 921141 h 1836388"/>
              <a:gd name="connsiteX0-335" fmla="*/ 0 w 1116279"/>
              <a:gd name="connsiteY0-336" fmla="*/ 921141 h 1847020"/>
              <a:gd name="connsiteX1-337" fmla="*/ 504701 w 1116279"/>
              <a:gd name="connsiteY1-338" fmla="*/ 39707 h 1847020"/>
              <a:gd name="connsiteX2-339" fmla="*/ 1116279 w 1116279"/>
              <a:gd name="connsiteY2-340" fmla="*/ 374877 h 1847020"/>
              <a:gd name="connsiteX3-341" fmla="*/ 617517 w 1116279"/>
              <a:gd name="connsiteY3-342" fmla="*/ 971301 h 1847020"/>
              <a:gd name="connsiteX4-343" fmla="*/ 985650 w 1116279"/>
              <a:gd name="connsiteY4-344" fmla="*/ 1517567 h 1847020"/>
              <a:gd name="connsiteX5-345" fmla="*/ 504701 w 1116279"/>
              <a:gd name="connsiteY5-346" fmla="*/ 1802575 h 1847020"/>
              <a:gd name="connsiteX6-347" fmla="*/ 0 w 1116279"/>
              <a:gd name="connsiteY6-348" fmla="*/ 921141 h 1847020"/>
              <a:gd name="connsiteX0-349" fmla="*/ 0 w 1136607"/>
              <a:gd name="connsiteY0-350" fmla="*/ 921141 h 1847020"/>
              <a:gd name="connsiteX1-351" fmla="*/ 504701 w 1136607"/>
              <a:gd name="connsiteY1-352" fmla="*/ 39707 h 1847020"/>
              <a:gd name="connsiteX2-353" fmla="*/ 1116279 w 1136607"/>
              <a:gd name="connsiteY2-354" fmla="*/ 374877 h 1847020"/>
              <a:gd name="connsiteX3-355" fmla="*/ 617517 w 1136607"/>
              <a:gd name="connsiteY3-356" fmla="*/ 971301 h 1847020"/>
              <a:gd name="connsiteX4-357" fmla="*/ 985650 w 1136607"/>
              <a:gd name="connsiteY4-358" fmla="*/ 1517567 h 1847020"/>
              <a:gd name="connsiteX5-359" fmla="*/ 504701 w 1136607"/>
              <a:gd name="connsiteY5-360" fmla="*/ 1802575 h 1847020"/>
              <a:gd name="connsiteX6-361" fmla="*/ 0 w 1136607"/>
              <a:gd name="connsiteY6-362" fmla="*/ 921141 h 1847020"/>
              <a:gd name="connsiteX0-363" fmla="*/ 0 w 1200353"/>
              <a:gd name="connsiteY0-364" fmla="*/ 918165 h 1844044"/>
              <a:gd name="connsiteX1-365" fmla="*/ 504701 w 1200353"/>
              <a:gd name="connsiteY1-366" fmla="*/ 36731 h 1844044"/>
              <a:gd name="connsiteX2-367" fmla="*/ 1199407 w 1200353"/>
              <a:gd name="connsiteY2-368" fmla="*/ 383777 h 1844044"/>
              <a:gd name="connsiteX3-369" fmla="*/ 617517 w 1200353"/>
              <a:gd name="connsiteY3-370" fmla="*/ 968325 h 1844044"/>
              <a:gd name="connsiteX4-371" fmla="*/ 985650 w 1200353"/>
              <a:gd name="connsiteY4-372" fmla="*/ 1514591 h 1844044"/>
              <a:gd name="connsiteX5-373" fmla="*/ 504701 w 1200353"/>
              <a:gd name="connsiteY5-374" fmla="*/ 1799599 h 1844044"/>
              <a:gd name="connsiteX6-375" fmla="*/ 0 w 1200353"/>
              <a:gd name="connsiteY6-376" fmla="*/ 918165 h 1844044"/>
              <a:gd name="connsiteX0-377" fmla="*/ 0 w 1236127"/>
              <a:gd name="connsiteY0-378" fmla="*/ 918165 h 1844044"/>
              <a:gd name="connsiteX1-379" fmla="*/ 504701 w 1236127"/>
              <a:gd name="connsiteY1-380" fmla="*/ 36731 h 1844044"/>
              <a:gd name="connsiteX2-381" fmla="*/ 1199407 w 1236127"/>
              <a:gd name="connsiteY2-382" fmla="*/ 383777 h 1844044"/>
              <a:gd name="connsiteX3-383" fmla="*/ 617517 w 1236127"/>
              <a:gd name="connsiteY3-384" fmla="*/ 968325 h 1844044"/>
              <a:gd name="connsiteX4-385" fmla="*/ 985650 w 1236127"/>
              <a:gd name="connsiteY4-386" fmla="*/ 1514591 h 1844044"/>
              <a:gd name="connsiteX5-387" fmla="*/ 504701 w 1236127"/>
              <a:gd name="connsiteY5-388" fmla="*/ 1799599 h 1844044"/>
              <a:gd name="connsiteX6-389" fmla="*/ 0 w 1236127"/>
              <a:gd name="connsiteY6-390" fmla="*/ 918165 h 1844044"/>
              <a:gd name="connsiteX0-391" fmla="*/ 0 w 1236127"/>
              <a:gd name="connsiteY0-392" fmla="*/ 967894 h 1893773"/>
              <a:gd name="connsiteX1-393" fmla="*/ 504701 w 1236127"/>
              <a:gd name="connsiteY1-394" fmla="*/ 86460 h 1893773"/>
              <a:gd name="connsiteX2-395" fmla="*/ 866897 w 1236127"/>
              <a:gd name="connsiteY2-396" fmla="*/ 72281 h 1893773"/>
              <a:gd name="connsiteX3-397" fmla="*/ 1199407 w 1236127"/>
              <a:gd name="connsiteY3-398" fmla="*/ 433506 h 1893773"/>
              <a:gd name="connsiteX4-399" fmla="*/ 617517 w 1236127"/>
              <a:gd name="connsiteY4-400" fmla="*/ 1018054 h 1893773"/>
              <a:gd name="connsiteX5-401" fmla="*/ 985650 w 1236127"/>
              <a:gd name="connsiteY5-402" fmla="*/ 1564320 h 1893773"/>
              <a:gd name="connsiteX6-403" fmla="*/ 504701 w 1236127"/>
              <a:gd name="connsiteY6-404" fmla="*/ 1849328 h 1893773"/>
              <a:gd name="connsiteX7" fmla="*/ 0 w 1236127"/>
              <a:gd name="connsiteY7" fmla="*/ 967894 h 1893773"/>
              <a:gd name="connsiteX0-405" fmla="*/ 0 w 1236127"/>
              <a:gd name="connsiteY0-406" fmla="*/ 1033969 h 1959848"/>
              <a:gd name="connsiteX1-407" fmla="*/ 504701 w 1236127"/>
              <a:gd name="connsiteY1-408" fmla="*/ 152535 h 1959848"/>
              <a:gd name="connsiteX2-409" fmla="*/ 985651 w 1236127"/>
              <a:gd name="connsiteY2-410" fmla="*/ 31478 h 1959848"/>
              <a:gd name="connsiteX3-411" fmla="*/ 1199407 w 1236127"/>
              <a:gd name="connsiteY3-412" fmla="*/ 499581 h 1959848"/>
              <a:gd name="connsiteX4-413" fmla="*/ 617517 w 1236127"/>
              <a:gd name="connsiteY4-414" fmla="*/ 1084129 h 1959848"/>
              <a:gd name="connsiteX5-415" fmla="*/ 985650 w 1236127"/>
              <a:gd name="connsiteY5-416" fmla="*/ 1630395 h 1959848"/>
              <a:gd name="connsiteX6-417" fmla="*/ 504701 w 1236127"/>
              <a:gd name="connsiteY6-418" fmla="*/ 1915403 h 1959848"/>
              <a:gd name="connsiteX7-419" fmla="*/ 0 w 1236127"/>
              <a:gd name="connsiteY7-420" fmla="*/ 1033969 h 1959848"/>
              <a:gd name="connsiteX0-421" fmla="*/ 0 w 1236127"/>
              <a:gd name="connsiteY0-422" fmla="*/ 1093435 h 2019314"/>
              <a:gd name="connsiteX1-423" fmla="*/ 504701 w 1236127"/>
              <a:gd name="connsiteY1-424" fmla="*/ 212001 h 2019314"/>
              <a:gd name="connsiteX2-425" fmla="*/ 1021277 w 1236127"/>
              <a:gd name="connsiteY2-426" fmla="*/ 19692 h 2019314"/>
              <a:gd name="connsiteX3-427" fmla="*/ 1199407 w 1236127"/>
              <a:gd name="connsiteY3-428" fmla="*/ 559047 h 2019314"/>
              <a:gd name="connsiteX4-429" fmla="*/ 617517 w 1236127"/>
              <a:gd name="connsiteY4-430" fmla="*/ 1143595 h 2019314"/>
              <a:gd name="connsiteX5-431" fmla="*/ 985650 w 1236127"/>
              <a:gd name="connsiteY5-432" fmla="*/ 1689861 h 2019314"/>
              <a:gd name="connsiteX6-433" fmla="*/ 504701 w 1236127"/>
              <a:gd name="connsiteY6-434" fmla="*/ 1974869 h 2019314"/>
              <a:gd name="connsiteX7-435" fmla="*/ 0 w 1236127"/>
              <a:gd name="connsiteY7-436" fmla="*/ 1093435 h 2019314"/>
              <a:gd name="connsiteX0-437" fmla="*/ 0 w 1236127"/>
              <a:gd name="connsiteY0-438" fmla="*/ 1052799 h 1978678"/>
              <a:gd name="connsiteX1-439" fmla="*/ 504701 w 1236127"/>
              <a:gd name="connsiteY1-440" fmla="*/ 171365 h 1978678"/>
              <a:gd name="connsiteX2-441" fmla="*/ 1021277 w 1236127"/>
              <a:gd name="connsiteY2-442" fmla="*/ 26557 h 1978678"/>
              <a:gd name="connsiteX3-443" fmla="*/ 1199407 w 1236127"/>
              <a:gd name="connsiteY3-444" fmla="*/ 518411 h 1978678"/>
              <a:gd name="connsiteX4-445" fmla="*/ 617517 w 1236127"/>
              <a:gd name="connsiteY4-446" fmla="*/ 1102959 h 1978678"/>
              <a:gd name="connsiteX5-447" fmla="*/ 985650 w 1236127"/>
              <a:gd name="connsiteY5-448" fmla="*/ 1649225 h 1978678"/>
              <a:gd name="connsiteX6-449" fmla="*/ 504701 w 1236127"/>
              <a:gd name="connsiteY6-450" fmla="*/ 1934233 h 1978678"/>
              <a:gd name="connsiteX7-451" fmla="*/ 0 w 1236127"/>
              <a:gd name="connsiteY7-452" fmla="*/ 1052799 h 1978678"/>
              <a:gd name="connsiteX0-453" fmla="*/ 0 w 1236127"/>
              <a:gd name="connsiteY0-454" fmla="*/ 1052799 h 1978678"/>
              <a:gd name="connsiteX1-455" fmla="*/ 504701 w 1236127"/>
              <a:gd name="connsiteY1-456" fmla="*/ 171365 h 1978678"/>
              <a:gd name="connsiteX2-457" fmla="*/ 1021277 w 1236127"/>
              <a:gd name="connsiteY2-458" fmla="*/ 26557 h 1978678"/>
              <a:gd name="connsiteX3-459" fmla="*/ 1199407 w 1236127"/>
              <a:gd name="connsiteY3-460" fmla="*/ 518411 h 1978678"/>
              <a:gd name="connsiteX4-461" fmla="*/ 617517 w 1236127"/>
              <a:gd name="connsiteY4-462" fmla="*/ 1102959 h 1978678"/>
              <a:gd name="connsiteX5-463" fmla="*/ 985650 w 1236127"/>
              <a:gd name="connsiteY5-464" fmla="*/ 1649225 h 1978678"/>
              <a:gd name="connsiteX6-465" fmla="*/ 504701 w 1236127"/>
              <a:gd name="connsiteY6-466" fmla="*/ 1934233 h 1978678"/>
              <a:gd name="connsiteX7-467" fmla="*/ 0 w 1236127"/>
              <a:gd name="connsiteY7-468" fmla="*/ 1052799 h 1978678"/>
              <a:gd name="connsiteX0-469" fmla="*/ 0 w 1306483"/>
              <a:gd name="connsiteY0-470" fmla="*/ 1052799 h 1978678"/>
              <a:gd name="connsiteX1-471" fmla="*/ 504701 w 1306483"/>
              <a:gd name="connsiteY1-472" fmla="*/ 171365 h 1978678"/>
              <a:gd name="connsiteX2-473" fmla="*/ 1021277 w 1306483"/>
              <a:gd name="connsiteY2-474" fmla="*/ 26557 h 1978678"/>
              <a:gd name="connsiteX3-475" fmla="*/ 1282534 w 1306483"/>
              <a:gd name="connsiteY3-476" fmla="*/ 506536 h 1978678"/>
              <a:gd name="connsiteX4-477" fmla="*/ 617517 w 1306483"/>
              <a:gd name="connsiteY4-478" fmla="*/ 1102959 h 1978678"/>
              <a:gd name="connsiteX5-479" fmla="*/ 985650 w 1306483"/>
              <a:gd name="connsiteY5-480" fmla="*/ 1649225 h 1978678"/>
              <a:gd name="connsiteX6-481" fmla="*/ 504701 w 1306483"/>
              <a:gd name="connsiteY6-482" fmla="*/ 1934233 h 1978678"/>
              <a:gd name="connsiteX7-483" fmla="*/ 0 w 1306483"/>
              <a:gd name="connsiteY7-484" fmla="*/ 1052799 h 1978678"/>
              <a:gd name="connsiteX0-485" fmla="*/ 0 w 1306483"/>
              <a:gd name="connsiteY0-486" fmla="*/ 1052799 h 1978678"/>
              <a:gd name="connsiteX1-487" fmla="*/ 504701 w 1306483"/>
              <a:gd name="connsiteY1-488" fmla="*/ 171365 h 1978678"/>
              <a:gd name="connsiteX2-489" fmla="*/ 1021277 w 1306483"/>
              <a:gd name="connsiteY2-490" fmla="*/ 26557 h 1978678"/>
              <a:gd name="connsiteX3-491" fmla="*/ 1282534 w 1306483"/>
              <a:gd name="connsiteY3-492" fmla="*/ 506536 h 1978678"/>
              <a:gd name="connsiteX4-493" fmla="*/ 617517 w 1306483"/>
              <a:gd name="connsiteY4-494" fmla="*/ 1102959 h 1978678"/>
              <a:gd name="connsiteX5-495" fmla="*/ 985650 w 1306483"/>
              <a:gd name="connsiteY5-496" fmla="*/ 1649225 h 1978678"/>
              <a:gd name="connsiteX6-497" fmla="*/ 504701 w 1306483"/>
              <a:gd name="connsiteY6-498" fmla="*/ 1934233 h 1978678"/>
              <a:gd name="connsiteX7-499" fmla="*/ 0 w 1306483"/>
              <a:gd name="connsiteY7-500" fmla="*/ 1052799 h 1978678"/>
              <a:gd name="connsiteX0-501" fmla="*/ 0 w 1282534"/>
              <a:gd name="connsiteY0-502" fmla="*/ 1052799 h 1978678"/>
              <a:gd name="connsiteX1-503" fmla="*/ 504701 w 1282534"/>
              <a:gd name="connsiteY1-504" fmla="*/ 171365 h 1978678"/>
              <a:gd name="connsiteX2-505" fmla="*/ 1021277 w 1282534"/>
              <a:gd name="connsiteY2-506" fmla="*/ 26557 h 1978678"/>
              <a:gd name="connsiteX3-507" fmla="*/ 1282534 w 1282534"/>
              <a:gd name="connsiteY3-508" fmla="*/ 506536 h 1978678"/>
              <a:gd name="connsiteX4-509" fmla="*/ 617517 w 1282534"/>
              <a:gd name="connsiteY4-510" fmla="*/ 1102959 h 1978678"/>
              <a:gd name="connsiteX5-511" fmla="*/ 985650 w 1282534"/>
              <a:gd name="connsiteY5-512" fmla="*/ 1649225 h 1978678"/>
              <a:gd name="connsiteX6-513" fmla="*/ 504701 w 1282534"/>
              <a:gd name="connsiteY6-514" fmla="*/ 1934233 h 1978678"/>
              <a:gd name="connsiteX7-515" fmla="*/ 0 w 1282534"/>
              <a:gd name="connsiteY7-516" fmla="*/ 1052799 h 1978678"/>
              <a:gd name="connsiteX0-517" fmla="*/ 0 w 1318160"/>
              <a:gd name="connsiteY0-518" fmla="*/ 1052799 h 1978678"/>
              <a:gd name="connsiteX1-519" fmla="*/ 540327 w 1318160"/>
              <a:gd name="connsiteY1-520" fmla="*/ 171365 h 1978678"/>
              <a:gd name="connsiteX2-521" fmla="*/ 1056903 w 1318160"/>
              <a:gd name="connsiteY2-522" fmla="*/ 26557 h 1978678"/>
              <a:gd name="connsiteX3-523" fmla="*/ 1318160 w 1318160"/>
              <a:gd name="connsiteY3-524" fmla="*/ 506536 h 1978678"/>
              <a:gd name="connsiteX4-525" fmla="*/ 653143 w 1318160"/>
              <a:gd name="connsiteY4-526" fmla="*/ 1102959 h 1978678"/>
              <a:gd name="connsiteX5-527" fmla="*/ 1021276 w 1318160"/>
              <a:gd name="connsiteY5-528" fmla="*/ 1649225 h 1978678"/>
              <a:gd name="connsiteX6-529" fmla="*/ 540327 w 1318160"/>
              <a:gd name="connsiteY6-530" fmla="*/ 1934233 h 1978678"/>
              <a:gd name="connsiteX7-531" fmla="*/ 0 w 1318160"/>
              <a:gd name="connsiteY7-532" fmla="*/ 1052799 h 1978678"/>
              <a:gd name="connsiteX0-533" fmla="*/ 21484 w 1339644"/>
              <a:gd name="connsiteY0-534" fmla="*/ 1052799 h 1978678"/>
              <a:gd name="connsiteX1-535" fmla="*/ 561811 w 1339644"/>
              <a:gd name="connsiteY1-536" fmla="*/ 171365 h 1978678"/>
              <a:gd name="connsiteX2-537" fmla="*/ 1078387 w 1339644"/>
              <a:gd name="connsiteY2-538" fmla="*/ 26557 h 1978678"/>
              <a:gd name="connsiteX3-539" fmla="*/ 1339644 w 1339644"/>
              <a:gd name="connsiteY3-540" fmla="*/ 506536 h 1978678"/>
              <a:gd name="connsiteX4-541" fmla="*/ 674627 w 1339644"/>
              <a:gd name="connsiteY4-542" fmla="*/ 1102959 h 1978678"/>
              <a:gd name="connsiteX5-543" fmla="*/ 1042760 w 1339644"/>
              <a:gd name="connsiteY5-544" fmla="*/ 1649225 h 1978678"/>
              <a:gd name="connsiteX6-545" fmla="*/ 561811 w 1339644"/>
              <a:gd name="connsiteY6-546" fmla="*/ 1934233 h 1978678"/>
              <a:gd name="connsiteX7-547" fmla="*/ 21484 w 1339644"/>
              <a:gd name="connsiteY7-548" fmla="*/ 1052799 h 1978678"/>
              <a:gd name="connsiteX0-549" fmla="*/ 2204 w 1320364"/>
              <a:gd name="connsiteY0-550" fmla="*/ 1052799 h 1978678"/>
              <a:gd name="connsiteX1-551" fmla="*/ 542531 w 1320364"/>
              <a:gd name="connsiteY1-552" fmla="*/ 171365 h 1978678"/>
              <a:gd name="connsiteX2-553" fmla="*/ 1059107 w 1320364"/>
              <a:gd name="connsiteY2-554" fmla="*/ 26557 h 1978678"/>
              <a:gd name="connsiteX3-555" fmla="*/ 1320364 w 1320364"/>
              <a:gd name="connsiteY3-556" fmla="*/ 506536 h 1978678"/>
              <a:gd name="connsiteX4-557" fmla="*/ 655347 w 1320364"/>
              <a:gd name="connsiteY4-558" fmla="*/ 1102959 h 1978678"/>
              <a:gd name="connsiteX5-559" fmla="*/ 1023480 w 1320364"/>
              <a:gd name="connsiteY5-560" fmla="*/ 1649225 h 1978678"/>
              <a:gd name="connsiteX6-561" fmla="*/ 542531 w 1320364"/>
              <a:gd name="connsiteY6-562" fmla="*/ 1934233 h 1978678"/>
              <a:gd name="connsiteX7-563" fmla="*/ 2204 w 1320364"/>
              <a:gd name="connsiteY7-564" fmla="*/ 1052799 h 197867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165" y="connsiteY6-166"/>
              </a:cxn>
              <a:cxn ang="0">
                <a:pos x="connsiteX7-419" y="connsiteY7-420"/>
              </a:cxn>
            </a:cxnLst>
            <a:rect l="l" t="t" r="r" b="b"/>
            <a:pathLst>
              <a:path w="1320364" h="1978678">
                <a:moveTo>
                  <a:pt x="2204" y="1052799"/>
                </a:moveTo>
                <a:cubicBezTo>
                  <a:pt x="37830" y="779752"/>
                  <a:pt x="366381" y="342405"/>
                  <a:pt x="542531" y="171365"/>
                </a:cubicBezTo>
                <a:cubicBezTo>
                  <a:pt x="718681" y="325"/>
                  <a:pt x="943323" y="-31284"/>
                  <a:pt x="1059107" y="26557"/>
                </a:cubicBezTo>
                <a:cubicBezTo>
                  <a:pt x="1198642" y="131899"/>
                  <a:pt x="1302550" y="289531"/>
                  <a:pt x="1320364" y="506536"/>
                </a:cubicBezTo>
                <a:cubicBezTo>
                  <a:pt x="1303540" y="707324"/>
                  <a:pt x="1358960" y="1102517"/>
                  <a:pt x="655347" y="1102959"/>
                </a:cubicBezTo>
                <a:cubicBezTo>
                  <a:pt x="550448" y="1091527"/>
                  <a:pt x="1066034" y="1285048"/>
                  <a:pt x="1023480" y="1649225"/>
                </a:cubicBezTo>
                <a:cubicBezTo>
                  <a:pt x="1004677" y="1977777"/>
                  <a:pt x="712744" y="2033637"/>
                  <a:pt x="542531" y="1934233"/>
                </a:cubicBezTo>
                <a:cubicBezTo>
                  <a:pt x="372318" y="1834829"/>
                  <a:pt x="-33422" y="1325846"/>
                  <a:pt x="2204" y="1052799"/>
                </a:cubicBezTo>
                <a:close/>
              </a:path>
            </a:pathLst>
          </a:custGeom>
          <a:gradFill flip="none" rotWithShape="0">
            <a:gsLst>
              <a:gs pos="0">
                <a:srgbClr val="830312"/>
              </a:gs>
              <a:gs pos="47000">
                <a:schemeClr val="accent3">
                  <a:lumMod val="50000"/>
                </a:schemeClr>
              </a:gs>
              <a:gs pos="100000">
                <a:schemeClr val="accent3">
                  <a:lumMod val="75000"/>
                </a:schemeClr>
              </a:gs>
            </a:gsLst>
            <a:lin ang="10800000" scaled="0"/>
            <a:tileRect/>
          </a:gradFill>
          <a:ln>
            <a:noFill/>
          </a:ln>
          <a:scene3d>
            <a:camera prst="orthographicFront"/>
            <a:lightRig rig="threePt" dir="t"/>
          </a:scene3d>
          <a:sp3d>
            <a:bevelT w="6350" prst="hardEdge"/>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3" name="椭圆 6"/>
          <p:cNvSpPr/>
          <p:nvPr/>
        </p:nvSpPr>
        <p:spPr>
          <a:xfrm rot="19800000" flipH="1">
            <a:off x="9930386" y="5561806"/>
            <a:ext cx="262571" cy="404531"/>
          </a:xfrm>
          <a:custGeom>
            <a:avLst/>
            <a:gdLst>
              <a:gd name="connsiteX0" fmla="*/ 0 w 1009402"/>
              <a:gd name="connsiteY0" fmla="*/ 881434 h 1762867"/>
              <a:gd name="connsiteX1" fmla="*/ 504701 w 1009402"/>
              <a:gd name="connsiteY1" fmla="*/ 0 h 1762867"/>
              <a:gd name="connsiteX2" fmla="*/ 1009402 w 1009402"/>
              <a:gd name="connsiteY2" fmla="*/ 881434 h 1762867"/>
              <a:gd name="connsiteX3" fmla="*/ 504701 w 1009402"/>
              <a:gd name="connsiteY3" fmla="*/ 1762868 h 1762867"/>
              <a:gd name="connsiteX4" fmla="*/ 0 w 1009402"/>
              <a:gd name="connsiteY4" fmla="*/ 881434 h 1762867"/>
              <a:gd name="connsiteX0-1" fmla="*/ 0 w 950025"/>
              <a:gd name="connsiteY0-2" fmla="*/ 920642 h 1810786"/>
              <a:gd name="connsiteX1-3" fmla="*/ 504701 w 950025"/>
              <a:gd name="connsiteY1-4" fmla="*/ 39208 h 1810786"/>
              <a:gd name="connsiteX2-5" fmla="*/ 950025 w 950025"/>
              <a:gd name="connsiteY2-6" fmla="*/ 445629 h 1810786"/>
              <a:gd name="connsiteX3-7" fmla="*/ 504701 w 950025"/>
              <a:gd name="connsiteY3-8" fmla="*/ 1802076 h 1810786"/>
              <a:gd name="connsiteX4-9" fmla="*/ 0 w 950025"/>
              <a:gd name="connsiteY4-10" fmla="*/ 920642 h 1810786"/>
              <a:gd name="connsiteX0-11" fmla="*/ 0 w 965700"/>
              <a:gd name="connsiteY0-12" fmla="*/ 894177 h 1784321"/>
              <a:gd name="connsiteX1-13" fmla="*/ 504701 w 965700"/>
              <a:gd name="connsiteY1-14" fmla="*/ 12743 h 1784321"/>
              <a:gd name="connsiteX2-15" fmla="*/ 950025 w 965700"/>
              <a:gd name="connsiteY2-16" fmla="*/ 419164 h 1784321"/>
              <a:gd name="connsiteX3-17" fmla="*/ 831273 w 965700"/>
              <a:gd name="connsiteY3-18" fmla="*/ 1074966 h 1784321"/>
              <a:gd name="connsiteX4-19" fmla="*/ 504701 w 965700"/>
              <a:gd name="connsiteY4-20" fmla="*/ 1775611 h 1784321"/>
              <a:gd name="connsiteX5" fmla="*/ 0 w 965700"/>
              <a:gd name="connsiteY5" fmla="*/ 894177 h 1784321"/>
              <a:gd name="connsiteX0-21" fmla="*/ 0 w 965700"/>
              <a:gd name="connsiteY0-22" fmla="*/ 900212 h 1790356"/>
              <a:gd name="connsiteX1-23" fmla="*/ 504701 w 965700"/>
              <a:gd name="connsiteY1-24" fmla="*/ 18778 h 1790356"/>
              <a:gd name="connsiteX2-25" fmla="*/ 950025 w 965700"/>
              <a:gd name="connsiteY2-26" fmla="*/ 425199 h 1790356"/>
              <a:gd name="connsiteX3-27" fmla="*/ 831273 w 965700"/>
              <a:gd name="connsiteY3-28" fmla="*/ 1081001 h 1790356"/>
              <a:gd name="connsiteX4-29" fmla="*/ 504701 w 965700"/>
              <a:gd name="connsiteY4-30" fmla="*/ 1781646 h 1790356"/>
              <a:gd name="connsiteX5-31" fmla="*/ 0 w 965700"/>
              <a:gd name="connsiteY5-32" fmla="*/ 900212 h 1790356"/>
              <a:gd name="connsiteX0-33" fmla="*/ 0 w 1020567"/>
              <a:gd name="connsiteY0-34" fmla="*/ 901754 h 1791898"/>
              <a:gd name="connsiteX1-35" fmla="*/ 504701 w 1020567"/>
              <a:gd name="connsiteY1-36" fmla="*/ 20320 h 1791898"/>
              <a:gd name="connsiteX2-37" fmla="*/ 1009401 w 1020567"/>
              <a:gd name="connsiteY2-38" fmla="*/ 414866 h 1791898"/>
              <a:gd name="connsiteX3-39" fmla="*/ 831273 w 1020567"/>
              <a:gd name="connsiteY3-40" fmla="*/ 1082543 h 1791898"/>
              <a:gd name="connsiteX4-41" fmla="*/ 504701 w 1020567"/>
              <a:gd name="connsiteY4-42" fmla="*/ 1783188 h 1791898"/>
              <a:gd name="connsiteX5-43" fmla="*/ 0 w 1020567"/>
              <a:gd name="connsiteY5-44" fmla="*/ 901754 h 1791898"/>
              <a:gd name="connsiteX0-45" fmla="*/ 0 w 1020567"/>
              <a:gd name="connsiteY0-46" fmla="*/ 915726 h 1805870"/>
              <a:gd name="connsiteX1-47" fmla="*/ 504701 w 1020567"/>
              <a:gd name="connsiteY1-48" fmla="*/ 34292 h 1805870"/>
              <a:gd name="connsiteX2-49" fmla="*/ 1009401 w 1020567"/>
              <a:gd name="connsiteY2-50" fmla="*/ 428838 h 1805870"/>
              <a:gd name="connsiteX3-51" fmla="*/ 831273 w 1020567"/>
              <a:gd name="connsiteY3-52" fmla="*/ 1096515 h 1805870"/>
              <a:gd name="connsiteX4-53" fmla="*/ 504701 w 1020567"/>
              <a:gd name="connsiteY4-54" fmla="*/ 1797160 h 1805870"/>
              <a:gd name="connsiteX5-55" fmla="*/ 0 w 1020567"/>
              <a:gd name="connsiteY5-56" fmla="*/ 915726 h 1805870"/>
              <a:gd name="connsiteX0-57" fmla="*/ 0 w 1009401"/>
              <a:gd name="connsiteY0-58" fmla="*/ 915726 h 1805870"/>
              <a:gd name="connsiteX1-59" fmla="*/ 504701 w 1009401"/>
              <a:gd name="connsiteY1-60" fmla="*/ 34292 h 1805870"/>
              <a:gd name="connsiteX2-61" fmla="*/ 1009401 w 1009401"/>
              <a:gd name="connsiteY2-62" fmla="*/ 428838 h 1805870"/>
              <a:gd name="connsiteX3-63" fmla="*/ 831273 w 1009401"/>
              <a:gd name="connsiteY3-64" fmla="*/ 1096515 h 1805870"/>
              <a:gd name="connsiteX4-65" fmla="*/ 504701 w 1009401"/>
              <a:gd name="connsiteY4-66" fmla="*/ 1797160 h 1805870"/>
              <a:gd name="connsiteX5-67" fmla="*/ 0 w 1009401"/>
              <a:gd name="connsiteY5-68" fmla="*/ 915726 h 1805870"/>
              <a:gd name="connsiteX0-69" fmla="*/ 0 w 1009401"/>
              <a:gd name="connsiteY0-70" fmla="*/ 915726 h 1805870"/>
              <a:gd name="connsiteX1-71" fmla="*/ 504701 w 1009401"/>
              <a:gd name="connsiteY1-72" fmla="*/ 34292 h 1805870"/>
              <a:gd name="connsiteX2-73" fmla="*/ 1009401 w 1009401"/>
              <a:gd name="connsiteY2-74" fmla="*/ 428838 h 1805870"/>
              <a:gd name="connsiteX3-75" fmla="*/ 831273 w 1009401"/>
              <a:gd name="connsiteY3-76" fmla="*/ 1096515 h 1805870"/>
              <a:gd name="connsiteX4-77" fmla="*/ 504701 w 1009401"/>
              <a:gd name="connsiteY4-78" fmla="*/ 1797160 h 1805870"/>
              <a:gd name="connsiteX5-79" fmla="*/ 0 w 1009401"/>
              <a:gd name="connsiteY5-80" fmla="*/ 915726 h 1805870"/>
              <a:gd name="connsiteX0-81" fmla="*/ 0 w 1009401"/>
              <a:gd name="connsiteY0-82" fmla="*/ 915726 h 1797244"/>
              <a:gd name="connsiteX1-83" fmla="*/ 504701 w 1009401"/>
              <a:gd name="connsiteY1-84" fmla="*/ 34292 h 1797244"/>
              <a:gd name="connsiteX2-85" fmla="*/ 1009401 w 1009401"/>
              <a:gd name="connsiteY2-86" fmla="*/ 428838 h 1797244"/>
              <a:gd name="connsiteX3-87" fmla="*/ 617517 w 1009401"/>
              <a:gd name="connsiteY3-88" fmla="*/ 965886 h 1797244"/>
              <a:gd name="connsiteX4-89" fmla="*/ 504701 w 1009401"/>
              <a:gd name="connsiteY4-90" fmla="*/ 1797160 h 1797244"/>
              <a:gd name="connsiteX5-91" fmla="*/ 0 w 1009401"/>
              <a:gd name="connsiteY5-92" fmla="*/ 915726 h 1797244"/>
              <a:gd name="connsiteX0-93" fmla="*/ 0 w 1029241"/>
              <a:gd name="connsiteY0-94" fmla="*/ 915726 h 1797244"/>
              <a:gd name="connsiteX1-95" fmla="*/ 504701 w 1029241"/>
              <a:gd name="connsiteY1-96" fmla="*/ 34292 h 1797244"/>
              <a:gd name="connsiteX2-97" fmla="*/ 1009401 w 1029241"/>
              <a:gd name="connsiteY2-98" fmla="*/ 428838 h 1797244"/>
              <a:gd name="connsiteX3-99" fmla="*/ 617517 w 1029241"/>
              <a:gd name="connsiteY3-100" fmla="*/ 965886 h 1797244"/>
              <a:gd name="connsiteX4-101" fmla="*/ 504701 w 1029241"/>
              <a:gd name="connsiteY4-102" fmla="*/ 1797160 h 1797244"/>
              <a:gd name="connsiteX5-103" fmla="*/ 0 w 1029241"/>
              <a:gd name="connsiteY5-104" fmla="*/ 915726 h 1797244"/>
              <a:gd name="connsiteX0-105" fmla="*/ 0 w 1029241"/>
              <a:gd name="connsiteY0-106" fmla="*/ 915726 h 1797244"/>
              <a:gd name="connsiteX1-107" fmla="*/ 504701 w 1029241"/>
              <a:gd name="connsiteY1-108" fmla="*/ 34292 h 1797244"/>
              <a:gd name="connsiteX2-109" fmla="*/ 1009401 w 1029241"/>
              <a:gd name="connsiteY2-110" fmla="*/ 428838 h 1797244"/>
              <a:gd name="connsiteX3-111" fmla="*/ 617517 w 1029241"/>
              <a:gd name="connsiteY3-112" fmla="*/ 965886 h 1797244"/>
              <a:gd name="connsiteX4-113" fmla="*/ 504701 w 1029241"/>
              <a:gd name="connsiteY4-114" fmla="*/ 1797160 h 1797244"/>
              <a:gd name="connsiteX5-115" fmla="*/ 0 w 1029241"/>
              <a:gd name="connsiteY5-116" fmla="*/ 915726 h 1797244"/>
              <a:gd name="connsiteX0-117" fmla="*/ 0 w 1116279"/>
              <a:gd name="connsiteY0-118" fmla="*/ 932431 h 1813949"/>
              <a:gd name="connsiteX1-119" fmla="*/ 504701 w 1116279"/>
              <a:gd name="connsiteY1-120" fmla="*/ 50997 h 1813949"/>
              <a:gd name="connsiteX2-121" fmla="*/ 1116279 w 1116279"/>
              <a:gd name="connsiteY2-122" fmla="*/ 386167 h 1813949"/>
              <a:gd name="connsiteX3-123" fmla="*/ 617517 w 1116279"/>
              <a:gd name="connsiteY3-124" fmla="*/ 982591 h 1813949"/>
              <a:gd name="connsiteX4-125" fmla="*/ 504701 w 1116279"/>
              <a:gd name="connsiteY4-126" fmla="*/ 1813865 h 1813949"/>
              <a:gd name="connsiteX5-127" fmla="*/ 0 w 1116279"/>
              <a:gd name="connsiteY5-128" fmla="*/ 932431 h 1813949"/>
              <a:gd name="connsiteX0-129" fmla="*/ 0 w 1116279"/>
              <a:gd name="connsiteY0-130" fmla="*/ 921141 h 1802659"/>
              <a:gd name="connsiteX1-131" fmla="*/ 504701 w 1116279"/>
              <a:gd name="connsiteY1-132" fmla="*/ 39707 h 1802659"/>
              <a:gd name="connsiteX2-133" fmla="*/ 1116279 w 1116279"/>
              <a:gd name="connsiteY2-134" fmla="*/ 374877 h 1802659"/>
              <a:gd name="connsiteX3-135" fmla="*/ 617517 w 1116279"/>
              <a:gd name="connsiteY3-136" fmla="*/ 971301 h 1802659"/>
              <a:gd name="connsiteX4-137" fmla="*/ 504701 w 1116279"/>
              <a:gd name="connsiteY4-138" fmla="*/ 1802575 h 1802659"/>
              <a:gd name="connsiteX5-139" fmla="*/ 0 w 1116279"/>
              <a:gd name="connsiteY5-140" fmla="*/ 921141 h 1802659"/>
              <a:gd name="connsiteX0-141" fmla="*/ 0 w 1116279"/>
              <a:gd name="connsiteY0-142" fmla="*/ 921141 h 1812795"/>
              <a:gd name="connsiteX1-143" fmla="*/ 504701 w 1116279"/>
              <a:gd name="connsiteY1-144" fmla="*/ 39707 h 1812795"/>
              <a:gd name="connsiteX2-145" fmla="*/ 1116279 w 1116279"/>
              <a:gd name="connsiteY2-146" fmla="*/ 374877 h 1812795"/>
              <a:gd name="connsiteX3-147" fmla="*/ 617517 w 1116279"/>
              <a:gd name="connsiteY3-148" fmla="*/ 971301 h 1812795"/>
              <a:gd name="connsiteX4-149" fmla="*/ 558139 w 1116279"/>
              <a:gd name="connsiteY4-150" fmla="*/ 1375063 h 1812795"/>
              <a:gd name="connsiteX5-151" fmla="*/ 504701 w 1116279"/>
              <a:gd name="connsiteY5-152" fmla="*/ 1802575 h 1812795"/>
              <a:gd name="connsiteX6" fmla="*/ 0 w 1116279"/>
              <a:gd name="connsiteY6" fmla="*/ 921141 h 1812795"/>
              <a:gd name="connsiteX0-153" fmla="*/ 0 w 1116279"/>
              <a:gd name="connsiteY0-154" fmla="*/ 921141 h 1817072"/>
              <a:gd name="connsiteX1-155" fmla="*/ 504701 w 1116279"/>
              <a:gd name="connsiteY1-156" fmla="*/ 39707 h 1817072"/>
              <a:gd name="connsiteX2-157" fmla="*/ 1116279 w 1116279"/>
              <a:gd name="connsiteY2-158" fmla="*/ 374877 h 1817072"/>
              <a:gd name="connsiteX3-159" fmla="*/ 617517 w 1116279"/>
              <a:gd name="connsiteY3-160" fmla="*/ 971301 h 1817072"/>
              <a:gd name="connsiteX4-161" fmla="*/ 855022 w 1116279"/>
              <a:gd name="connsiteY4-162" fmla="*/ 1434440 h 1817072"/>
              <a:gd name="connsiteX5-163" fmla="*/ 504701 w 1116279"/>
              <a:gd name="connsiteY5-164" fmla="*/ 1802575 h 1817072"/>
              <a:gd name="connsiteX6-165" fmla="*/ 0 w 1116279"/>
              <a:gd name="connsiteY6-166" fmla="*/ 921141 h 1817072"/>
              <a:gd name="connsiteX0-167" fmla="*/ 0 w 1116279"/>
              <a:gd name="connsiteY0-168" fmla="*/ 921141 h 1828689"/>
              <a:gd name="connsiteX1-169" fmla="*/ 504701 w 1116279"/>
              <a:gd name="connsiteY1-170" fmla="*/ 39707 h 1828689"/>
              <a:gd name="connsiteX2-171" fmla="*/ 1116279 w 1116279"/>
              <a:gd name="connsiteY2-172" fmla="*/ 374877 h 1828689"/>
              <a:gd name="connsiteX3-173" fmla="*/ 617517 w 1116279"/>
              <a:gd name="connsiteY3-174" fmla="*/ 971301 h 1828689"/>
              <a:gd name="connsiteX4-175" fmla="*/ 855022 w 1116279"/>
              <a:gd name="connsiteY4-176" fmla="*/ 1434440 h 1828689"/>
              <a:gd name="connsiteX5-177" fmla="*/ 504701 w 1116279"/>
              <a:gd name="connsiteY5-178" fmla="*/ 1802575 h 1828689"/>
              <a:gd name="connsiteX6-179" fmla="*/ 0 w 1116279"/>
              <a:gd name="connsiteY6-180" fmla="*/ 921141 h 1828689"/>
              <a:gd name="connsiteX0-181" fmla="*/ 0 w 1116279"/>
              <a:gd name="connsiteY0-182" fmla="*/ 921141 h 1824570"/>
              <a:gd name="connsiteX1-183" fmla="*/ 504701 w 1116279"/>
              <a:gd name="connsiteY1-184" fmla="*/ 39707 h 1824570"/>
              <a:gd name="connsiteX2-185" fmla="*/ 1116279 w 1116279"/>
              <a:gd name="connsiteY2-186" fmla="*/ 374877 h 1824570"/>
              <a:gd name="connsiteX3-187" fmla="*/ 617517 w 1116279"/>
              <a:gd name="connsiteY3-188" fmla="*/ 971301 h 1824570"/>
              <a:gd name="connsiteX4-189" fmla="*/ 855022 w 1116279"/>
              <a:gd name="connsiteY4-190" fmla="*/ 1434440 h 1824570"/>
              <a:gd name="connsiteX5-191" fmla="*/ 504701 w 1116279"/>
              <a:gd name="connsiteY5-192" fmla="*/ 1802575 h 1824570"/>
              <a:gd name="connsiteX6-193" fmla="*/ 0 w 1116279"/>
              <a:gd name="connsiteY6-194" fmla="*/ 921141 h 1824570"/>
              <a:gd name="connsiteX0-195" fmla="*/ 0 w 1116279"/>
              <a:gd name="connsiteY0-196" fmla="*/ 921141 h 1824570"/>
              <a:gd name="connsiteX1-197" fmla="*/ 504701 w 1116279"/>
              <a:gd name="connsiteY1-198" fmla="*/ 39707 h 1824570"/>
              <a:gd name="connsiteX2-199" fmla="*/ 1116279 w 1116279"/>
              <a:gd name="connsiteY2-200" fmla="*/ 374877 h 1824570"/>
              <a:gd name="connsiteX3-201" fmla="*/ 617517 w 1116279"/>
              <a:gd name="connsiteY3-202" fmla="*/ 971301 h 1824570"/>
              <a:gd name="connsiteX4-203" fmla="*/ 855022 w 1116279"/>
              <a:gd name="connsiteY4-204" fmla="*/ 1434440 h 1824570"/>
              <a:gd name="connsiteX5-205" fmla="*/ 504701 w 1116279"/>
              <a:gd name="connsiteY5-206" fmla="*/ 1802575 h 1824570"/>
              <a:gd name="connsiteX6-207" fmla="*/ 0 w 1116279"/>
              <a:gd name="connsiteY6-208" fmla="*/ 921141 h 1824570"/>
              <a:gd name="connsiteX0-209" fmla="*/ 0 w 1116279"/>
              <a:gd name="connsiteY0-210" fmla="*/ 921141 h 1824570"/>
              <a:gd name="connsiteX1-211" fmla="*/ 504701 w 1116279"/>
              <a:gd name="connsiteY1-212" fmla="*/ 39707 h 1824570"/>
              <a:gd name="connsiteX2-213" fmla="*/ 1116279 w 1116279"/>
              <a:gd name="connsiteY2-214" fmla="*/ 374877 h 1824570"/>
              <a:gd name="connsiteX3-215" fmla="*/ 617517 w 1116279"/>
              <a:gd name="connsiteY3-216" fmla="*/ 971301 h 1824570"/>
              <a:gd name="connsiteX4-217" fmla="*/ 855022 w 1116279"/>
              <a:gd name="connsiteY4-218" fmla="*/ 1434440 h 1824570"/>
              <a:gd name="connsiteX5-219" fmla="*/ 504701 w 1116279"/>
              <a:gd name="connsiteY5-220" fmla="*/ 1802575 h 1824570"/>
              <a:gd name="connsiteX6-221" fmla="*/ 0 w 1116279"/>
              <a:gd name="connsiteY6-222" fmla="*/ 921141 h 1824570"/>
              <a:gd name="connsiteX0-223" fmla="*/ 0 w 1116279"/>
              <a:gd name="connsiteY0-224" fmla="*/ 921141 h 1824570"/>
              <a:gd name="connsiteX1-225" fmla="*/ 504701 w 1116279"/>
              <a:gd name="connsiteY1-226" fmla="*/ 39707 h 1824570"/>
              <a:gd name="connsiteX2-227" fmla="*/ 1116279 w 1116279"/>
              <a:gd name="connsiteY2-228" fmla="*/ 374877 h 1824570"/>
              <a:gd name="connsiteX3-229" fmla="*/ 617517 w 1116279"/>
              <a:gd name="connsiteY3-230" fmla="*/ 971301 h 1824570"/>
              <a:gd name="connsiteX4-231" fmla="*/ 855022 w 1116279"/>
              <a:gd name="connsiteY4-232" fmla="*/ 1434440 h 1824570"/>
              <a:gd name="connsiteX5-233" fmla="*/ 504701 w 1116279"/>
              <a:gd name="connsiteY5-234" fmla="*/ 1802575 h 1824570"/>
              <a:gd name="connsiteX6-235" fmla="*/ 0 w 1116279"/>
              <a:gd name="connsiteY6-236" fmla="*/ 921141 h 1824570"/>
              <a:gd name="connsiteX0-237" fmla="*/ 0 w 1116279"/>
              <a:gd name="connsiteY0-238" fmla="*/ 921141 h 1830114"/>
              <a:gd name="connsiteX1-239" fmla="*/ 504701 w 1116279"/>
              <a:gd name="connsiteY1-240" fmla="*/ 39707 h 1830114"/>
              <a:gd name="connsiteX2-241" fmla="*/ 1116279 w 1116279"/>
              <a:gd name="connsiteY2-242" fmla="*/ 374877 h 1830114"/>
              <a:gd name="connsiteX3-243" fmla="*/ 617517 w 1116279"/>
              <a:gd name="connsiteY3-244" fmla="*/ 971301 h 1830114"/>
              <a:gd name="connsiteX4-245" fmla="*/ 878772 w 1116279"/>
              <a:gd name="connsiteY4-246" fmla="*/ 1470066 h 1830114"/>
              <a:gd name="connsiteX5-247" fmla="*/ 504701 w 1116279"/>
              <a:gd name="connsiteY5-248" fmla="*/ 1802575 h 1830114"/>
              <a:gd name="connsiteX6-249" fmla="*/ 0 w 1116279"/>
              <a:gd name="connsiteY6-250" fmla="*/ 921141 h 1830114"/>
              <a:gd name="connsiteX0-251" fmla="*/ 0 w 1116279"/>
              <a:gd name="connsiteY0-252" fmla="*/ 921141 h 1830114"/>
              <a:gd name="connsiteX1-253" fmla="*/ 504701 w 1116279"/>
              <a:gd name="connsiteY1-254" fmla="*/ 39707 h 1830114"/>
              <a:gd name="connsiteX2-255" fmla="*/ 1116279 w 1116279"/>
              <a:gd name="connsiteY2-256" fmla="*/ 374877 h 1830114"/>
              <a:gd name="connsiteX3-257" fmla="*/ 617517 w 1116279"/>
              <a:gd name="connsiteY3-258" fmla="*/ 971301 h 1830114"/>
              <a:gd name="connsiteX4-259" fmla="*/ 878772 w 1116279"/>
              <a:gd name="connsiteY4-260" fmla="*/ 1470066 h 1830114"/>
              <a:gd name="connsiteX5-261" fmla="*/ 504701 w 1116279"/>
              <a:gd name="connsiteY5-262" fmla="*/ 1802575 h 1830114"/>
              <a:gd name="connsiteX6-263" fmla="*/ 0 w 1116279"/>
              <a:gd name="connsiteY6-264" fmla="*/ 921141 h 1830114"/>
              <a:gd name="connsiteX0-265" fmla="*/ 0 w 1116279"/>
              <a:gd name="connsiteY0-266" fmla="*/ 921141 h 1827911"/>
              <a:gd name="connsiteX1-267" fmla="*/ 504701 w 1116279"/>
              <a:gd name="connsiteY1-268" fmla="*/ 39707 h 1827911"/>
              <a:gd name="connsiteX2-269" fmla="*/ 1116279 w 1116279"/>
              <a:gd name="connsiteY2-270" fmla="*/ 374877 h 1827911"/>
              <a:gd name="connsiteX3-271" fmla="*/ 617517 w 1116279"/>
              <a:gd name="connsiteY3-272" fmla="*/ 971301 h 1827911"/>
              <a:gd name="connsiteX4-273" fmla="*/ 878772 w 1116279"/>
              <a:gd name="connsiteY4-274" fmla="*/ 1470066 h 1827911"/>
              <a:gd name="connsiteX5-275" fmla="*/ 504701 w 1116279"/>
              <a:gd name="connsiteY5-276" fmla="*/ 1802575 h 1827911"/>
              <a:gd name="connsiteX6-277" fmla="*/ 0 w 1116279"/>
              <a:gd name="connsiteY6-278" fmla="*/ 921141 h 1827911"/>
              <a:gd name="connsiteX0-279" fmla="*/ 0 w 1116279"/>
              <a:gd name="connsiteY0-280" fmla="*/ 921141 h 1827911"/>
              <a:gd name="connsiteX1-281" fmla="*/ 504701 w 1116279"/>
              <a:gd name="connsiteY1-282" fmla="*/ 39707 h 1827911"/>
              <a:gd name="connsiteX2-283" fmla="*/ 1116279 w 1116279"/>
              <a:gd name="connsiteY2-284" fmla="*/ 374877 h 1827911"/>
              <a:gd name="connsiteX3-285" fmla="*/ 617517 w 1116279"/>
              <a:gd name="connsiteY3-286" fmla="*/ 971301 h 1827911"/>
              <a:gd name="connsiteX4-287" fmla="*/ 878772 w 1116279"/>
              <a:gd name="connsiteY4-288" fmla="*/ 1470066 h 1827911"/>
              <a:gd name="connsiteX5-289" fmla="*/ 504701 w 1116279"/>
              <a:gd name="connsiteY5-290" fmla="*/ 1802575 h 1827911"/>
              <a:gd name="connsiteX6-291" fmla="*/ 0 w 1116279"/>
              <a:gd name="connsiteY6-292" fmla="*/ 921141 h 1827911"/>
              <a:gd name="connsiteX0-293" fmla="*/ 0 w 1116279"/>
              <a:gd name="connsiteY0-294" fmla="*/ 921141 h 1836388"/>
              <a:gd name="connsiteX1-295" fmla="*/ 504701 w 1116279"/>
              <a:gd name="connsiteY1-296" fmla="*/ 39707 h 1836388"/>
              <a:gd name="connsiteX2-297" fmla="*/ 1116279 w 1116279"/>
              <a:gd name="connsiteY2-298" fmla="*/ 374877 h 1836388"/>
              <a:gd name="connsiteX3-299" fmla="*/ 617517 w 1116279"/>
              <a:gd name="connsiteY3-300" fmla="*/ 971301 h 1836388"/>
              <a:gd name="connsiteX4-301" fmla="*/ 985650 w 1116279"/>
              <a:gd name="connsiteY4-302" fmla="*/ 1517567 h 1836388"/>
              <a:gd name="connsiteX5-303" fmla="*/ 504701 w 1116279"/>
              <a:gd name="connsiteY5-304" fmla="*/ 1802575 h 1836388"/>
              <a:gd name="connsiteX6-305" fmla="*/ 0 w 1116279"/>
              <a:gd name="connsiteY6-306" fmla="*/ 921141 h 1836388"/>
              <a:gd name="connsiteX0-307" fmla="*/ 0 w 1116279"/>
              <a:gd name="connsiteY0-308" fmla="*/ 921141 h 1836388"/>
              <a:gd name="connsiteX1-309" fmla="*/ 504701 w 1116279"/>
              <a:gd name="connsiteY1-310" fmla="*/ 39707 h 1836388"/>
              <a:gd name="connsiteX2-311" fmla="*/ 1116279 w 1116279"/>
              <a:gd name="connsiteY2-312" fmla="*/ 374877 h 1836388"/>
              <a:gd name="connsiteX3-313" fmla="*/ 617517 w 1116279"/>
              <a:gd name="connsiteY3-314" fmla="*/ 971301 h 1836388"/>
              <a:gd name="connsiteX4-315" fmla="*/ 985650 w 1116279"/>
              <a:gd name="connsiteY4-316" fmla="*/ 1517567 h 1836388"/>
              <a:gd name="connsiteX5-317" fmla="*/ 504701 w 1116279"/>
              <a:gd name="connsiteY5-318" fmla="*/ 1802575 h 1836388"/>
              <a:gd name="connsiteX6-319" fmla="*/ 0 w 1116279"/>
              <a:gd name="connsiteY6-320" fmla="*/ 921141 h 1836388"/>
              <a:gd name="connsiteX0-321" fmla="*/ 0 w 1116279"/>
              <a:gd name="connsiteY0-322" fmla="*/ 921141 h 1836388"/>
              <a:gd name="connsiteX1-323" fmla="*/ 504701 w 1116279"/>
              <a:gd name="connsiteY1-324" fmla="*/ 39707 h 1836388"/>
              <a:gd name="connsiteX2-325" fmla="*/ 1116279 w 1116279"/>
              <a:gd name="connsiteY2-326" fmla="*/ 374877 h 1836388"/>
              <a:gd name="connsiteX3-327" fmla="*/ 617517 w 1116279"/>
              <a:gd name="connsiteY3-328" fmla="*/ 971301 h 1836388"/>
              <a:gd name="connsiteX4-329" fmla="*/ 985650 w 1116279"/>
              <a:gd name="connsiteY4-330" fmla="*/ 1517567 h 1836388"/>
              <a:gd name="connsiteX5-331" fmla="*/ 504701 w 1116279"/>
              <a:gd name="connsiteY5-332" fmla="*/ 1802575 h 1836388"/>
              <a:gd name="connsiteX6-333" fmla="*/ 0 w 1116279"/>
              <a:gd name="connsiteY6-334" fmla="*/ 921141 h 1836388"/>
              <a:gd name="connsiteX0-335" fmla="*/ 0 w 1116279"/>
              <a:gd name="connsiteY0-336" fmla="*/ 921141 h 1847020"/>
              <a:gd name="connsiteX1-337" fmla="*/ 504701 w 1116279"/>
              <a:gd name="connsiteY1-338" fmla="*/ 39707 h 1847020"/>
              <a:gd name="connsiteX2-339" fmla="*/ 1116279 w 1116279"/>
              <a:gd name="connsiteY2-340" fmla="*/ 374877 h 1847020"/>
              <a:gd name="connsiteX3-341" fmla="*/ 617517 w 1116279"/>
              <a:gd name="connsiteY3-342" fmla="*/ 971301 h 1847020"/>
              <a:gd name="connsiteX4-343" fmla="*/ 985650 w 1116279"/>
              <a:gd name="connsiteY4-344" fmla="*/ 1517567 h 1847020"/>
              <a:gd name="connsiteX5-345" fmla="*/ 504701 w 1116279"/>
              <a:gd name="connsiteY5-346" fmla="*/ 1802575 h 1847020"/>
              <a:gd name="connsiteX6-347" fmla="*/ 0 w 1116279"/>
              <a:gd name="connsiteY6-348" fmla="*/ 921141 h 1847020"/>
              <a:gd name="connsiteX0-349" fmla="*/ 0 w 1136607"/>
              <a:gd name="connsiteY0-350" fmla="*/ 921141 h 1847020"/>
              <a:gd name="connsiteX1-351" fmla="*/ 504701 w 1136607"/>
              <a:gd name="connsiteY1-352" fmla="*/ 39707 h 1847020"/>
              <a:gd name="connsiteX2-353" fmla="*/ 1116279 w 1136607"/>
              <a:gd name="connsiteY2-354" fmla="*/ 374877 h 1847020"/>
              <a:gd name="connsiteX3-355" fmla="*/ 617517 w 1136607"/>
              <a:gd name="connsiteY3-356" fmla="*/ 971301 h 1847020"/>
              <a:gd name="connsiteX4-357" fmla="*/ 985650 w 1136607"/>
              <a:gd name="connsiteY4-358" fmla="*/ 1517567 h 1847020"/>
              <a:gd name="connsiteX5-359" fmla="*/ 504701 w 1136607"/>
              <a:gd name="connsiteY5-360" fmla="*/ 1802575 h 1847020"/>
              <a:gd name="connsiteX6-361" fmla="*/ 0 w 1136607"/>
              <a:gd name="connsiteY6-362" fmla="*/ 921141 h 1847020"/>
              <a:gd name="connsiteX0-363" fmla="*/ 0 w 1200353"/>
              <a:gd name="connsiteY0-364" fmla="*/ 918165 h 1844044"/>
              <a:gd name="connsiteX1-365" fmla="*/ 504701 w 1200353"/>
              <a:gd name="connsiteY1-366" fmla="*/ 36731 h 1844044"/>
              <a:gd name="connsiteX2-367" fmla="*/ 1199407 w 1200353"/>
              <a:gd name="connsiteY2-368" fmla="*/ 383777 h 1844044"/>
              <a:gd name="connsiteX3-369" fmla="*/ 617517 w 1200353"/>
              <a:gd name="connsiteY3-370" fmla="*/ 968325 h 1844044"/>
              <a:gd name="connsiteX4-371" fmla="*/ 985650 w 1200353"/>
              <a:gd name="connsiteY4-372" fmla="*/ 1514591 h 1844044"/>
              <a:gd name="connsiteX5-373" fmla="*/ 504701 w 1200353"/>
              <a:gd name="connsiteY5-374" fmla="*/ 1799599 h 1844044"/>
              <a:gd name="connsiteX6-375" fmla="*/ 0 w 1200353"/>
              <a:gd name="connsiteY6-376" fmla="*/ 918165 h 1844044"/>
              <a:gd name="connsiteX0-377" fmla="*/ 0 w 1236127"/>
              <a:gd name="connsiteY0-378" fmla="*/ 918165 h 1844044"/>
              <a:gd name="connsiteX1-379" fmla="*/ 504701 w 1236127"/>
              <a:gd name="connsiteY1-380" fmla="*/ 36731 h 1844044"/>
              <a:gd name="connsiteX2-381" fmla="*/ 1199407 w 1236127"/>
              <a:gd name="connsiteY2-382" fmla="*/ 383777 h 1844044"/>
              <a:gd name="connsiteX3-383" fmla="*/ 617517 w 1236127"/>
              <a:gd name="connsiteY3-384" fmla="*/ 968325 h 1844044"/>
              <a:gd name="connsiteX4-385" fmla="*/ 985650 w 1236127"/>
              <a:gd name="connsiteY4-386" fmla="*/ 1514591 h 1844044"/>
              <a:gd name="connsiteX5-387" fmla="*/ 504701 w 1236127"/>
              <a:gd name="connsiteY5-388" fmla="*/ 1799599 h 1844044"/>
              <a:gd name="connsiteX6-389" fmla="*/ 0 w 1236127"/>
              <a:gd name="connsiteY6-390" fmla="*/ 918165 h 1844044"/>
              <a:gd name="connsiteX0-391" fmla="*/ 0 w 1236127"/>
              <a:gd name="connsiteY0-392" fmla="*/ 967894 h 1893773"/>
              <a:gd name="connsiteX1-393" fmla="*/ 504701 w 1236127"/>
              <a:gd name="connsiteY1-394" fmla="*/ 86460 h 1893773"/>
              <a:gd name="connsiteX2-395" fmla="*/ 866897 w 1236127"/>
              <a:gd name="connsiteY2-396" fmla="*/ 72281 h 1893773"/>
              <a:gd name="connsiteX3-397" fmla="*/ 1199407 w 1236127"/>
              <a:gd name="connsiteY3-398" fmla="*/ 433506 h 1893773"/>
              <a:gd name="connsiteX4-399" fmla="*/ 617517 w 1236127"/>
              <a:gd name="connsiteY4-400" fmla="*/ 1018054 h 1893773"/>
              <a:gd name="connsiteX5-401" fmla="*/ 985650 w 1236127"/>
              <a:gd name="connsiteY5-402" fmla="*/ 1564320 h 1893773"/>
              <a:gd name="connsiteX6-403" fmla="*/ 504701 w 1236127"/>
              <a:gd name="connsiteY6-404" fmla="*/ 1849328 h 1893773"/>
              <a:gd name="connsiteX7" fmla="*/ 0 w 1236127"/>
              <a:gd name="connsiteY7" fmla="*/ 967894 h 1893773"/>
              <a:gd name="connsiteX0-405" fmla="*/ 0 w 1236127"/>
              <a:gd name="connsiteY0-406" fmla="*/ 1033969 h 1959848"/>
              <a:gd name="connsiteX1-407" fmla="*/ 504701 w 1236127"/>
              <a:gd name="connsiteY1-408" fmla="*/ 152535 h 1959848"/>
              <a:gd name="connsiteX2-409" fmla="*/ 985651 w 1236127"/>
              <a:gd name="connsiteY2-410" fmla="*/ 31478 h 1959848"/>
              <a:gd name="connsiteX3-411" fmla="*/ 1199407 w 1236127"/>
              <a:gd name="connsiteY3-412" fmla="*/ 499581 h 1959848"/>
              <a:gd name="connsiteX4-413" fmla="*/ 617517 w 1236127"/>
              <a:gd name="connsiteY4-414" fmla="*/ 1084129 h 1959848"/>
              <a:gd name="connsiteX5-415" fmla="*/ 985650 w 1236127"/>
              <a:gd name="connsiteY5-416" fmla="*/ 1630395 h 1959848"/>
              <a:gd name="connsiteX6-417" fmla="*/ 504701 w 1236127"/>
              <a:gd name="connsiteY6-418" fmla="*/ 1915403 h 1959848"/>
              <a:gd name="connsiteX7-419" fmla="*/ 0 w 1236127"/>
              <a:gd name="connsiteY7-420" fmla="*/ 1033969 h 1959848"/>
              <a:gd name="connsiteX0-421" fmla="*/ 0 w 1236127"/>
              <a:gd name="connsiteY0-422" fmla="*/ 1093435 h 2019314"/>
              <a:gd name="connsiteX1-423" fmla="*/ 504701 w 1236127"/>
              <a:gd name="connsiteY1-424" fmla="*/ 212001 h 2019314"/>
              <a:gd name="connsiteX2-425" fmla="*/ 1021277 w 1236127"/>
              <a:gd name="connsiteY2-426" fmla="*/ 19692 h 2019314"/>
              <a:gd name="connsiteX3-427" fmla="*/ 1199407 w 1236127"/>
              <a:gd name="connsiteY3-428" fmla="*/ 559047 h 2019314"/>
              <a:gd name="connsiteX4-429" fmla="*/ 617517 w 1236127"/>
              <a:gd name="connsiteY4-430" fmla="*/ 1143595 h 2019314"/>
              <a:gd name="connsiteX5-431" fmla="*/ 985650 w 1236127"/>
              <a:gd name="connsiteY5-432" fmla="*/ 1689861 h 2019314"/>
              <a:gd name="connsiteX6-433" fmla="*/ 504701 w 1236127"/>
              <a:gd name="connsiteY6-434" fmla="*/ 1974869 h 2019314"/>
              <a:gd name="connsiteX7-435" fmla="*/ 0 w 1236127"/>
              <a:gd name="connsiteY7-436" fmla="*/ 1093435 h 2019314"/>
              <a:gd name="connsiteX0-437" fmla="*/ 0 w 1236127"/>
              <a:gd name="connsiteY0-438" fmla="*/ 1052799 h 1978678"/>
              <a:gd name="connsiteX1-439" fmla="*/ 504701 w 1236127"/>
              <a:gd name="connsiteY1-440" fmla="*/ 171365 h 1978678"/>
              <a:gd name="connsiteX2-441" fmla="*/ 1021277 w 1236127"/>
              <a:gd name="connsiteY2-442" fmla="*/ 26557 h 1978678"/>
              <a:gd name="connsiteX3-443" fmla="*/ 1199407 w 1236127"/>
              <a:gd name="connsiteY3-444" fmla="*/ 518411 h 1978678"/>
              <a:gd name="connsiteX4-445" fmla="*/ 617517 w 1236127"/>
              <a:gd name="connsiteY4-446" fmla="*/ 1102959 h 1978678"/>
              <a:gd name="connsiteX5-447" fmla="*/ 985650 w 1236127"/>
              <a:gd name="connsiteY5-448" fmla="*/ 1649225 h 1978678"/>
              <a:gd name="connsiteX6-449" fmla="*/ 504701 w 1236127"/>
              <a:gd name="connsiteY6-450" fmla="*/ 1934233 h 1978678"/>
              <a:gd name="connsiteX7-451" fmla="*/ 0 w 1236127"/>
              <a:gd name="connsiteY7-452" fmla="*/ 1052799 h 1978678"/>
              <a:gd name="connsiteX0-453" fmla="*/ 0 w 1236127"/>
              <a:gd name="connsiteY0-454" fmla="*/ 1052799 h 1978678"/>
              <a:gd name="connsiteX1-455" fmla="*/ 504701 w 1236127"/>
              <a:gd name="connsiteY1-456" fmla="*/ 171365 h 1978678"/>
              <a:gd name="connsiteX2-457" fmla="*/ 1021277 w 1236127"/>
              <a:gd name="connsiteY2-458" fmla="*/ 26557 h 1978678"/>
              <a:gd name="connsiteX3-459" fmla="*/ 1199407 w 1236127"/>
              <a:gd name="connsiteY3-460" fmla="*/ 518411 h 1978678"/>
              <a:gd name="connsiteX4-461" fmla="*/ 617517 w 1236127"/>
              <a:gd name="connsiteY4-462" fmla="*/ 1102959 h 1978678"/>
              <a:gd name="connsiteX5-463" fmla="*/ 985650 w 1236127"/>
              <a:gd name="connsiteY5-464" fmla="*/ 1649225 h 1978678"/>
              <a:gd name="connsiteX6-465" fmla="*/ 504701 w 1236127"/>
              <a:gd name="connsiteY6-466" fmla="*/ 1934233 h 1978678"/>
              <a:gd name="connsiteX7-467" fmla="*/ 0 w 1236127"/>
              <a:gd name="connsiteY7-468" fmla="*/ 1052799 h 1978678"/>
              <a:gd name="connsiteX0-469" fmla="*/ 0 w 1306483"/>
              <a:gd name="connsiteY0-470" fmla="*/ 1052799 h 1978678"/>
              <a:gd name="connsiteX1-471" fmla="*/ 504701 w 1306483"/>
              <a:gd name="connsiteY1-472" fmla="*/ 171365 h 1978678"/>
              <a:gd name="connsiteX2-473" fmla="*/ 1021277 w 1306483"/>
              <a:gd name="connsiteY2-474" fmla="*/ 26557 h 1978678"/>
              <a:gd name="connsiteX3-475" fmla="*/ 1282534 w 1306483"/>
              <a:gd name="connsiteY3-476" fmla="*/ 506536 h 1978678"/>
              <a:gd name="connsiteX4-477" fmla="*/ 617517 w 1306483"/>
              <a:gd name="connsiteY4-478" fmla="*/ 1102959 h 1978678"/>
              <a:gd name="connsiteX5-479" fmla="*/ 985650 w 1306483"/>
              <a:gd name="connsiteY5-480" fmla="*/ 1649225 h 1978678"/>
              <a:gd name="connsiteX6-481" fmla="*/ 504701 w 1306483"/>
              <a:gd name="connsiteY6-482" fmla="*/ 1934233 h 1978678"/>
              <a:gd name="connsiteX7-483" fmla="*/ 0 w 1306483"/>
              <a:gd name="connsiteY7-484" fmla="*/ 1052799 h 1978678"/>
              <a:gd name="connsiteX0-485" fmla="*/ 0 w 1306483"/>
              <a:gd name="connsiteY0-486" fmla="*/ 1052799 h 1978678"/>
              <a:gd name="connsiteX1-487" fmla="*/ 504701 w 1306483"/>
              <a:gd name="connsiteY1-488" fmla="*/ 171365 h 1978678"/>
              <a:gd name="connsiteX2-489" fmla="*/ 1021277 w 1306483"/>
              <a:gd name="connsiteY2-490" fmla="*/ 26557 h 1978678"/>
              <a:gd name="connsiteX3-491" fmla="*/ 1282534 w 1306483"/>
              <a:gd name="connsiteY3-492" fmla="*/ 506536 h 1978678"/>
              <a:gd name="connsiteX4-493" fmla="*/ 617517 w 1306483"/>
              <a:gd name="connsiteY4-494" fmla="*/ 1102959 h 1978678"/>
              <a:gd name="connsiteX5-495" fmla="*/ 985650 w 1306483"/>
              <a:gd name="connsiteY5-496" fmla="*/ 1649225 h 1978678"/>
              <a:gd name="connsiteX6-497" fmla="*/ 504701 w 1306483"/>
              <a:gd name="connsiteY6-498" fmla="*/ 1934233 h 1978678"/>
              <a:gd name="connsiteX7-499" fmla="*/ 0 w 1306483"/>
              <a:gd name="connsiteY7-500" fmla="*/ 1052799 h 1978678"/>
              <a:gd name="connsiteX0-501" fmla="*/ 0 w 1282534"/>
              <a:gd name="connsiteY0-502" fmla="*/ 1052799 h 1978678"/>
              <a:gd name="connsiteX1-503" fmla="*/ 504701 w 1282534"/>
              <a:gd name="connsiteY1-504" fmla="*/ 171365 h 1978678"/>
              <a:gd name="connsiteX2-505" fmla="*/ 1021277 w 1282534"/>
              <a:gd name="connsiteY2-506" fmla="*/ 26557 h 1978678"/>
              <a:gd name="connsiteX3-507" fmla="*/ 1282534 w 1282534"/>
              <a:gd name="connsiteY3-508" fmla="*/ 506536 h 1978678"/>
              <a:gd name="connsiteX4-509" fmla="*/ 617517 w 1282534"/>
              <a:gd name="connsiteY4-510" fmla="*/ 1102959 h 1978678"/>
              <a:gd name="connsiteX5-511" fmla="*/ 985650 w 1282534"/>
              <a:gd name="connsiteY5-512" fmla="*/ 1649225 h 1978678"/>
              <a:gd name="connsiteX6-513" fmla="*/ 504701 w 1282534"/>
              <a:gd name="connsiteY6-514" fmla="*/ 1934233 h 1978678"/>
              <a:gd name="connsiteX7-515" fmla="*/ 0 w 1282534"/>
              <a:gd name="connsiteY7-516" fmla="*/ 1052799 h 1978678"/>
              <a:gd name="connsiteX0-517" fmla="*/ 0 w 1318160"/>
              <a:gd name="connsiteY0-518" fmla="*/ 1052799 h 1978678"/>
              <a:gd name="connsiteX1-519" fmla="*/ 540327 w 1318160"/>
              <a:gd name="connsiteY1-520" fmla="*/ 171365 h 1978678"/>
              <a:gd name="connsiteX2-521" fmla="*/ 1056903 w 1318160"/>
              <a:gd name="connsiteY2-522" fmla="*/ 26557 h 1978678"/>
              <a:gd name="connsiteX3-523" fmla="*/ 1318160 w 1318160"/>
              <a:gd name="connsiteY3-524" fmla="*/ 506536 h 1978678"/>
              <a:gd name="connsiteX4-525" fmla="*/ 653143 w 1318160"/>
              <a:gd name="connsiteY4-526" fmla="*/ 1102959 h 1978678"/>
              <a:gd name="connsiteX5-527" fmla="*/ 1021276 w 1318160"/>
              <a:gd name="connsiteY5-528" fmla="*/ 1649225 h 1978678"/>
              <a:gd name="connsiteX6-529" fmla="*/ 540327 w 1318160"/>
              <a:gd name="connsiteY6-530" fmla="*/ 1934233 h 1978678"/>
              <a:gd name="connsiteX7-531" fmla="*/ 0 w 1318160"/>
              <a:gd name="connsiteY7-532" fmla="*/ 1052799 h 1978678"/>
              <a:gd name="connsiteX0-533" fmla="*/ 21484 w 1339644"/>
              <a:gd name="connsiteY0-534" fmla="*/ 1052799 h 1978678"/>
              <a:gd name="connsiteX1-535" fmla="*/ 561811 w 1339644"/>
              <a:gd name="connsiteY1-536" fmla="*/ 171365 h 1978678"/>
              <a:gd name="connsiteX2-537" fmla="*/ 1078387 w 1339644"/>
              <a:gd name="connsiteY2-538" fmla="*/ 26557 h 1978678"/>
              <a:gd name="connsiteX3-539" fmla="*/ 1339644 w 1339644"/>
              <a:gd name="connsiteY3-540" fmla="*/ 506536 h 1978678"/>
              <a:gd name="connsiteX4-541" fmla="*/ 674627 w 1339644"/>
              <a:gd name="connsiteY4-542" fmla="*/ 1102959 h 1978678"/>
              <a:gd name="connsiteX5-543" fmla="*/ 1042760 w 1339644"/>
              <a:gd name="connsiteY5-544" fmla="*/ 1649225 h 1978678"/>
              <a:gd name="connsiteX6-545" fmla="*/ 561811 w 1339644"/>
              <a:gd name="connsiteY6-546" fmla="*/ 1934233 h 1978678"/>
              <a:gd name="connsiteX7-547" fmla="*/ 21484 w 1339644"/>
              <a:gd name="connsiteY7-548" fmla="*/ 1052799 h 1978678"/>
              <a:gd name="connsiteX0-549" fmla="*/ 2204 w 1320364"/>
              <a:gd name="connsiteY0-550" fmla="*/ 1052799 h 1978678"/>
              <a:gd name="connsiteX1-551" fmla="*/ 542531 w 1320364"/>
              <a:gd name="connsiteY1-552" fmla="*/ 171365 h 1978678"/>
              <a:gd name="connsiteX2-553" fmla="*/ 1059107 w 1320364"/>
              <a:gd name="connsiteY2-554" fmla="*/ 26557 h 1978678"/>
              <a:gd name="connsiteX3-555" fmla="*/ 1320364 w 1320364"/>
              <a:gd name="connsiteY3-556" fmla="*/ 506536 h 1978678"/>
              <a:gd name="connsiteX4-557" fmla="*/ 655347 w 1320364"/>
              <a:gd name="connsiteY4-558" fmla="*/ 1102959 h 1978678"/>
              <a:gd name="connsiteX5-559" fmla="*/ 1023480 w 1320364"/>
              <a:gd name="connsiteY5-560" fmla="*/ 1649225 h 1978678"/>
              <a:gd name="connsiteX6-561" fmla="*/ 542531 w 1320364"/>
              <a:gd name="connsiteY6-562" fmla="*/ 1934233 h 1978678"/>
              <a:gd name="connsiteX7-563" fmla="*/ 2204 w 1320364"/>
              <a:gd name="connsiteY7-564" fmla="*/ 1052799 h 197867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165" y="connsiteY6-166"/>
              </a:cxn>
              <a:cxn ang="0">
                <a:pos x="connsiteX7-419" y="connsiteY7-420"/>
              </a:cxn>
            </a:cxnLst>
            <a:rect l="l" t="t" r="r" b="b"/>
            <a:pathLst>
              <a:path w="1320364" h="1978678">
                <a:moveTo>
                  <a:pt x="2204" y="1052799"/>
                </a:moveTo>
                <a:cubicBezTo>
                  <a:pt x="37830" y="779752"/>
                  <a:pt x="366381" y="342405"/>
                  <a:pt x="542531" y="171365"/>
                </a:cubicBezTo>
                <a:cubicBezTo>
                  <a:pt x="718681" y="325"/>
                  <a:pt x="943323" y="-31284"/>
                  <a:pt x="1059107" y="26557"/>
                </a:cubicBezTo>
                <a:cubicBezTo>
                  <a:pt x="1198642" y="131899"/>
                  <a:pt x="1302550" y="289531"/>
                  <a:pt x="1320364" y="506536"/>
                </a:cubicBezTo>
                <a:cubicBezTo>
                  <a:pt x="1303540" y="707324"/>
                  <a:pt x="1358960" y="1102517"/>
                  <a:pt x="655347" y="1102959"/>
                </a:cubicBezTo>
                <a:cubicBezTo>
                  <a:pt x="550448" y="1091527"/>
                  <a:pt x="1066034" y="1285048"/>
                  <a:pt x="1023480" y="1649225"/>
                </a:cubicBezTo>
                <a:cubicBezTo>
                  <a:pt x="1004677" y="1977777"/>
                  <a:pt x="712744" y="2033637"/>
                  <a:pt x="542531" y="1934233"/>
                </a:cubicBezTo>
                <a:cubicBezTo>
                  <a:pt x="372318" y="1834829"/>
                  <a:pt x="-33422" y="1325846"/>
                  <a:pt x="2204" y="1052799"/>
                </a:cubicBezTo>
                <a:close/>
              </a:path>
            </a:pathLst>
          </a:custGeom>
          <a:gradFill flip="none" rotWithShape="0">
            <a:gsLst>
              <a:gs pos="0">
                <a:srgbClr val="830312"/>
              </a:gs>
              <a:gs pos="24000">
                <a:schemeClr val="accent3">
                  <a:lumMod val="50000"/>
                </a:schemeClr>
              </a:gs>
              <a:gs pos="67000">
                <a:schemeClr val="accent3">
                  <a:lumMod val="75000"/>
                </a:schemeClr>
              </a:gs>
            </a:gsLst>
            <a:lin ang="10800000" scaled="0"/>
            <a:tileRect/>
          </a:gradFill>
          <a:ln>
            <a:noFill/>
          </a:ln>
          <a:effectLst>
            <a:outerShdw blurRad="127000" dist="88900" dir="6000000" sx="106000" sy="106000" kx="800400" algn="br" rotWithShape="0">
              <a:srgbClr val="000000">
                <a:alpha val="89000"/>
              </a:srgbClr>
            </a:outerShdw>
          </a:effectLst>
          <a:scene3d>
            <a:camera prst="orthographicFront"/>
            <a:lightRig rig="threePt" dir="t"/>
          </a:scene3d>
          <a:sp3d>
            <a:bevelT w="6350" prst="hardEdge"/>
            <a:bevelB w="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4" name="流程图: 终止 33"/>
          <p:cNvSpPr/>
          <p:nvPr/>
        </p:nvSpPr>
        <p:spPr>
          <a:xfrm rot="3600000">
            <a:off x="10117931" y="5696744"/>
            <a:ext cx="131763" cy="38100"/>
          </a:xfrm>
          <a:prstGeom prst="flowChartTerminator">
            <a:avLst/>
          </a:prstGeom>
          <a:gradFill>
            <a:gsLst>
              <a:gs pos="0">
                <a:srgbClr val="830312"/>
              </a:gs>
              <a:gs pos="47000">
                <a:schemeClr val="accent3">
                  <a:lumMod val="50000"/>
                </a:schemeClr>
              </a:gs>
              <a:gs pos="100000">
                <a:schemeClr val="accent3">
                  <a:lumMod val="75000"/>
                </a:schemeClr>
              </a:gs>
            </a:gsLst>
            <a:lin ang="10800000" scaled="0"/>
          </a:gradFill>
          <a:ln>
            <a:noFill/>
          </a:ln>
          <a:effectLst>
            <a:outerShdw blurRad="38100" dist="50800" dir="3120000" sx="107000" sy="107000" algn="ctr" rotWithShape="0">
              <a:schemeClr val="tx1">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矩形 30"/>
          <p:cNvSpPr/>
          <p:nvPr/>
        </p:nvSpPr>
        <p:spPr>
          <a:xfrm>
            <a:off x="-1587" y="9525"/>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lt1"/>
                </a:solidFill>
                <a:effectLst/>
                <a:uLnTx/>
                <a:uFillTx/>
                <a:latin typeface="+mn-lt"/>
                <a:ea typeface="+mn-ea"/>
                <a:cs typeface="+mn-cs"/>
              </a:rPr>
              <a:t>11</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pic>
        <p:nvPicPr>
          <p:cNvPr id="10243" name="图片 1"/>
          <p:cNvPicPr>
            <a:picLocks noChangeAspect="1"/>
          </p:cNvPicPr>
          <p:nvPr/>
        </p:nvPicPr>
        <p:blipFill>
          <a:blip r:embed="rId1"/>
          <a:stretch>
            <a:fillRect/>
          </a:stretch>
        </p:blipFill>
        <p:spPr>
          <a:xfrm>
            <a:off x="3282950" y="190500"/>
            <a:ext cx="6362700" cy="4438650"/>
          </a:xfrm>
          <a:prstGeom prst="rect">
            <a:avLst/>
          </a:prstGeom>
          <a:noFill/>
          <a:ln w="9525">
            <a:noFill/>
          </a:ln>
        </p:spPr>
      </p:pic>
      <p:sp>
        <p:nvSpPr>
          <p:cNvPr id="27" name="矩形 26"/>
          <p:cNvSpPr/>
          <p:nvPr/>
        </p:nvSpPr>
        <p:spPr>
          <a:xfrm rot="16200000">
            <a:off x="5391150" y="57150"/>
            <a:ext cx="1409700"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0245" name="图片 22"/>
          <p:cNvPicPr>
            <a:picLocks noChangeAspect="1"/>
          </p:cNvPicPr>
          <p:nvPr/>
        </p:nvPicPr>
        <p:blipFill>
          <a:blip r:embed="rId2"/>
          <a:stretch>
            <a:fillRect/>
          </a:stretch>
        </p:blipFill>
        <p:spPr>
          <a:xfrm>
            <a:off x="0" y="4718050"/>
            <a:ext cx="12192000" cy="1460500"/>
          </a:xfrm>
          <a:prstGeom prst="rect">
            <a:avLst/>
          </a:prstGeom>
          <a:noFill/>
          <a:ln w="9525">
            <a:noFill/>
          </a:ln>
        </p:spPr>
      </p:pic>
      <p:sp>
        <p:nvSpPr>
          <p:cNvPr id="10246" name="TextBox 3"/>
          <p:cNvSpPr txBox="1"/>
          <p:nvPr/>
        </p:nvSpPr>
        <p:spPr>
          <a:xfrm>
            <a:off x="5084763" y="1304925"/>
            <a:ext cx="2478087" cy="1447800"/>
          </a:xfrm>
          <a:prstGeom prst="rect">
            <a:avLst/>
          </a:prstGeom>
          <a:noFill/>
          <a:ln w="9525">
            <a:noFill/>
          </a:ln>
        </p:spPr>
        <p:txBody>
          <a:bodyPr wrap="none">
            <a:spAutoFit/>
          </a:bodyPr>
          <a:p>
            <a:pPr eaLnBrk="0" hangingPunct="0">
              <a:buFont typeface="Arial" panose="020B0604020202020204" pitchFamily="34" charset="0"/>
              <a:buNone/>
            </a:pPr>
            <a:r>
              <a:rPr lang="en-US" altLang="zh-CN" sz="8800" dirty="0">
                <a:solidFill>
                  <a:srgbClr val="608C7D"/>
                </a:solidFill>
                <a:latin typeface="Birch Std" pitchFamily="66" charset="0"/>
              </a:rPr>
              <a:t>Pass two</a:t>
            </a:r>
            <a:endParaRPr lang="zh-CN" altLang="en-US" sz="8800" dirty="0">
              <a:solidFill>
                <a:srgbClr val="608C7D"/>
              </a:solidFill>
              <a:latin typeface="Birch Std" pitchFamily="66" charset="0"/>
            </a:endParaRPr>
          </a:p>
        </p:txBody>
      </p:sp>
      <p:sp>
        <p:nvSpPr>
          <p:cNvPr id="30" name="TextBox 6"/>
          <p:cNvSpPr txBox="1">
            <a:spLocks noChangeArrowheads="1"/>
          </p:cNvSpPr>
          <p:nvPr/>
        </p:nvSpPr>
        <p:spPr bwMode="auto">
          <a:xfrm>
            <a:off x="3754438" y="4313238"/>
            <a:ext cx="4919663" cy="5238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dirty="0" smtClean="0">
                <a:ln>
                  <a:noFill/>
                </a:ln>
                <a:solidFill>
                  <a:schemeClr val="bg1">
                    <a:lumMod val="65000"/>
                  </a:schemeClr>
                </a:solidFill>
                <a:effectLst/>
                <a:uLnTx/>
                <a:uFillTx/>
                <a:latin typeface="Calibri" panose="020F0502020204030204" pitchFamily="34" charset="0"/>
                <a:ea typeface="宋体" panose="02010600030101010101" pitchFamily="2" charset="-122"/>
                <a:cs typeface="+mn-cs"/>
              </a:rPr>
              <a:t>Add your text here and write down your opninon thank you add your text here</a:t>
            </a:r>
            <a:endParaRPr kumimoji="0" lang="zh-CN" altLang="en-US" sz="1400" b="0" i="0" u="none" strike="noStrike" kern="1200" cap="none" spc="0" normalizeH="0" baseline="0" noProof="0" dirty="0" smtClean="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矩形 30"/>
          <p:cNvSpPr/>
          <p:nvPr/>
        </p:nvSpPr>
        <p:spPr>
          <a:xfrm>
            <a:off x="-1587" y="9525"/>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lt1"/>
                </a:solidFill>
                <a:effectLst/>
                <a:uLnTx/>
                <a:uFillTx/>
                <a:latin typeface="+mn-lt"/>
                <a:ea typeface="+mn-ea"/>
                <a:cs typeface="+mn-cs"/>
              </a:rPr>
              <a:t>11</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40" name="矩形 39"/>
          <p:cNvSpPr/>
          <p:nvPr/>
        </p:nvSpPr>
        <p:spPr>
          <a:xfrm rot="2187839" flipH="1">
            <a:off x="4695825" y="2946400"/>
            <a:ext cx="1985963" cy="2306638"/>
          </a:xfrm>
          <a:prstGeom prst="rect">
            <a:avLst/>
          </a:prstGeom>
          <a:blipFill dpi="0" rotWithShape="1">
            <a:blip r:embed="rId1" cstate="print">
              <a:alphaModFix amt="33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7" name="矩形 26"/>
          <p:cNvSpPr/>
          <p:nvPr/>
        </p:nvSpPr>
        <p:spPr>
          <a:xfrm rot="16200000">
            <a:off x="5386388"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1269" name="图片 22"/>
          <p:cNvPicPr>
            <a:picLocks noChangeAspect="1"/>
          </p:cNvPicPr>
          <p:nvPr/>
        </p:nvPicPr>
        <p:blipFill>
          <a:blip r:embed="rId2"/>
          <a:stretch>
            <a:fillRect/>
          </a:stretch>
        </p:blipFill>
        <p:spPr>
          <a:xfrm>
            <a:off x="0" y="800100"/>
            <a:ext cx="12192000" cy="1460500"/>
          </a:xfrm>
          <a:prstGeom prst="rect">
            <a:avLst/>
          </a:prstGeom>
          <a:noFill/>
          <a:ln w="9525">
            <a:noFill/>
          </a:ln>
        </p:spPr>
      </p:pic>
      <p:sp>
        <p:nvSpPr>
          <p:cNvPr id="11270" name="TextBox 2"/>
          <p:cNvSpPr txBox="1"/>
          <p:nvPr/>
        </p:nvSpPr>
        <p:spPr>
          <a:xfrm>
            <a:off x="177800" y="1138238"/>
            <a:ext cx="530225" cy="460375"/>
          </a:xfrm>
          <a:prstGeom prst="rect">
            <a:avLst/>
          </a:prstGeom>
          <a:noFill/>
          <a:ln w="9525">
            <a:noFill/>
          </a:ln>
        </p:spPr>
        <p:txBody>
          <a:bodyPr wrap="none">
            <a:spAutoFit/>
          </a:bodyPr>
          <a:p>
            <a:pPr eaLnBrk="0" hangingPunct="0">
              <a:buFont typeface="Arial" panose="020B0604020202020204" pitchFamily="34" charset="0"/>
              <a:buNone/>
            </a:pPr>
            <a:r>
              <a:rPr lang="en-US" altLang="zh-CN" sz="2400" b="1" dirty="0">
                <a:solidFill>
                  <a:schemeClr val="bg1"/>
                </a:solidFill>
                <a:latin typeface="Adobe 繁黑體 Std B" pitchFamily="34" charset="-128"/>
                <a:ea typeface="Adobe 繁黑體 Std B" pitchFamily="34" charset="-128"/>
              </a:rPr>
              <a:t>02</a:t>
            </a:r>
            <a:endParaRPr lang="zh-CN" altLang="en-US" sz="2400" b="1" dirty="0">
              <a:solidFill>
                <a:schemeClr val="bg1"/>
              </a:solidFill>
              <a:latin typeface="Adobe 繁黑體 Std B" pitchFamily="34" charset="-128"/>
              <a:ea typeface="Adobe 繁黑體 Std B" pitchFamily="34" charset="-128"/>
            </a:endParaRPr>
          </a:p>
        </p:txBody>
      </p:sp>
      <p:cxnSp>
        <p:nvCxnSpPr>
          <p:cNvPr id="5" name="直接连接符 4"/>
          <p:cNvCxnSpPr/>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1272" name="TextBox 11"/>
          <p:cNvSpPr txBox="1"/>
          <p:nvPr/>
        </p:nvSpPr>
        <p:spPr>
          <a:xfrm>
            <a:off x="819150" y="1327150"/>
            <a:ext cx="1419225" cy="277813"/>
          </a:xfrm>
          <a:prstGeom prst="rect">
            <a:avLst/>
          </a:prstGeom>
          <a:noFill/>
          <a:ln w="9525">
            <a:noFill/>
          </a:ln>
        </p:spPr>
        <p:txBody>
          <a:bodyPr wrap="none">
            <a:spAutoFit/>
          </a:bodyPr>
          <a:p>
            <a:pPr eaLnBrk="0" hangingPunct="0">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Brief introduction</a:t>
            </a:r>
            <a:endParaRPr lang="zh-CN" altLang="en-US" sz="1200" b="1" dirty="0">
              <a:solidFill>
                <a:schemeClr val="bg1"/>
              </a:solidFill>
              <a:latin typeface="Adobe 繁黑體 Std B" pitchFamily="34" charset="-128"/>
              <a:ea typeface="Adobe 繁黑體 Std B" pitchFamily="34" charset="-128"/>
            </a:endParaRPr>
          </a:p>
        </p:txBody>
      </p:sp>
      <p:sp>
        <p:nvSpPr>
          <p:cNvPr id="11273" name="TextBox 12"/>
          <p:cNvSpPr txBox="1"/>
          <p:nvPr/>
        </p:nvSpPr>
        <p:spPr>
          <a:xfrm>
            <a:off x="819150" y="1112838"/>
            <a:ext cx="785813" cy="277812"/>
          </a:xfrm>
          <a:prstGeom prst="rect">
            <a:avLst/>
          </a:prstGeom>
          <a:noFill/>
          <a:ln w="9525">
            <a:noFill/>
          </a:ln>
        </p:spPr>
        <p:txBody>
          <a:bodyPr wrap="none">
            <a:spAutoFit/>
          </a:bodyPr>
          <a:p>
            <a:pPr eaLnBrk="0" hangingPunct="0">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PASS  02</a:t>
            </a:r>
            <a:endParaRPr lang="zh-CN" altLang="en-US" sz="1200" b="1" dirty="0">
              <a:solidFill>
                <a:schemeClr val="bg1"/>
              </a:solidFill>
              <a:latin typeface="Adobe 繁黑體 Std B" pitchFamily="34" charset="-128"/>
              <a:ea typeface="Adobe 繁黑體 Std B" pitchFamily="34" charset="-128"/>
            </a:endParaRPr>
          </a:p>
        </p:txBody>
      </p:sp>
      <p:sp>
        <p:nvSpPr>
          <p:cNvPr id="18" name="MH_Other_1"/>
          <p:cNvSpPr/>
          <p:nvPr/>
        </p:nvSpPr>
        <p:spPr>
          <a:xfrm>
            <a:off x="0" y="4252913"/>
            <a:ext cx="3722688" cy="179388"/>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9" name="MH_Other_2"/>
          <p:cNvSpPr/>
          <p:nvPr/>
        </p:nvSpPr>
        <p:spPr>
          <a:xfrm flipV="1">
            <a:off x="0" y="4959350"/>
            <a:ext cx="1617663" cy="179388"/>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0" name="MH_Other_3"/>
          <p:cNvSpPr/>
          <p:nvPr/>
        </p:nvSpPr>
        <p:spPr>
          <a:xfrm rot="10800000" flipH="1" flipV="1">
            <a:off x="787400" y="4959350"/>
            <a:ext cx="1627188" cy="1550988"/>
          </a:xfrm>
          <a:prstGeom prst="donut">
            <a:avLst>
              <a:gd name="adj" fmla="val 13848"/>
            </a:avLst>
          </a:prstGeom>
          <a:gradFill>
            <a:gsLst>
              <a:gs pos="0">
                <a:schemeClr val="accent3"/>
              </a:gs>
              <a:gs pos="58000">
                <a:schemeClr val="accent2">
                  <a:lumMod val="60000"/>
                  <a:lumOff val="40000"/>
                </a:schemeClr>
              </a:gs>
              <a:gs pos="87000">
                <a:schemeClr val="accent3">
                  <a:lumMod val="75000"/>
                </a:schemeClr>
              </a:gs>
              <a:gs pos="100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en-US" altLang="zh-CN" sz="4000" b="1" i="0" u="none" strike="noStrike" kern="1200" cap="none" spc="0" normalizeH="0" baseline="0" noProof="0" dirty="0">
                <a:ln>
                  <a:noFill/>
                </a:ln>
                <a:solidFill>
                  <a:schemeClr val="accent1">
                    <a:lumMod val="75000"/>
                  </a:schemeClr>
                </a:solidFill>
                <a:effectLst/>
                <a:uLnTx/>
                <a:uFillTx/>
                <a:latin typeface="Agency FB" pitchFamily="34" charset="0"/>
                <a:ea typeface="Arial Unicode MS" pitchFamily="34" charset="-122"/>
                <a:cs typeface="Arial Unicode MS" pitchFamily="34" charset="-122"/>
              </a:rPr>
              <a:t>03</a:t>
            </a:r>
            <a:endParaRPr kumimoji="0" lang="zh-CN" altLang="en-US" sz="4000" b="1" i="0" u="none" strike="noStrike" kern="1200" cap="none" spc="0" normalizeH="0" baseline="0" noProof="0" dirty="0">
              <a:ln>
                <a:noFill/>
              </a:ln>
              <a:solidFill>
                <a:schemeClr val="accent1">
                  <a:lumMod val="75000"/>
                </a:schemeClr>
              </a:solidFill>
              <a:effectLst/>
              <a:uLnTx/>
              <a:uFillTx/>
              <a:latin typeface="Agency FB" pitchFamily="34" charset="0"/>
              <a:ea typeface="Arial Unicode MS" pitchFamily="34" charset="-122"/>
              <a:cs typeface="Arial Unicode MS" pitchFamily="34" charset="-122"/>
            </a:endParaRPr>
          </a:p>
        </p:txBody>
      </p:sp>
      <p:sp>
        <p:nvSpPr>
          <p:cNvPr id="23" name="MH_Other_4"/>
          <p:cNvSpPr/>
          <p:nvPr/>
        </p:nvSpPr>
        <p:spPr>
          <a:xfrm rot="10800000" flipV="1">
            <a:off x="5162550" y="4624388"/>
            <a:ext cx="1625600" cy="1552575"/>
          </a:xfrm>
          <a:prstGeom prst="donut">
            <a:avLst>
              <a:gd name="adj" fmla="val 13848"/>
            </a:avLst>
          </a:prstGeom>
          <a:gradFill>
            <a:gsLst>
              <a:gs pos="0">
                <a:schemeClr val="accent3"/>
              </a:gs>
              <a:gs pos="49000">
                <a:schemeClr val="accent3"/>
              </a:gs>
              <a:gs pos="86000">
                <a:schemeClr val="accent3">
                  <a:lumMod val="75000"/>
                </a:schemeClr>
              </a:gs>
              <a:gs pos="100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en-US" altLang="zh-CN" sz="4000" b="1" i="0" u="none" strike="noStrike" kern="1200" cap="none" spc="0" normalizeH="0" baseline="0" noProof="0" dirty="0">
                <a:ln>
                  <a:noFill/>
                </a:ln>
                <a:solidFill>
                  <a:schemeClr val="accent1">
                    <a:lumMod val="75000"/>
                  </a:schemeClr>
                </a:solidFill>
                <a:effectLst/>
                <a:uLnTx/>
                <a:uFillTx/>
                <a:latin typeface="Agency FB" pitchFamily="34" charset="0"/>
                <a:ea typeface="Arial Unicode MS" pitchFamily="34" charset="-122"/>
                <a:cs typeface="Arial Unicode MS" pitchFamily="34" charset="-122"/>
              </a:rPr>
              <a:t>02</a:t>
            </a:r>
            <a:endParaRPr kumimoji="0" lang="zh-CN" altLang="en-US" sz="4000" b="1" i="0" u="none" strike="noStrike" kern="1200" cap="none" spc="0" normalizeH="0" baseline="0" noProof="0" dirty="0">
              <a:ln>
                <a:noFill/>
              </a:ln>
              <a:solidFill>
                <a:schemeClr val="accent1">
                  <a:lumMod val="75000"/>
                </a:schemeClr>
              </a:solidFill>
              <a:effectLst/>
              <a:uLnTx/>
              <a:uFillTx/>
              <a:latin typeface="Agency FB" pitchFamily="34" charset="0"/>
              <a:ea typeface="Arial Unicode MS" pitchFamily="34" charset="-122"/>
              <a:cs typeface="Arial Unicode MS" pitchFamily="34" charset="-122"/>
            </a:endParaRPr>
          </a:p>
        </p:txBody>
      </p:sp>
      <p:sp>
        <p:nvSpPr>
          <p:cNvPr id="24" name="MH_Other_5"/>
          <p:cNvSpPr/>
          <p:nvPr/>
        </p:nvSpPr>
        <p:spPr>
          <a:xfrm>
            <a:off x="0" y="4624388"/>
            <a:ext cx="5978525" cy="179388"/>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5" name="MH_Other_6"/>
          <p:cNvSpPr/>
          <p:nvPr/>
        </p:nvSpPr>
        <p:spPr>
          <a:xfrm>
            <a:off x="2916238" y="2879725"/>
            <a:ext cx="1627188" cy="1552575"/>
          </a:xfrm>
          <a:prstGeom prst="donut">
            <a:avLst>
              <a:gd name="adj" fmla="val 13848"/>
            </a:avLst>
          </a:prstGeom>
          <a:gradFill>
            <a:gsLst>
              <a:gs pos="0">
                <a:schemeClr val="accent3">
                  <a:lumMod val="75000"/>
                </a:schemeClr>
              </a:gs>
              <a:gs pos="27000">
                <a:schemeClr val="accent3">
                  <a:lumMod val="75000"/>
                </a:schemeClr>
              </a:gs>
              <a:gs pos="85000">
                <a:schemeClr val="accent3"/>
              </a:gs>
              <a:gs pos="100000">
                <a:schemeClr val="accent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en-US" altLang="zh-CN" sz="4000" b="1" i="0" u="none" strike="noStrike" kern="1200" cap="none" spc="0" normalizeH="0" baseline="0" noProof="0" dirty="0">
                <a:ln>
                  <a:noFill/>
                </a:ln>
                <a:solidFill>
                  <a:schemeClr val="accent1">
                    <a:lumMod val="75000"/>
                  </a:schemeClr>
                </a:solidFill>
                <a:effectLst/>
                <a:uLnTx/>
                <a:uFillTx/>
                <a:latin typeface="Agency FB" pitchFamily="34" charset="0"/>
                <a:ea typeface="Arial Unicode MS" pitchFamily="34" charset="-122"/>
                <a:cs typeface="Arial Unicode MS" pitchFamily="34" charset="-122"/>
              </a:rPr>
              <a:t>01</a:t>
            </a:r>
            <a:endParaRPr kumimoji="0" lang="zh-CN" altLang="en-US" sz="4000" b="1" i="0" u="none" strike="noStrike" kern="1200" cap="none" spc="0" normalizeH="0" baseline="0" noProof="0" dirty="0">
              <a:ln>
                <a:noFill/>
              </a:ln>
              <a:solidFill>
                <a:schemeClr val="accent1">
                  <a:lumMod val="75000"/>
                </a:schemeClr>
              </a:solidFill>
              <a:effectLst/>
              <a:uLnTx/>
              <a:uFillTx/>
              <a:latin typeface="Agency FB" pitchFamily="34" charset="0"/>
              <a:ea typeface="Arial Unicode MS" pitchFamily="34" charset="-122"/>
              <a:cs typeface="Arial Unicode MS" pitchFamily="34" charset="-122"/>
            </a:endParaRPr>
          </a:p>
        </p:txBody>
      </p:sp>
      <p:sp>
        <p:nvSpPr>
          <p:cNvPr id="41" name="MH_Text_1"/>
          <p:cNvSpPr txBox="1">
            <a:spLocks noChangeArrowheads="1"/>
          </p:cNvSpPr>
          <p:nvPr/>
        </p:nvSpPr>
        <p:spPr bwMode="auto">
          <a:xfrm>
            <a:off x="7656513" y="2811463"/>
            <a:ext cx="3914775" cy="3625850"/>
          </a:xfrm>
          <a:prstGeom prst="rect">
            <a:avLst/>
          </a:prstGeom>
          <a:noFill/>
          <a:ln>
            <a:noFill/>
          </a:ln>
        </p:spPr>
        <p:txBody>
          <a:bodyPr lIns="90000" tIns="46800" rIns="90000" bIns="4680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342900" marR="0" lvl="0" indent="-342900" algn="l" defTabSz="914400" rtl="0" eaLnBrk="1" fontAlgn="base" latinLnBrk="0" hangingPunct="1">
              <a:lnSpc>
                <a:spcPct val="150000"/>
              </a:lnSpc>
              <a:spcBef>
                <a:spcPts val="600"/>
              </a:spcBef>
              <a:spcAft>
                <a:spcPts val="600"/>
              </a:spcAft>
              <a:buClr>
                <a:schemeClr val="accent1"/>
              </a:buClr>
              <a:buSzPct val="80000"/>
              <a:buFont typeface="+mj-lt"/>
              <a:buAutoNum type="arabicPeriod"/>
              <a:defRPr/>
            </a:pPr>
            <a:r>
              <a:rPr kumimoji="0" lang="en-US" altLang="zh-CN" sz="1600" b="0" i="0" u="none" strike="noStrike" kern="1200" cap="none" spc="0" normalizeH="0" baseline="0" noProof="0" dirty="0" smtClean="0">
                <a:ln>
                  <a:noFill/>
                </a:ln>
                <a:solidFill>
                  <a:schemeClr val="tx1"/>
                </a:solidFill>
                <a:effectLst/>
                <a:uLnTx/>
                <a:uFillTx/>
                <a:latin typeface="+mn-lt"/>
                <a:ea typeface="+mn-ea"/>
                <a:cs typeface="+mn-cs"/>
              </a:rPr>
              <a:t>Lorem ipsum dolor sit amet consectetur adipisicing </a:t>
            </a:r>
            <a:endParaRPr kumimoji="0" lang="en-US" altLang="zh-CN" sz="16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50000"/>
              </a:lnSpc>
              <a:spcBef>
                <a:spcPts val="600"/>
              </a:spcBef>
              <a:spcAft>
                <a:spcPts val="600"/>
              </a:spcAft>
              <a:buClr>
                <a:schemeClr val="accent1"/>
              </a:buClr>
              <a:buSzPct val="80000"/>
              <a:buFont typeface="+mj-lt"/>
              <a:buAutoNum type="arabicPeriod"/>
              <a:defRPr/>
            </a:pPr>
            <a:r>
              <a:rPr kumimoji="0" lang="en-US" altLang="zh-CN" sz="1600" b="0" i="0" u="none" strike="noStrike" kern="1200" cap="none" spc="0" normalizeH="0" baseline="0" noProof="0" dirty="0" smtClean="0">
                <a:ln>
                  <a:noFill/>
                </a:ln>
                <a:solidFill>
                  <a:schemeClr val="tx1"/>
                </a:solidFill>
                <a:effectLst/>
                <a:uLnTx/>
                <a:uFillTx/>
                <a:latin typeface="+mn-lt"/>
                <a:ea typeface="+mn-ea"/>
                <a:cs typeface="+mn-cs"/>
              </a:rPr>
              <a:t>elit sed do eiusmod tempor incididunt ut labore et dolore magna aliqua Ut enim ad minim veniam quis nostrud ex</a:t>
            </a:r>
            <a:endParaRPr kumimoji="0" lang="en-US" altLang="zh-CN" sz="16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50000"/>
              </a:lnSpc>
              <a:spcBef>
                <a:spcPts val="600"/>
              </a:spcBef>
              <a:spcAft>
                <a:spcPts val="600"/>
              </a:spcAft>
              <a:buClr>
                <a:schemeClr val="accent1"/>
              </a:buClr>
              <a:buSzPct val="80000"/>
              <a:buFont typeface="+mj-lt"/>
              <a:buAutoNum type="arabicPeriod"/>
              <a:defRPr/>
            </a:pPr>
            <a:r>
              <a:rPr kumimoji="0" lang="en-US" altLang="zh-CN" sz="1600" b="0" i="0" u="none" strike="noStrike" kern="1200" cap="none" spc="0" normalizeH="0" baseline="0" noProof="0" dirty="0" smtClean="0">
                <a:ln>
                  <a:noFill/>
                </a:ln>
                <a:solidFill>
                  <a:schemeClr val="tx1"/>
                </a:solidFill>
                <a:effectLst/>
                <a:uLnTx/>
                <a:uFillTx/>
                <a:latin typeface="+mn-lt"/>
                <a:ea typeface="+mn-ea"/>
                <a:cs typeface="+mn-cs"/>
              </a:rPr>
              <a:t>ercitation ullamco laboris nisi ut aliq</a:t>
            </a:r>
            <a:r>
              <a:rPr kumimoji="0" lang="en-US" altLang="zh-CN" sz="16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rPr>
              <a:t> magna aliqua Ut enim ad minim veniam quis nostrud </a:t>
            </a:r>
            <a:r>
              <a:rPr kumimoji="0" lang="en-US" altLang="zh-CN" sz="1600" b="0" i="0" u="none" strike="noStrike" kern="1200" cap="none" spc="0" normalizeH="0" baseline="0" noProof="0" dirty="0" smtClean="0">
                <a:ln>
                  <a:noFill/>
                </a:ln>
                <a:solidFill>
                  <a:schemeClr val="tx1"/>
                </a:solidFill>
                <a:effectLst/>
                <a:uLnTx/>
                <a:uFillTx/>
                <a:latin typeface="+mn-lt"/>
                <a:ea typeface="+mn-ea"/>
                <a:cs typeface="+mn-cs"/>
              </a:rPr>
              <a:t>uip .</a:t>
            </a:r>
            <a:endParaRPr kumimoji="0" lang="zh-CN" altLang="en-US" sz="16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矩形 30"/>
          <p:cNvSpPr/>
          <p:nvPr/>
        </p:nvSpPr>
        <p:spPr>
          <a:xfrm>
            <a:off x="-1587" y="9525"/>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lt1"/>
                </a:solidFill>
                <a:effectLst/>
                <a:uLnTx/>
                <a:uFillTx/>
                <a:latin typeface="+mn-lt"/>
                <a:ea typeface="+mn-ea"/>
                <a:cs typeface="+mn-cs"/>
              </a:rPr>
              <a:t>11</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27" name="矩形 26"/>
          <p:cNvSpPr/>
          <p:nvPr/>
        </p:nvSpPr>
        <p:spPr>
          <a:xfrm rot="16200000">
            <a:off x="5386388"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2292" name="图片 22"/>
          <p:cNvPicPr>
            <a:picLocks noChangeAspect="1"/>
          </p:cNvPicPr>
          <p:nvPr/>
        </p:nvPicPr>
        <p:blipFill>
          <a:blip r:embed="rId1"/>
          <a:stretch>
            <a:fillRect/>
          </a:stretch>
        </p:blipFill>
        <p:spPr>
          <a:xfrm>
            <a:off x="0" y="800100"/>
            <a:ext cx="12192000" cy="1460500"/>
          </a:xfrm>
          <a:prstGeom prst="rect">
            <a:avLst/>
          </a:prstGeom>
          <a:noFill/>
          <a:ln w="9525">
            <a:noFill/>
          </a:ln>
        </p:spPr>
      </p:pic>
      <p:sp>
        <p:nvSpPr>
          <p:cNvPr id="12293" name="TextBox 2"/>
          <p:cNvSpPr txBox="1"/>
          <p:nvPr/>
        </p:nvSpPr>
        <p:spPr>
          <a:xfrm>
            <a:off x="177800" y="1138238"/>
            <a:ext cx="530225" cy="460375"/>
          </a:xfrm>
          <a:prstGeom prst="rect">
            <a:avLst/>
          </a:prstGeom>
          <a:noFill/>
          <a:ln w="9525">
            <a:noFill/>
          </a:ln>
        </p:spPr>
        <p:txBody>
          <a:bodyPr wrap="none">
            <a:spAutoFit/>
          </a:bodyPr>
          <a:p>
            <a:pPr eaLnBrk="0" hangingPunct="0">
              <a:buFont typeface="Arial" panose="020B0604020202020204" pitchFamily="34" charset="0"/>
              <a:buNone/>
            </a:pPr>
            <a:r>
              <a:rPr lang="en-US" altLang="zh-CN" sz="2400" b="1" dirty="0">
                <a:solidFill>
                  <a:schemeClr val="bg1"/>
                </a:solidFill>
                <a:latin typeface="Adobe 繁黑體 Std B" pitchFamily="34" charset="-128"/>
                <a:ea typeface="Adobe 繁黑體 Std B" pitchFamily="34" charset="-128"/>
              </a:rPr>
              <a:t>02</a:t>
            </a:r>
            <a:endParaRPr lang="zh-CN" altLang="en-US" sz="2400" b="1" dirty="0">
              <a:solidFill>
                <a:schemeClr val="bg1"/>
              </a:solidFill>
              <a:latin typeface="Adobe 繁黑體 Std B" pitchFamily="34" charset="-128"/>
              <a:ea typeface="Adobe 繁黑體 Std B" pitchFamily="34" charset="-128"/>
            </a:endParaRPr>
          </a:p>
        </p:txBody>
      </p:sp>
      <p:cxnSp>
        <p:nvCxnSpPr>
          <p:cNvPr id="5" name="直接连接符 4"/>
          <p:cNvCxnSpPr/>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2295" name="TextBox 11"/>
          <p:cNvSpPr txBox="1"/>
          <p:nvPr/>
        </p:nvSpPr>
        <p:spPr>
          <a:xfrm>
            <a:off x="819150" y="1327150"/>
            <a:ext cx="1419225" cy="277813"/>
          </a:xfrm>
          <a:prstGeom prst="rect">
            <a:avLst/>
          </a:prstGeom>
          <a:noFill/>
          <a:ln w="9525">
            <a:noFill/>
          </a:ln>
        </p:spPr>
        <p:txBody>
          <a:bodyPr wrap="none">
            <a:spAutoFit/>
          </a:bodyPr>
          <a:p>
            <a:pPr eaLnBrk="0" hangingPunct="0">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Brief introduction</a:t>
            </a:r>
            <a:endParaRPr lang="zh-CN" altLang="en-US" sz="1200" b="1" dirty="0">
              <a:solidFill>
                <a:schemeClr val="bg1"/>
              </a:solidFill>
              <a:latin typeface="Adobe 繁黑體 Std B" pitchFamily="34" charset="-128"/>
              <a:ea typeface="Adobe 繁黑體 Std B" pitchFamily="34" charset="-128"/>
            </a:endParaRPr>
          </a:p>
        </p:txBody>
      </p:sp>
      <p:sp>
        <p:nvSpPr>
          <p:cNvPr id="12296" name="TextBox 12"/>
          <p:cNvSpPr txBox="1"/>
          <p:nvPr/>
        </p:nvSpPr>
        <p:spPr>
          <a:xfrm>
            <a:off x="819150" y="1112838"/>
            <a:ext cx="785813" cy="277812"/>
          </a:xfrm>
          <a:prstGeom prst="rect">
            <a:avLst/>
          </a:prstGeom>
          <a:noFill/>
          <a:ln w="9525">
            <a:noFill/>
          </a:ln>
        </p:spPr>
        <p:txBody>
          <a:bodyPr wrap="none">
            <a:spAutoFit/>
          </a:bodyPr>
          <a:p>
            <a:pPr eaLnBrk="0" hangingPunct="0">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PASS  02</a:t>
            </a:r>
            <a:endParaRPr lang="zh-CN" altLang="en-US" sz="1200" b="1" dirty="0">
              <a:solidFill>
                <a:schemeClr val="bg1"/>
              </a:solidFill>
              <a:latin typeface="Adobe 繁黑體 Std B" pitchFamily="34" charset="-128"/>
              <a:ea typeface="Adobe 繁黑體 Std B" pitchFamily="34" charset="-128"/>
            </a:endParaRPr>
          </a:p>
        </p:txBody>
      </p:sp>
      <p:cxnSp>
        <p:nvCxnSpPr>
          <p:cNvPr id="17" name="MH_Other_1"/>
          <p:cNvCxnSpPr/>
          <p:nvPr/>
        </p:nvCxnSpPr>
        <p:spPr>
          <a:xfrm>
            <a:off x="2297113" y="5686425"/>
            <a:ext cx="3527425" cy="0"/>
          </a:xfrm>
          <a:prstGeom prst="line">
            <a:avLst/>
          </a:prstGeom>
          <a:ln>
            <a:solidFill>
              <a:srgbClr val="D5D5D5"/>
            </a:solidFill>
          </a:ln>
        </p:spPr>
        <p:style>
          <a:lnRef idx="1">
            <a:schemeClr val="accent1"/>
          </a:lnRef>
          <a:fillRef idx="0">
            <a:schemeClr val="accent1"/>
          </a:fillRef>
          <a:effectRef idx="0">
            <a:schemeClr val="accent1"/>
          </a:effectRef>
          <a:fontRef idx="minor">
            <a:schemeClr val="tx1"/>
          </a:fontRef>
        </p:style>
      </p:cxnSp>
      <p:sp>
        <p:nvSpPr>
          <p:cNvPr id="21" name="MH_Other_2"/>
          <p:cNvSpPr/>
          <p:nvPr/>
        </p:nvSpPr>
        <p:spPr>
          <a:xfrm>
            <a:off x="2782888" y="2817813"/>
            <a:ext cx="241300" cy="2868613"/>
          </a:xfrm>
          <a:prstGeom prst="roundRect">
            <a:avLst>
              <a:gd name="adj" fmla="val 50000"/>
            </a:avLst>
          </a:prstGeom>
          <a:solidFill>
            <a:srgbClr val="DADAD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2" name="MH_Other_3"/>
          <p:cNvSpPr/>
          <p:nvPr/>
        </p:nvSpPr>
        <p:spPr>
          <a:xfrm>
            <a:off x="2782888" y="4060825"/>
            <a:ext cx="241300" cy="1625600"/>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9" name="MH_Other_5"/>
          <p:cNvSpPr/>
          <p:nvPr/>
        </p:nvSpPr>
        <p:spPr>
          <a:xfrm>
            <a:off x="3890963" y="2817813"/>
            <a:ext cx="239713" cy="2868613"/>
          </a:xfrm>
          <a:prstGeom prst="roundRect">
            <a:avLst>
              <a:gd name="adj" fmla="val 50000"/>
            </a:avLst>
          </a:prstGeom>
          <a:solidFill>
            <a:srgbClr val="DADAD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0" name="MH_Other_6"/>
          <p:cNvSpPr/>
          <p:nvPr/>
        </p:nvSpPr>
        <p:spPr>
          <a:xfrm>
            <a:off x="3890963" y="4430713"/>
            <a:ext cx="239713" cy="12557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3" name="MH_Other_8"/>
          <p:cNvSpPr/>
          <p:nvPr/>
        </p:nvSpPr>
        <p:spPr>
          <a:xfrm>
            <a:off x="5000625" y="2817813"/>
            <a:ext cx="239713" cy="2868613"/>
          </a:xfrm>
          <a:prstGeom prst="roundRect">
            <a:avLst>
              <a:gd name="adj" fmla="val 50000"/>
            </a:avLst>
          </a:prstGeom>
          <a:solidFill>
            <a:srgbClr val="DADAD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4" name="MH_Other_9"/>
          <p:cNvSpPr/>
          <p:nvPr/>
        </p:nvSpPr>
        <p:spPr>
          <a:xfrm>
            <a:off x="5000625" y="5280025"/>
            <a:ext cx="239713" cy="40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6" name="MH_Other_11"/>
          <p:cNvSpPr txBox="1">
            <a:spLocks noChangeArrowheads="1"/>
          </p:cNvSpPr>
          <p:nvPr/>
        </p:nvSpPr>
        <p:spPr bwMode="auto">
          <a:xfrm>
            <a:off x="2355850" y="5764213"/>
            <a:ext cx="1081088" cy="465138"/>
          </a:xfrm>
          <a:prstGeom prst="rect">
            <a:avLst/>
          </a:prstGeom>
          <a:noFill/>
          <a:ln>
            <a:noFill/>
          </a:ln>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dirty="0" smtClean="0">
                <a:ln>
                  <a:noFill/>
                </a:ln>
                <a:solidFill>
                  <a:schemeClr val="accent3">
                    <a:lumMod val="50000"/>
                  </a:schemeClr>
                </a:solidFill>
                <a:effectLst/>
                <a:uLnTx/>
                <a:uFillTx/>
                <a:latin typeface="+mn-lt"/>
                <a:ea typeface="+mn-ea"/>
                <a:cs typeface="+mn-cs"/>
              </a:rPr>
              <a:t>55%</a:t>
            </a:r>
            <a:endParaRPr kumimoji="0" lang="zh-CN" altLang="en-US" sz="2400" b="0" i="0" u="none" strike="noStrike" kern="1200" cap="none" spc="0" normalizeH="0" baseline="0" noProof="0" dirty="0" smtClean="0">
              <a:ln>
                <a:noFill/>
              </a:ln>
              <a:solidFill>
                <a:schemeClr val="accent3">
                  <a:lumMod val="50000"/>
                </a:schemeClr>
              </a:solidFill>
              <a:effectLst/>
              <a:uLnTx/>
              <a:uFillTx/>
              <a:latin typeface="+mn-lt"/>
              <a:ea typeface="+mn-ea"/>
              <a:cs typeface="+mn-cs"/>
            </a:endParaRPr>
          </a:p>
        </p:txBody>
      </p:sp>
      <p:sp>
        <p:nvSpPr>
          <p:cNvPr id="37" name="MH_Other_12"/>
          <p:cNvSpPr txBox="1">
            <a:spLocks noChangeArrowheads="1"/>
          </p:cNvSpPr>
          <p:nvPr/>
        </p:nvSpPr>
        <p:spPr bwMode="auto">
          <a:xfrm>
            <a:off x="3462338" y="5764213"/>
            <a:ext cx="1084263" cy="465138"/>
          </a:xfrm>
          <a:prstGeom prst="rect">
            <a:avLst/>
          </a:prstGeom>
          <a:noFill/>
          <a:ln>
            <a:noFill/>
          </a:ln>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smtClean="0">
                <a:ln>
                  <a:noFill/>
                </a:ln>
                <a:solidFill>
                  <a:schemeClr val="accent2">
                    <a:lumMod val="75000"/>
                  </a:schemeClr>
                </a:solidFill>
                <a:effectLst/>
                <a:uLnTx/>
                <a:uFillTx/>
                <a:latin typeface="+mn-lt"/>
                <a:ea typeface="+mn-ea"/>
                <a:cs typeface="+mn-cs"/>
              </a:rPr>
              <a:t>38%</a:t>
            </a:r>
            <a:endParaRPr kumimoji="0" lang="zh-CN" altLang="en-US" sz="2400" b="0" i="0" u="none" strike="noStrike" kern="1200" cap="none" spc="0" normalizeH="0" baseline="0" noProof="0" smtClean="0">
              <a:ln>
                <a:noFill/>
              </a:ln>
              <a:solidFill>
                <a:schemeClr val="accent2">
                  <a:lumMod val="75000"/>
                </a:schemeClr>
              </a:solidFill>
              <a:effectLst/>
              <a:uLnTx/>
              <a:uFillTx/>
              <a:latin typeface="+mn-lt"/>
              <a:ea typeface="+mn-ea"/>
              <a:cs typeface="+mn-cs"/>
            </a:endParaRPr>
          </a:p>
        </p:txBody>
      </p:sp>
      <p:sp>
        <p:nvSpPr>
          <p:cNvPr id="38" name="MH_Other_13"/>
          <p:cNvSpPr txBox="1">
            <a:spLocks noChangeArrowheads="1"/>
          </p:cNvSpPr>
          <p:nvPr/>
        </p:nvSpPr>
        <p:spPr bwMode="auto">
          <a:xfrm>
            <a:off x="4572000" y="5764213"/>
            <a:ext cx="1082675" cy="465138"/>
          </a:xfrm>
          <a:prstGeom prst="rect">
            <a:avLst/>
          </a:prstGeom>
          <a:noFill/>
          <a:ln>
            <a:noFill/>
          </a:ln>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smtClean="0">
                <a:ln>
                  <a:noFill/>
                </a:ln>
                <a:solidFill>
                  <a:schemeClr val="accent3">
                    <a:lumMod val="75000"/>
                  </a:schemeClr>
                </a:solidFill>
                <a:effectLst/>
                <a:uLnTx/>
                <a:uFillTx/>
                <a:latin typeface="+mn-lt"/>
                <a:ea typeface="+mn-ea"/>
                <a:cs typeface="+mn-cs"/>
              </a:rPr>
              <a:t>7%</a:t>
            </a:r>
            <a:endParaRPr kumimoji="0" lang="zh-CN" altLang="en-US" sz="2400" b="0" i="0" u="none" strike="noStrike" kern="1200" cap="none" spc="0" normalizeH="0" baseline="0" noProof="0" smtClean="0">
              <a:ln>
                <a:noFill/>
              </a:ln>
              <a:solidFill>
                <a:schemeClr val="accent3">
                  <a:lumMod val="75000"/>
                </a:schemeClr>
              </a:solidFill>
              <a:effectLst/>
              <a:uLnTx/>
              <a:uFillTx/>
              <a:latin typeface="+mn-lt"/>
              <a:ea typeface="+mn-ea"/>
              <a:cs typeface="+mn-cs"/>
            </a:endParaRPr>
          </a:p>
        </p:txBody>
      </p:sp>
      <p:sp>
        <p:nvSpPr>
          <p:cNvPr id="39" name="MH_SubTitle_1"/>
          <p:cNvSpPr txBox="1">
            <a:spLocks noChangeArrowheads="1"/>
          </p:cNvSpPr>
          <p:nvPr/>
        </p:nvSpPr>
        <p:spPr bwMode="auto">
          <a:xfrm>
            <a:off x="6775450" y="2838450"/>
            <a:ext cx="3802063" cy="368300"/>
          </a:xfrm>
          <a:prstGeom prst="rect">
            <a:avLst/>
          </a:prstGeom>
          <a:noFill/>
          <a:ln>
            <a:noFill/>
          </a:ln>
        </p:spPr>
        <p:txBody>
          <a:bodyPr lIns="0" tIns="0" rIns="0" bIns="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000" b="1" i="0" u="none" strike="noStrike" kern="1200" cap="none" spc="0" normalizeH="0" baseline="0" noProof="0" dirty="0" smtClean="0">
                <a:ln>
                  <a:noFill/>
                </a:ln>
                <a:solidFill>
                  <a:schemeClr val="accent3">
                    <a:lumMod val="50000"/>
                  </a:schemeClr>
                </a:solidFill>
                <a:effectLst/>
                <a:uLnTx/>
                <a:uFillTx/>
                <a:latin typeface="+mn-lt"/>
                <a:ea typeface="+mn-ea"/>
                <a:cs typeface="+mn-cs"/>
              </a:rPr>
              <a:t>Lorem ipsum</a:t>
            </a:r>
            <a:endParaRPr kumimoji="0" lang="zh-CN" altLang="en-US" sz="2000" b="1" i="0" u="none" strike="noStrike" kern="1200" cap="none" spc="0" normalizeH="0" baseline="0" noProof="0" dirty="0" smtClean="0">
              <a:ln>
                <a:noFill/>
              </a:ln>
              <a:solidFill>
                <a:schemeClr val="accent3">
                  <a:lumMod val="50000"/>
                </a:schemeClr>
              </a:solidFill>
              <a:effectLst/>
              <a:uLnTx/>
              <a:uFillTx/>
              <a:latin typeface="+mn-lt"/>
              <a:ea typeface="+mn-ea"/>
              <a:cs typeface="+mn-cs"/>
            </a:endParaRPr>
          </a:p>
        </p:txBody>
      </p:sp>
      <p:sp>
        <p:nvSpPr>
          <p:cNvPr id="42" name="MH_Text_1"/>
          <p:cNvSpPr txBox="1">
            <a:spLocks noChangeArrowheads="1"/>
          </p:cNvSpPr>
          <p:nvPr/>
        </p:nvSpPr>
        <p:spPr bwMode="auto">
          <a:xfrm>
            <a:off x="6775450" y="3235325"/>
            <a:ext cx="3802063" cy="819150"/>
          </a:xfrm>
          <a:prstGeom prst="rect">
            <a:avLst/>
          </a:prstGeom>
          <a:noFill/>
          <a:ln>
            <a:noFill/>
          </a:ln>
        </p:spPr>
        <p:txBody>
          <a:bodyPr lIns="0" tIns="0" rIns="0" bIns="0">
            <a:normAutofit/>
          </a:bodyPr>
          <a:lstStyle>
            <a:lvl1pPr>
              <a:defRPr>
                <a:solidFill>
                  <a:schemeClr val="tx1"/>
                </a:solidFill>
                <a:latin typeface="Arial Narrow" pitchFamily="34" charset="0"/>
                <a:ea typeface="微软雅黑" panose="020B0503020204020204" pitchFamily="34" charset="-122"/>
              </a:defRPr>
            </a:lvl1pPr>
            <a:lvl2pPr marL="742950" indent="-285750">
              <a:defRPr>
                <a:solidFill>
                  <a:schemeClr val="tx1"/>
                </a:solidFill>
                <a:latin typeface="Arial Narrow" pitchFamily="34" charset="0"/>
                <a:ea typeface="微软雅黑" panose="020B0503020204020204" pitchFamily="34" charset="-122"/>
              </a:defRPr>
            </a:lvl2pPr>
            <a:lvl3pPr marL="1143000" indent="-228600">
              <a:defRPr>
                <a:solidFill>
                  <a:schemeClr val="tx1"/>
                </a:solidFill>
                <a:latin typeface="Arial Narrow" pitchFamily="34" charset="0"/>
                <a:ea typeface="微软雅黑" panose="020B0503020204020204" pitchFamily="34" charset="-122"/>
              </a:defRPr>
            </a:lvl3pPr>
            <a:lvl4pPr marL="1600200" indent="-228600">
              <a:defRPr>
                <a:solidFill>
                  <a:schemeClr val="tx1"/>
                </a:solidFill>
                <a:latin typeface="Arial Narrow" pitchFamily="34" charset="0"/>
                <a:ea typeface="微软雅黑" panose="020B0503020204020204" pitchFamily="34" charset="-122"/>
              </a:defRPr>
            </a:lvl4pPr>
            <a:lvl5pPr marL="2057400" indent="-228600">
              <a:defRPr>
                <a:solidFill>
                  <a:schemeClr val="tx1"/>
                </a:solidFill>
                <a:latin typeface="Arial Narrow"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anose="020B0503020204020204" pitchFamily="34" charset="-122"/>
              </a:defRPr>
            </a:lvl9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da-DK" altLang="zh-CN" sz="1600" b="0" i="0" u="none" strike="noStrike" kern="1200" cap="none" spc="0" normalizeH="0" baseline="0" noProof="0" smtClean="0">
                <a:ln>
                  <a:noFill/>
                </a:ln>
                <a:solidFill>
                  <a:schemeClr val="tx1">
                    <a:lumMod val="50000"/>
                    <a:lumOff val="50000"/>
                  </a:schemeClr>
                </a:solidFill>
                <a:effectLst/>
                <a:uLnTx/>
                <a:uFillTx/>
                <a:latin typeface="+mn-lt"/>
                <a:ea typeface="+mn-ea"/>
                <a:cs typeface="+mn-cs"/>
              </a:rPr>
              <a:t>Lorem ipsum dolor amet Lorem ipsum dolor sit amet ipsum dolor </a:t>
            </a:r>
            <a:endParaRPr kumimoji="0" lang="zh-CN" altLang="en-US" sz="1600" b="0" i="0" u="none" strike="noStrike" kern="1200" cap="none" spc="0" normalizeH="0" baseline="0" noProof="0" smtClean="0">
              <a:ln>
                <a:noFill/>
              </a:ln>
              <a:solidFill>
                <a:schemeClr val="tx1">
                  <a:lumMod val="50000"/>
                  <a:lumOff val="50000"/>
                </a:schemeClr>
              </a:solidFill>
              <a:effectLst/>
              <a:uLnTx/>
              <a:uFillTx/>
              <a:latin typeface="+mn-lt"/>
              <a:ea typeface="+mn-ea"/>
              <a:cs typeface="+mn-cs"/>
            </a:endParaRPr>
          </a:p>
        </p:txBody>
      </p:sp>
      <p:sp>
        <p:nvSpPr>
          <p:cNvPr id="43" name="MH_SubTitle_2"/>
          <p:cNvSpPr txBox="1">
            <a:spLocks noChangeArrowheads="1"/>
          </p:cNvSpPr>
          <p:nvPr/>
        </p:nvSpPr>
        <p:spPr bwMode="auto">
          <a:xfrm>
            <a:off x="6775450" y="3954463"/>
            <a:ext cx="3802063" cy="368300"/>
          </a:xfrm>
          <a:prstGeom prst="rect">
            <a:avLst/>
          </a:prstGeom>
          <a:noFill/>
          <a:ln>
            <a:noFill/>
          </a:ln>
        </p:spPr>
        <p:txBody>
          <a:bodyPr lIns="0" tIns="0" rIns="0" bIns="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000" b="1" i="0" u="none" strike="noStrike" kern="1200" cap="none" spc="0" normalizeH="0" baseline="0" noProof="0" dirty="0" smtClean="0">
                <a:ln>
                  <a:noFill/>
                </a:ln>
                <a:solidFill>
                  <a:schemeClr val="accent2"/>
                </a:solidFill>
                <a:effectLst/>
                <a:uLnTx/>
                <a:uFillTx/>
                <a:latin typeface="+mn-lt"/>
                <a:ea typeface="+mn-ea"/>
                <a:cs typeface="+mn-cs"/>
              </a:rPr>
              <a:t>Lorem ipsum</a:t>
            </a:r>
            <a:endParaRPr kumimoji="0" lang="zh-CN" altLang="en-US" sz="2000" b="1" i="0" u="none" strike="noStrike" kern="1200" cap="none" spc="0" normalizeH="0" baseline="0" noProof="0" dirty="0" smtClean="0">
              <a:ln>
                <a:noFill/>
              </a:ln>
              <a:solidFill>
                <a:schemeClr val="accent2"/>
              </a:solidFill>
              <a:effectLst/>
              <a:uLnTx/>
              <a:uFillTx/>
              <a:latin typeface="+mn-lt"/>
              <a:ea typeface="+mn-ea"/>
              <a:cs typeface="+mn-cs"/>
            </a:endParaRPr>
          </a:p>
        </p:txBody>
      </p:sp>
      <p:sp>
        <p:nvSpPr>
          <p:cNvPr id="44" name="MH_Text_2"/>
          <p:cNvSpPr txBox="1">
            <a:spLocks noChangeArrowheads="1"/>
          </p:cNvSpPr>
          <p:nvPr/>
        </p:nvSpPr>
        <p:spPr bwMode="auto">
          <a:xfrm>
            <a:off x="6775450" y="4351338"/>
            <a:ext cx="3802063" cy="819150"/>
          </a:xfrm>
          <a:prstGeom prst="rect">
            <a:avLst/>
          </a:prstGeom>
          <a:noFill/>
          <a:ln>
            <a:noFill/>
          </a:ln>
        </p:spPr>
        <p:txBody>
          <a:bodyPr lIns="0" tIns="0" rIns="0" bIns="0">
            <a:normAutofit/>
          </a:bodyPr>
          <a:lstStyle>
            <a:lvl1pPr>
              <a:defRPr>
                <a:solidFill>
                  <a:schemeClr val="tx1"/>
                </a:solidFill>
                <a:latin typeface="Arial Narrow" pitchFamily="34" charset="0"/>
                <a:ea typeface="微软雅黑" panose="020B0503020204020204" pitchFamily="34" charset="-122"/>
              </a:defRPr>
            </a:lvl1pPr>
            <a:lvl2pPr marL="742950" indent="-285750">
              <a:defRPr>
                <a:solidFill>
                  <a:schemeClr val="tx1"/>
                </a:solidFill>
                <a:latin typeface="Arial Narrow" pitchFamily="34" charset="0"/>
                <a:ea typeface="微软雅黑" panose="020B0503020204020204" pitchFamily="34" charset="-122"/>
              </a:defRPr>
            </a:lvl2pPr>
            <a:lvl3pPr marL="1143000" indent="-228600">
              <a:defRPr>
                <a:solidFill>
                  <a:schemeClr val="tx1"/>
                </a:solidFill>
                <a:latin typeface="Arial Narrow" pitchFamily="34" charset="0"/>
                <a:ea typeface="微软雅黑" panose="020B0503020204020204" pitchFamily="34" charset="-122"/>
              </a:defRPr>
            </a:lvl3pPr>
            <a:lvl4pPr marL="1600200" indent="-228600">
              <a:defRPr>
                <a:solidFill>
                  <a:schemeClr val="tx1"/>
                </a:solidFill>
                <a:latin typeface="Arial Narrow" pitchFamily="34" charset="0"/>
                <a:ea typeface="微软雅黑" panose="020B0503020204020204" pitchFamily="34" charset="-122"/>
              </a:defRPr>
            </a:lvl4pPr>
            <a:lvl5pPr marL="2057400" indent="-228600">
              <a:defRPr>
                <a:solidFill>
                  <a:schemeClr val="tx1"/>
                </a:solidFill>
                <a:latin typeface="Arial Narrow"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anose="020B0503020204020204" pitchFamily="34" charset="-122"/>
              </a:defRPr>
            </a:lvl9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da-DK" altLang="zh-CN" sz="1600" b="0" i="0" u="none" strike="noStrike" kern="1200" cap="none" spc="0" normalizeH="0" baseline="0" noProof="0" smtClean="0">
                <a:ln>
                  <a:noFill/>
                </a:ln>
                <a:solidFill>
                  <a:schemeClr val="tx1">
                    <a:lumMod val="50000"/>
                    <a:lumOff val="50000"/>
                  </a:schemeClr>
                </a:solidFill>
                <a:effectLst/>
                <a:uLnTx/>
                <a:uFillTx/>
                <a:latin typeface="+mn-lt"/>
                <a:ea typeface="+mn-ea"/>
                <a:cs typeface="+mn-cs"/>
              </a:rPr>
              <a:t>Lorem ipsum dolor amet Lorem ipsum dolor sit amet ipsum dolor </a:t>
            </a:r>
            <a:endParaRPr kumimoji="0" lang="zh-CN" altLang="en-US" sz="1600" b="0" i="0" u="none" strike="noStrike" kern="1200" cap="none" spc="0" normalizeH="0" baseline="0" noProof="0" smtClean="0">
              <a:ln>
                <a:noFill/>
              </a:ln>
              <a:solidFill>
                <a:schemeClr val="tx1">
                  <a:lumMod val="50000"/>
                  <a:lumOff val="50000"/>
                </a:schemeClr>
              </a:solidFill>
              <a:effectLst/>
              <a:uLnTx/>
              <a:uFillTx/>
              <a:latin typeface="+mn-lt"/>
              <a:ea typeface="+mn-ea"/>
              <a:cs typeface="+mn-cs"/>
            </a:endParaRPr>
          </a:p>
        </p:txBody>
      </p:sp>
      <p:sp>
        <p:nvSpPr>
          <p:cNvPr id="45" name="MH_SubTitle_3"/>
          <p:cNvSpPr txBox="1">
            <a:spLocks noChangeArrowheads="1"/>
          </p:cNvSpPr>
          <p:nvPr/>
        </p:nvSpPr>
        <p:spPr bwMode="auto">
          <a:xfrm>
            <a:off x="6775450" y="5070475"/>
            <a:ext cx="3802063" cy="368300"/>
          </a:xfrm>
          <a:prstGeom prst="rect">
            <a:avLst/>
          </a:prstGeom>
          <a:noFill/>
          <a:ln>
            <a:noFill/>
          </a:ln>
        </p:spPr>
        <p:txBody>
          <a:bodyPr lIns="0" tIns="0" rIns="0" bIns="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000" b="1" i="0" u="none" strike="noStrike" kern="1200" cap="none" spc="0" normalizeH="0" baseline="0" noProof="0" dirty="0" smtClean="0">
                <a:ln>
                  <a:noFill/>
                </a:ln>
                <a:solidFill>
                  <a:schemeClr val="accent3"/>
                </a:solidFill>
                <a:effectLst/>
                <a:uLnTx/>
                <a:uFillTx/>
                <a:latin typeface="+mn-lt"/>
                <a:ea typeface="+mn-ea"/>
                <a:cs typeface="+mn-cs"/>
              </a:rPr>
              <a:t>Lorem ipsum</a:t>
            </a:r>
            <a:endParaRPr kumimoji="0" lang="zh-CN" altLang="en-US" sz="2000" b="1" i="0" u="none" strike="noStrike" kern="1200" cap="none" spc="0" normalizeH="0" baseline="0" noProof="0" dirty="0" smtClean="0">
              <a:ln>
                <a:noFill/>
              </a:ln>
              <a:solidFill>
                <a:schemeClr val="accent3"/>
              </a:solidFill>
              <a:effectLst/>
              <a:uLnTx/>
              <a:uFillTx/>
              <a:latin typeface="+mn-lt"/>
              <a:ea typeface="+mn-ea"/>
              <a:cs typeface="+mn-cs"/>
            </a:endParaRPr>
          </a:p>
        </p:txBody>
      </p:sp>
      <p:sp>
        <p:nvSpPr>
          <p:cNvPr id="46" name="MH_Text_3"/>
          <p:cNvSpPr txBox="1">
            <a:spLocks noChangeArrowheads="1"/>
          </p:cNvSpPr>
          <p:nvPr/>
        </p:nvSpPr>
        <p:spPr bwMode="auto">
          <a:xfrm>
            <a:off x="6775450" y="5467350"/>
            <a:ext cx="3802063" cy="819150"/>
          </a:xfrm>
          <a:prstGeom prst="rect">
            <a:avLst/>
          </a:prstGeom>
          <a:noFill/>
          <a:ln>
            <a:noFill/>
          </a:ln>
        </p:spPr>
        <p:txBody>
          <a:bodyPr lIns="0" tIns="0" rIns="0" bIns="0">
            <a:normAutofit/>
          </a:bodyPr>
          <a:lstStyle>
            <a:lvl1pPr>
              <a:defRPr>
                <a:solidFill>
                  <a:schemeClr val="tx1"/>
                </a:solidFill>
                <a:latin typeface="Arial Narrow" pitchFamily="34" charset="0"/>
                <a:ea typeface="微软雅黑" panose="020B0503020204020204" pitchFamily="34" charset="-122"/>
              </a:defRPr>
            </a:lvl1pPr>
            <a:lvl2pPr marL="742950" indent="-285750">
              <a:defRPr>
                <a:solidFill>
                  <a:schemeClr val="tx1"/>
                </a:solidFill>
                <a:latin typeface="Arial Narrow" pitchFamily="34" charset="0"/>
                <a:ea typeface="微软雅黑" panose="020B0503020204020204" pitchFamily="34" charset="-122"/>
              </a:defRPr>
            </a:lvl2pPr>
            <a:lvl3pPr marL="1143000" indent="-228600">
              <a:defRPr>
                <a:solidFill>
                  <a:schemeClr val="tx1"/>
                </a:solidFill>
                <a:latin typeface="Arial Narrow" pitchFamily="34" charset="0"/>
                <a:ea typeface="微软雅黑" panose="020B0503020204020204" pitchFamily="34" charset="-122"/>
              </a:defRPr>
            </a:lvl3pPr>
            <a:lvl4pPr marL="1600200" indent="-228600">
              <a:defRPr>
                <a:solidFill>
                  <a:schemeClr val="tx1"/>
                </a:solidFill>
                <a:latin typeface="Arial Narrow" pitchFamily="34" charset="0"/>
                <a:ea typeface="微软雅黑" panose="020B0503020204020204" pitchFamily="34" charset="-122"/>
              </a:defRPr>
            </a:lvl4pPr>
            <a:lvl5pPr marL="2057400" indent="-228600">
              <a:defRPr>
                <a:solidFill>
                  <a:schemeClr val="tx1"/>
                </a:solidFill>
                <a:latin typeface="Arial Narrow"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anose="020B0503020204020204" pitchFamily="34" charset="-122"/>
              </a:defRPr>
            </a:lvl9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da-DK" altLang="zh-CN" sz="1600" b="0" i="0" u="none" strike="noStrike" kern="1200" cap="none" spc="0" normalizeH="0" baseline="0" noProof="0" smtClean="0">
                <a:ln>
                  <a:noFill/>
                </a:ln>
                <a:solidFill>
                  <a:schemeClr val="tx1">
                    <a:lumMod val="50000"/>
                    <a:lumOff val="50000"/>
                  </a:schemeClr>
                </a:solidFill>
                <a:effectLst/>
                <a:uLnTx/>
                <a:uFillTx/>
                <a:latin typeface="+mn-lt"/>
                <a:ea typeface="+mn-ea"/>
                <a:cs typeface="+mn-cs"/>
              </a:rPr>
              <a:t>Lorem ipsum dolor amet Lorem ipsum dolor sit amet ipsum dolor </a:t>
            </a:r>
            <a:endParaRPr kumimoji="0" lang="zh-CN" altLang="en-US" sz="1600" b="0" i="0" u="none" strike="noStrike" kern="1200" cap="none" spc="0" normalizeH="0" baseline="0" noProof="0" smtClean="0">
              <a:ln>
                <a:noFill/>
              </a:ln>
              <a:solidFill>
                <a:schemeClr val="tx1">
                  <a:lumMod val="50000"/>
                  <a:lumOff val="50000"/>
                </a:schemeClr>
              </a:solidFill>
              <a:effectLst/>
              <a:uLnTx/>
              <a:uFillTx/>
              <a:latin typeface="+mn-lt"/>
              <a:ea typeface="+mn-ea"/>
              <a:cs typeface="+mn-cs"/>
            </a:endParaRPr>
          </a:p>
        </p:txBody>
      </p:sp>
      <p:sp>
        <p:nvSpPr>
          <p:cNvPr id="47" name="KSO_Shape"/>
          <p:cNvSpPr/>
          <p:nvPr/>
        </p:nvSpPr>
        <p:spPr bwMode="auto">
          <a:xfrm>
            <a:off x="2686050" y="3776663"/>
            <a:ext cx="420688" cy="407988"/>
          </a:xfrm>
          <a:custGeom>
            <a:avLst/>
            <a:gdLst>
              <a:gd name="T0" fmla="*/ 1876188 w 4496"/>
              <a:gd name="T1" fmla="*/ 648970 h 4362"/>
              <a:gd name="T2" fmla="*/ 1770684 w 4496"/>
              <a:gd name="T3" fmla="*/ 507908 h 4362"/>
              <a:gd name="T4" fmla="*/ 1610098 w 4496"/>
              <a:gd name="T5" fmla="*/ 430811 h 4362"/>
              <a:gd name="T6" fmla="*/ 1454596 w 4496"/>
              <a:gd name="T7" fmla="*/ 432082 h 4362"/>
              <a:gd name="T8" fmla="*/ 1313077 w 4496"/>
              <a:gd name="T9" fmla="*/ 498165 h 4362"/>
              <a:gd name="T10" fmla="*/ 1327907 w 4496"/>
              <a:gd name="T11" fmla="*/ 369388 h 4362"/>
              <a:gd name="T12" fmla="*/ 1291468 w 4496"/>
              <a:gd name="T13" fmla="*/ 209263 h 4362"/>
              <a:gd name="T14" fmla="*/ 1179609 w 4496"/>
              <a:gd name="T15" fmla="*/ 72861 h 4362"/>
              <a:gd name="T16" fmla="*/ 1014362 w 4496"/>
              <a:gd name="T17" fmla="*/ 3812 h 4362"/>
              <a:gd name="T18" fmla="*/ 848267 w 4496"/>
              <a:gd name="T19" fmla="*/ 16521 h 4362"/>
              <a:gd name="T20" fmla="*/ 696579 w 4496"/>
              <a:gd name="T21" fmla="*/ 108021 h 4362"/>
              <a:gd name="T22" fmla="*/ 605482 w 4496"/>
              <a:gd name="T23" fmla="*/ 259673 h 4362"/>
              <a:gd name="T24" fmla="*/ 589804 w 4496"/>
              <a:gd name="T25" fmla="*/ 400311 h 4362"/>
              <a:gd name="T26" fmla="*/ 623277 w 4496"/>
              <a:gd name="T27" fmla="*/ 524005 h 4362"/>
              <a:gd name="T28" fmla="*/ 492351 w 4496"/>
              <a:gd name="T29" fmla="*/ 444367 h 4362"/>
              <a:gd name="T30" fmla="*/ 332612 w 4496"/>
              <a:gd name="T31" fmla="*/ 425304 h 4362"/>
              <a:gd name="T32" fmla="*/ 163128 w 4496"/>
              <a:gd name="T33" fmla="*/ 486728 h 4362"/>
              <a:gd name="T34" fmla="*/ 45337 w 4496"/>
              <a:gd name="T35" fmla="*/ 616776 h 4362"/>
              <a:gd name="T36" fmla="*/ 0 w 4496"/>
              <a:gd name="T37" fmla="*/ 792998 h 4362"/>
              <a:gd name="T38" fmla="*/ 36863 w 4496"/>
              <a:gd name="T39" fmla="*/ 953122 h 4362"/>
              <a:gd name="T40" fmla="*/ 149146 w 4496"/>
              <a:gd name="T41" fmla="*/ 1089101 h 4362"/>
              <a:gd name="T42" fmla="*/ 313545 w 4496"/>
              <a:gd name="T43" fmla="*/ 1158149 h 4362"/>
              <a:gd name="T44" fmla="*/ 377526 w 4496"/>
              <a:gd name="T45" fmla="*/ 1179753 h 4362"/>
              <a:gd name="T46" fmla="*/ 294902 w 4496"/>
              <a:gd name="T47" fmla="*/ 1263204 h 4362"/>
              <a:gd name="T48" fmla="*/ 241938 w 4496"/>
              <a:gd name="T49" fmla="*/ 1369107 h 4362"/>
              <a:gd name="T50" fmla="*/ 225414 w 4496"/>
              <a:gd name="T51" fmla="*/ 1477975 h 4362"/>
              <a:gd name="T52" fmla="*/ 269903 w 4496"/>
              <a:gd name="T53" fmla="*/ 1654620 h 4362"/>
              <a:gd name="T54" fmla="*/ 388542 w 4496"/>
              <a:gd name="T55" fmla="*/ 1784245 h 4362"/>
              <a:gd name="T56" fmla="*/ 557179 w 4496"/>
              <a:gd name="T57" fmla="*/ 1846092 h 4362"/>
              <a:gd name="T58" fmla="*/ 708867 w 4496"/>
              <a:gd name="T59" fmla="*/ 1829994 h 4362"/>
              <a:gd name="T60" fmla="*/ 844454 w 4496"/>
              <a:gd name="T61" fmla="*/ 1750779 h 4362"/>
              <a:gd name="T62" fmla="*/ 935128 w 4496"/>
              <a:gd name="T63" fmla="*/ 1622849 h 4362"/>
              <a:gd name="T64" fmla="*/ 975804 w 4496"/>
              <a:gd name="T65" fmla="*/ 1607599 h 4362"/>
              <a:gd name="T66" fmla="*/ 1060546 w 4496"/>
              <a:gd name="T67" fmla="*/ 1739765 h 4362"/>
              <a:gd name="T68" fmla="*/ 1192744 w 4496"/>
              <a:gd name="T69" fmla="*/ 1824487 h 4362"/>
              <a:gd name="T70" fmla="*/ 1340195 w 4496"/>
              <a:gd name="T71" fmla="*/ 1847362 h 4362"/>
              <a:gd name="T72" fmla="*/ 1513068 w 4496"/>
              <a:gd name="T73" fmla="*/ 1794411 h 4362"/>
              <a:gd name="T74" fmla="*/ 1637639 w 4496"/>
              <a:gd name="T75" fmla="*/ 1669446 h 4362"/>
              <a:gd name="T76" fmla="*/ 1690603 w 4496"/>
              <a:gd name="T77" fmla="*/ 1497461 h 4362"/>
              <a:gd name="T78" fmla="*/ 1677891 w 4496"/>
              <a:gd name="T79" fmla="*/ 1380544 h 4362"/>
              <a:gd name="T80" fmla="*/ 1629165 w 4496"/>
              <a:gd name="T81" fmla="*/ 1273371 h 4362"/>
              <a:gd name="T82" fmla="*/ 1549084 w 4496"/>
              <a:gd name="T83" fmla="*/ 1187802 h 4362"/>
              <a:gd name="T84" fmla="*/ 1573235 w 4496"/>
              <a:gd name="T85" fmla="*/ 1160691 h 4362"/>
              <a:gd name="T86" fmla="*/ 1742295 w 4496"/>
              <a:gd name="T87" fmla="*/ 1099267 h 4362"/>
              <a:gd name="T88" fmla="*/ 1860510 w 4496"/>
              <a:gd name="T89" fmla="*/ 969219 h 4362"/>
              <a:gd name="T90" fmla="*/ 1905000 w 4496"/>
              <a:gd name="T91" fmla="*/ 792998 h 4362"/>
              <a:gd name="T92" fmla="*/ 1244012 w 4496"/>
              <a:gd name="T93" fmla="*/ 1078934 h 4362"/>
              <a:gd name="T94" fmla="*/ 1162660 w 4496"/>
              <a:gd name="T95" fmla="*/ 1199239 h 4362"/>
              <a:gd name="T96" fmla="*/ 1034276 w 4496"/>
              <a:gd name="T97" fmla="*/ 1268711 h 4362"/>
              <a:gd name="T98" fmla="*/ 896570 w 4496"/>
              <a:gd name="T99" fmla="*/ 1272524 h 4362"/>
              <a:gd name="T100" fmla="*/ 764796 w 4496"/>
              <a:gd name="T101" fmla="*/ 1209406 h 4362"/>
              <a:gd name="T102" fmla="*/ 677936 w 4496"/>
              <a:gd name="T103" fmla="*/ 1092490 h 4362"/>
              <a:gd name="T104" fmla="*/ 654632 w 4496"/>
              <a:gd name="T105" fmla="*/ 958629 h 4362"/>
              <a:gd name="T106" fmla="*/ 698274 w 4496"/>
              <a:gd name="T107" fmla="*/ 816296 h 4362"/>
              <a:gd name="T108" fmla="*/ 800388 w 4496"/>
              <a:gd name="T109" fmla="*/ 714206 h 4362"/>
              <a:gd name="T110" fmla="*/ 942755 w 4496"/>
              <a:gd name="T111" fmla="*/ 670574 h 4362"/>
              <a:gd name="T112" fmla="*/ 1076647 w 4496"/>
              <a:gd name="T113" fmla="*/ 693873 h 4362"/>
              <a:gd name="T114" fmla="*/ 1192744 w 4496"/>
              <a:gd name="T115" fmla="*/ 780713 h 4362"/>
              <a:gd name="T116" fmla="*/ 1256300 w 4496"/>
              <a:gd name="T117" fmla="*/ 913303 h 436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96" h="4362">
                <a:moveTo>
                  <a:pt x="4496" y="1872"/>
                </a:moveTo>
                <a:lnTo>
                  <a:pt x="4496" y="1872"/>
                </a:lnTo>
                <a:lnTo>
                  <a:pt x="4495" y="1827"/>
                </a:lnTo>
                <a:lnTo>
                  <a:pt x="4492" y="1782"/>
                </a:lnTo>
                <a:lnTo>
                  <a:pt x="4487" y="1739"/>
                </a:lnTo>
                <a:lnTo>
                  <a:pt x="4478" y="1696"/>
                </a:lnTo>
                <a:lnTo>
                  <a:pt x="4469" y="1654"/>
                </a:lnTo>
                <a:lnTo>
                  <a:pt x="4457" y="1612"/>
                </a:lnTo>
                <a:lnTo>
                  <a:pt x="4444" y="1572"/>
                </a:lnTo>
                <a:lnTo>
                  <a:pt x="4428" y="1532"/>
                </a:lnTo>
                <a:lnTo>
                  <a:pt x="4410" y="1493"/>
                </a:lnTo>
                <a:lnTo>
                  <a:pt x="4391" y="1456"/>
                </a:lnTo>
                <a:lnTo>
                  <a:pt x="4370" y="1420"/>
                </a:lnTo>
                <a:lnTo>
                  <a:pt x="4347" y="1384"/>
                </a:lnTo>
                <a:lnTo>
                  <a:pt x="4323" y="1349"/>
                </a:lnTo>
                <a:lnTo>
                  <a:pt x="4298" y="1317"/>
                </a:lnTo>
                <a:lnTo>
                  <a:pt x="4270" y="1285"/>
                </a:lnTo>
                <a:lnTo>
                  <a:pt x="4241" y="1255"/>
                </a:lnTo>
                <a:lnTo>
                  <a:pt x="4210" y="1226"/>
                </a:lnTo>
                <a:lnTo>
                  <a:pt x="4179" y="1199"/>
                </a:lnTo>
                <a:lnTo>
                  <a:pt x="4146" y="1173"/>
                </a:lnTo>
                <a:lnTo>
                  <a:pt x="4112" y="1149"/>
                </a:lnTo>
                <a:lnTo>
                  <a:pt x="4077" y="1126"/>
                </a:lnTo>
                <a:lnTo>
                  <a:pt x="4040" y="1105"/>
                </a:lnTo>
                <a:lnTo>
                  <a:pt x="4002" y="1086"/>
                </a:lnTo>
                <a:lnTo>
                  <a:pt x="3963" y="1068"/>
                </a:lnTo>
                <a:lnTo>
                  <a:pt x="3924" y="1052"/>
                </a:lnTo>
                <a:lnTo>
                  <a:pt x="3884" y="1038"/>
                </a:lnTo>
                <a:lnTo>
                  <a:pt x="3843" y="1027"/>
                </a:lnTo>
                <a:lnTo>
                  <a:pt x="3800" y="1017"/>
                </a:lnTo>
                <a:lnTo>
                  <a:pt x="3757" y="1010"/>
                </a:lnTo>
                <a:lnTo>
                  <a:pt x="3713" y="1004"/>
                </a:lnTo>
                <a:lnTo>
                  <a:pt x="3669" y="1000"/>
                </a:lnTo>
                <a:lnTo>
                  <a:pt x="3624" y="999"/>
                </a:lnTo>
                <a:lnTo>
                  <a:pt x="3585" y="1000"/>
                </a:lnTo>
                <a:lnTo>
                  <a:pt x="3546" y="1003"/>
                </a:lnTo>
                <a:lnTo>
                  <a:pt x="3508" y="1007"/>
                </a:lnTo>
                <a:lnTo>
                  <a:pt x="3470" y="1013"/>
                </a:lnTo>
                <a:lnTo>
                  <a:pt x="3433" y="1020"/>
                </a:lnTo>
                <a:lnTo>
                  <a:pt x="3396" y="1030"/>
                </a:lnTo>
                <a:lnTo>
                  <a:pt x="3360" y="1040"/>
                </a:lnTo>
                <a:lnTo>
                  <a:pt x="3324" y="1052"/>
                </a:lnTo>
                <a:lnTo>
                  <a:pt x="3290" y="1066"/>
                </a:lnTo>
                <a:lnTo>
                  <a:pt x="3256" y="1080"/>
                </a:lnTo>
                <a:lnTo>
                  <a:pt x="3223" y="1097"/>
                </a:lnTo>
                <a:lnTo>
                  <a:pt x="3191" y="1115"/>
                </a:lnTo>
                <a:lnTo>
                  <a:pt x="3159" y="1134"/>
                </a:lnTo>
                <a:lnTo>
                  <a:pt x="3129" y="1154"/>
                </a:lnTo>
                <a:lnTo>
                  <a:pt x="3099" y="1176"/>
                </a:lnTo>
                <a:lnTo>
                  <a:pt x="3070" y="1198"/>
                </a:lnTo>
                <a:lnTo>
                  <a:pt x="3085" y="1160"/>
                </a:lnTo>
                <a:lnTo>
                  <a:pt x="3097" y="1120"/>
                </a:lnTo>
                <a:lnTo>
                  <a:pt x="3109" y="1080"/>
                </a:lnTo>
                <a:lnTo>
                  <a:pt x="3117" y="1040"/>
                </a:lnTo>
                <a:lnTo>
                  <a:pt x="3125" y="999"/>
                </a:lnTo>
                <a:lnTo>
                  <a:pt x="3130" y="957"/>
                </a:lnTo>
                <a:lnTo>
                  <a:pt x="3133" y="914"/>
                </a:lnTo>
                <a:lnTo>
                  <a:pt x="3134" y="872"/>
                </a:lnTo>
                <a:lnTo>
                  <a:pt x="3133" y="827"/>
                </a:lnTo>
                <a:lnTo>
                  <a:pt x="3130" y="783"/>
                </a:lnTo>
                <a:lnTo>
                  <a:pt x="3123" y="739"/>
                </a:lnTo>
                <a:lnTo>
                  <a:pt x="3116" y="696"/>
                </a:lnTo>
                <a:lnTo>
                  <a:pt x="3107" y="654"/>
                </a:lnTo>
                <a:lnTo>
                  <a:pt x="3095" y="613"/>
                </a:lnTo>
                <a:lnTo>
                  <a:pt x="3081" y="572"/>
                </a:lnTo>
                <a:lnTo>
                  <a:pt x="3066" y="532"/>
                </a:lnTo>
                <a:lnTo>
                  <a:pt x="3048" y="494"/>
                </a:lnTo>
                <a:lnTo>
                  <a:pt x="3029" y="456"/>
                </a:lnTo>
                <a:lnTo>
                  <a:pt x="3008" y="419"/>
                </a:lnTo>
                <a:lnTo>
                  <a:pt x="2985" y="384"/>
                </a:lnTo>
                <a:lnTo>
                  <a:pt x="2961" y="350"/>
                </a:lnTo>
                <a:lnTo>
                  <a:pt x="2934" y="316"/>
                </a:lnTo>
                <a:lnTo>
                  <a:pt x="2907" y="285"/>
                </a:lnTo>
                <a:lnTo>
                  <a:pt x="2879" y="255"/>
                </a:lnTo>
                <a:lnTo>
                  <a:pt x="2848" y="226"/>
                </a:lnTo>
                <a:lnTo>
                  <a:pt x="2817" y="199"/>
                </a:lnTo>
                <a:lnTo>
                  <a:pt x="2784" y="172"/>
                </a:lnTo>
                <a:lnTo>
                  <a:pt x="2749" y="148"/>
                </a:lnTo>
                <a:lnTo>
                  <a:pt x="2714" y="126"/>
                </a:lnTo>
                <a:lnTo>
                  <a:pt x="2678" y="105"/>
                </a:lnTo>
                <a:lnTo>
                  <a:pt x="2640" y="85"/>
                </a:lnTo>
                <a:lnTo>
                  <a:pt x="2601" y="68"/>
                </a:lnTo>
                <a:lnTo>
                  <a:pt x="2561" y="52"/>
                </a:lnTo>
                <a:lnTo>
                  <a:pt x="2521" y="39"/>
                </a:lnTo>
                <a:lnTo>
                  <a:pt x="2479" y="27"/>
                </a:lnTo>
                <a:lnTo>
                  <a:pt x="2437" y="17"/>
                </a:lnTo>
                <a:lnTo>
                  <a:pt x="2394" y="9"/>
                </a:lnTo>
                <a:lnTo>
                  <a:pt x="2351" y="4"/>
                </a:lnTo>
                <a:lnTo>
                  <a:pt x="2307" y="1"/>
                </a:lnTo>
                <a:lnTo>
                  <a:pt x="2262" y="0"/>
                </a:lnTo>
                <a:lnTo>
                  <a:pt x="2216" y="1"/>
                </a:lnTo>
                <a:lnTo>
                  <a:pt x="2172" y="4"/>
                </a:lnTo>
                <a:lnTo>
                  <a:pt x="2129" y="9"/>
                </a:lnTo>
                <a:lnTo>
                  <a:pt x="2086" y="17"/>
                </a:lnTo>
                <a:lnTo>
                  <a:pt x="2044" y="27"/>
                </a:lnTo>
                <a:lnTo>
                  <a:pt x="2002" y="39"/>
                </a:lnTo>
                <a:lnTo>
                  <a:pt x="1962" y="52"/>
                </a:lnTo>
                <a:lnTo>
                  <a:pt x="1922" y="68"/>
                </a:lnTo>
                <a:lnTo>
                  <a:pt x="1883" y="85"/>
                </a:lnTo>
                <a:lnTo>
                  <a:pt x="1845" y="105"/>
                </a:lnTo>
                <a:lnTo>
                  <a:pt x="1810" y="126"/>
                </a:lnTo>
                <a:lnTo>
                  <a:pt x="1774" y="148"/>
                </a:lnTo>
                <a:lnTo>
                  <a:pt x="1740" y="172"/>
                </a:lnTo>
                <a:lnTo>
                  <a:pt x="1706" y="199"/>
                </a:lnTo>
                <a:lnTo>
                  <a:pt x="1675" y="226"/>
                </a:lnTo>
                <a:lnTo>
                  <a:pt x="1644" y="255"/>
                </a:lnTo>
                <a:lnTo>
                  <a:pt x="1616" y="285"/>
                </a:lnTo>
                <a:lnTo>
                  <a:pt x="1589" y="316"/>
                </a:lnTo>
                <a:lnTo>
                  <a:pt x="1562" y="350"/>
                </a:lnTo>
                <a:lnTo>
                  <a:pt x="1538" y="384"/>
                </a:lnTo>
                <a:lnTo>
                  <a:pt x="1515" y="419"/>
                </a:lnTo>
                <a:lnTo>
                  <a:pt x="1494" y="456"/>
                </a:lnTo>
                <a:lnTo>
                  <a:pt x="1475" y="494"/>
                </a:lnTo>
                <a:lnTo>
                  <a:pt x="1457" y="532"/>
                </a:lnTo>
                <a:lnTo>
                  <a:pt x="1443" y="572"/>
                </a:lnTo>
                <a:lnTo>
                  <a:pt x="1429" y="613"/>
                </a:lnTo>
                <a:lnTo>
                  <a:pt x="1416" y="654"/>
                </a:lnTo>
                <a:lnTo>
                  <a:pt x="1407" y="696"/>
                </a:lnTo>
                <a:lnTo>
                  <a:pt x="1400" y="739"/>
                </a:lnTo>
                <a:lnTo>
                  <a:pt x="1394" y="783"/>
                </a:lnTo>
                <a:lnTo>
                  <a:pt x="1390" y="827"/>
                </a:lnTo>
                <a:lnTo>
                  <a:pt x="1389" y="872"/>
                </a:lnTo>
                <a:lnTo>
                  <a:pt x="1390" y="896"/>
                </a:lnTo>
                <a:lnTo>
                  <a:pt x="1391" y="921"/>
                </a:lnTo>
                <a:lnTo>
                  <a:pt x="1392" y="945"/>
                </a:lnTo>
                <a:lnTo>
                  <a:pt x="1394" y="968"/>
                </a:lnTo>
                <a:lnTo>
                  <a:pt x="1397" y="992"/>
                </a:lnTo>
                <a:lnTo>
                  <a:pt x="1402" y="1015"/>
                </a:lnTo>
                <a:lnTo>
                  <a:pt x="1406" y="1038"/>
                </a:lnTo>
                <a:lnTo>
                  <a:pt x="1410" y="1061"/>
                </a:lnTo>
                <a:lnTo>
                  <a:pt x="1416" y="1085"/>
                </a:lnTo>
                <a:lnTo>
                  <a:pt x="1422" y="1107"/>
                </a:lnTo>
                <a:lnTo>
                  <a:pt x="1436" y="1152"/>
                </a:lnTo>
                <a:lnTo>
                  <a:pt x="1452" y="1195"/>
                </a:lnTo>
                <a:lnTo>
                  <a:pt x="1471" y="1237"/>
                </a:lnTo>
                <a:lnTo>
                  <a:pt x="1441" y="1211"/>
                </a:lnTo>
                <a:lnTo>
                  <a:pt x="1409" y="1184"/>
                </a:lnTo>
                <a:lnTo>
                  <a:pt x="1377" y="1160"/>
                </a:lnTo>
                <a:lnTo>
                  <a:pt x="1344" y="1138"/>
                </a:lnTo>
                <a:lnTo>
                  <a:pt x="1309" y="1117"/>
                </a:lnTo>
                <a:lnTo>
                  <a:pt x="1273" y="1097"/>
                </a:lnTo>
                <a:lnTo>
                  <a:pt x="1238" y="1079"/>
                </a:lnTo>
                <a:lnTo>
                  <a:pt x="1200" y="1064"/>
                </a:lnTo>
                <a:lnTo>
                  <a:pt x="1162" y="1049"/>
                </a:lnTo>
                <a:lnTo>
                  <a:pt x="1123" y="1036"/>
                </a:lnTo>
                <a:lnTo>
                  <a:pt x="1083" y="1025"/>
                </a:lnTo>
                <a:lnTo>
                  <a:pt x="1042" y="1016"/>
                </a:lnTo>
                <a:lnTo>
                  <a:pt x="1001" y="1009"/>
                </a:lnTo>
                <a:lnTo>
                  <a:pt x="959" y="1004"/>
                </a:lnTo>
                <a:lnTo>
                  <a:pt x="916" y="1000"/>
                </a:lnTo>
                <a:lnTo>
                  <a:pt x="873" y="999"/>
                </a:lnTo>
                <a:lnTo>
                  <a:pt x="829" y="1000"/>
                </a:lnTo>
                <a:lnTo>
                  <a:pt x="785" y="1004"/>
                </a:lnTo>
                <a:lnTo>
                  <a:pt x="740" y="1010"/>
                </a:lnTo>
                <a:lnTo>
                  <a:pt x="697" y="1017"/>
                </a:lnTo>
                <a:lnTo>
                  <a:pt x="655" y="1027"/>
                </a:lnTo>
                <a:lnTo>
                  <a:pt x="614" y="1038"/>
                </a:lnTo>
                <a:lnTo>
                  <a:pt x="573" y="1052"/>
                </a:lnTo>
                <a:lnTo>
                  <a:pt x="533" y="1068"/>
                </a:lnTo>
                <a:lnTo>
                  <a:pt x="494" y="1086"/>
                </a:lnTo>
                <a:lnTo>
                  <a:pt x="458" y="1105"/>
                </a:lnTo>
                <a:lnTo>
                  <a:pt x="421" y="1126"/>
                </a:lnTo>
                <a:lnTo>
                  <a:pt x="385" y="1149"/>
                </a:lnTo>
                <a:lnTo>
                  <a:pt x="352" y="1173"/>
                </a:lnTo>
                <a:lnTo>
                  <a:pt x="318" y="1199"/>
                </a:lnTo>
                <a:lnTo>
                  <a:pt x="286" y="1226"/>
                </a:lnTo>
                <a:lnTo>
                  <a:pt x="256" y="1255"/>
                </a:lnTo>
                <a:lnTo>
                  <a:pt x="227" y="1285"/>
                </a:lnTo>
                <a:lnTo>
                  <a:pt x="200" y="1317"/>
                </a:lnTo>
                <a:lnTo>
                  <a:pt x="174" y="1349"/>
                </a:lnTo>
                <a:lnTo>
                  <a:pt x="150" y="1384"/>
                </a:lnTo>
                <a:lnTo>
                  <a:pt x="128" y="1420"/>
                </a:lnTo>
                <a:lnTo>
                  <a:pt x="107" y="1456"/>
                </a:lnTo>
                <a:lnTo>
                  <a:pt x="87" y="1493"/>
                </a:lnTo>
                <a:lnTo>
                  <a:pt x="70" y="1532"/>
                </a:lnTo>
                <a:lnTo>
                  <a:pt x="54" y="1572"/>
                </a:lnTo>
                <a:lnTo>
                  <a:pt x="40" y="1612"/>
                </a:lnTo>
                <a:lnTo>
                  <a:pt x="29" y="1654"/>
                </a:lnTo>
                <a:lnTo>
                  <a:pt x="18" y="1696"/>
                </a:lnTo>
                <a:lnTo>
                  <a:pt x="11" y="1739"/>
                </a:lnTo>
                <a:lnTo>
                  <a:pt x="6" y="1782"/>
                </a:lnTo>
                <a:lnTo>
                  <a:pt x="3" y="1827"/>
                </a:lnTo>
                <a:lnTo>
                  <a:pt x="0" y="1872"/>
                </a:lnTo>
                <a:lnTo>
                  <a:pt x="3" y="1917"/>
                </a:lnTo>
                <a:lnTo>
                  <a:pt x="6" y="1961"/>
                </a:lnTo>
                <a:lnTo>
                  <a:pt x="11" y="2004"/>
                </a:lnTo>
                <a:lnTo>
                  <a:pt x="18" y="2047"/>
                </a:lnTo>
                <a:lnTo>
                  <a:pt x="29" y="2089"/>
                </a:lnTo>
                <a:lnTo>
                  <a:pt x="40" y="2131"/>
                </a:lnTo>
                <a:lnTo>
                  <a:pt x="54" y="2171"/>
                </a:lnTo>
                <a:lnTo>
                  <a:pt x="70" y="2211"/>
                </a:lnTo>
                <a:lnTo>
                  <a:pt x="87" y="2250"/>
                </a:lnTo>
                <a:lnTo>
                  <a:pt x="107" y="2288"/>
                </a:lnTo>
                <a:lnTo>
                  <a:pt x="128" y="2324"/>
                </a:lnTo>
                <a:lnTo>
                  <a:pt x="150" y="2359"/>
                </a:lnTo>
                <a:lnTo>
                  <a:pt x="174" y="2394"/>
                </a:lnTo>
                <a:lnTo>
                  <a:pt x="200" y="2427"/>
                </a:lnTo>
                <a:lnTo>
                  <a:pt x="227" y="2458"/>
                </a:lnTo>
                <a:lnTo>
                  <a:pt x="256" y="2489"/>
                </a:lnTo>
                <a:lnTo>
                  <a:pt x="286" y="2517"/>
                </a:lnTo>
                <a:lnTo>
                  <a:pt x="318" y="2544"/>
                </a:lnTo>
                <a:lnTo>
                  <a:pt x="352" y="2571"/>
                </a:lnTo>
                <a:lnTo>
                  <a:pt x="385" y="2595"/>
                </a:lnTo>
                <a:lnTo>
                  <a:pt x="421" y="2618"/>
                </a:lnTo>
                <a:lnTo>
                  <a:pt x="458" y="2639"/>
                </a:lnTo>
                <a:lnTo>
                  <a:pt x="494" y="2658"/>
                </a:lnTo>
                <a:lnTo>
                  <a:pt x="533" y="2676"/>
                </a:lnTo>
                <a:lnTo>
                  <a:pt x="573" y="2692"/>
                </a:lnTo>
                <a:lnTo>
                  <a:pt x="614" y="2705"/>
                </a:lnTo>
                <a:lnTo>
                  <a:pt x="655" y="2717"/>
                </a:lnTo>
                <a:lnTo>
                  <a:pt x="697" y="2726"/>
                </a:lnTo>
                <a:lnTo>
                  <a:pt x="740" y="2734"/>
                </a:lnTo>
                <a:lnTo>
                  <a:pt x="785" y="2740"/>
                </a:lnTo>
                <a:lnTo>
                  <a:pt x="829" y="2743"/>
                </a:lnTo>
                <a:lnTo>
                  <a:pt x="873" y="2744"/>
                </a:lnTo>
                <a:lnTo>
                  <a:pt x="917" y="2743"/>
                </a:lnTo>
                <a:lnTo>
                  <a:pt x="961" y="2740"/>
                </a:lnTo>
                <a:lnTo>
                  <a:pt x="937" y="2755"/>
                </a:lnTo>
                <a:lnTo>
                  <a:pt x="914" y="2769"/>
                </a:lnTo>
                <a:lnTo>
                  <a:pt x="891" y="2785"/>
                </a:lnTo>
                <a:lnTo>
                  <a:pt x="869" y="2802"/>
                </a:lnTo>
                <a:lnTo>
                  <a:pt x="847" y="2820"/>
                </a:lnTo>
                <a:lnTo>
                  <a:pt x="826" y="2838"/>
                </a:lnTo>
                <a:lnTo>
                  <a:pt x="806" y="2857"/>
                </a:lnTo>
                <a:lnTo>
                  <a:pt x="786" y="2876"/>
                </a:lnTo>
                <a:lnTo>
                  <a:pt x="767" y="2895"/>
                </a:lnTo>
                <a:lnTo>
                  <a:pt x="748" y="2917"/>
                </a:lnTo>
                <a:lnTo>
                  <a:pt x="730" y="2938"/>
                </a:lnTo>
                <a:lnTo>
                  <a:pt x="712" y="2960"/>
                </a:lnTo>
                <a:lnTo>
                  <a:pt x="696" y="2982"/>
                </a:lnTo>
                <a:lnTo>
                  <a:pt x="679" y="3005"/>
                </a:lnTo>
                <a:lnTo>
                  <a:pt x="665" y="3028"/>
                </a:lnTo>
                <a:lnTo>
                  <a:pt x="650" y="3052"/>
                </a:lnTo>
                <a:lnTo>
                  <a:pt x="636" y="3076"/>
                </a:lnTo>
                <a:lnTo>
                  <a:pt x="624" y="3100"/>
                </a:lnTo>
                <a:lnTo>
                  <a:pt x="611" y="3127"/>
                </a:lnTo>
                <a:lnTo>
                  <a:pt x="601" y="3152"/>
                </a:lnTo>
                <a:lnTo>
                  <a:pt x="590" y="3178"/>
                </a:lnTo>
                <a:lnTo>
                  <a:pt x="580" y="3205"/>
                </a:lnTo>
                <a:lnTo>
                  <a:pt x="571" y="3232"/>
                </a:lnTo>
                <a:lnTo>
                  <a:pt x="563" y="3259"/>
                </a:lnTo>
                <a:lnTo>
                  <a:pt x="556" y="3286"/>
                </a:lnTo>
                <a:lnTo>
                  <a:pt x="550" y="3315"/>
                </a:lnTo>
                <a:lnTo>
                  <a:pt x="545" y="3343"/>
                </a:lnTo>
                <a:lnTo>
                  <a:pt x="540" y="3372"/>
                </a:lnTo>
                <a:lnTo>
                  <a:pt x="537" y="3401"/>
                </a:lnTo>
                <a:lnTo>
                  <a:pt x="534" y="3430"/>
                </a:lnTo>
                <a:lnTo>
                  <a:pt x="532" y="3460"/>
                </a:lnTo>
                <a:lnTo>
                  <a:pt x="532" y="3489"/>
                </a:lnTo>
                <a:lnTo>
                  <a:pt x="533" y="3535"/>
                </a:lnTo>
                <a:lnTo>
                  <a:pt x="537" y="3579"/>
                </a:lnTo>
                <a:lnTo>
                  <a:pt x="542" y="3623"/>
                </a:lnTo>
                <a:lnTo>
                  <a:pt x="550" y="3666"/>
                </a:lnTo>
                <a:lnTo>
                  <a:pt x="560" y="3708"/>
                </a:lnTo>
                <a:lnTo>
                  <a:pt x="571" y="3749"/>
                </a:lnTo>
                <a:lnTo>
                  <a:pt x="585" y="3790"/>
                </a:lnTo>
                <a:lnTo>
                  <a:pt x="601" y="3829"/>
                </a:lnTo>
                <a:lnTo>
                  <a:pt x="619" y="3868"/>
                </a:lnTo>
                <a:lnTo>
                  <a:pt x="637" y="3906"/>
                </a:lnTo>
                <a:lnTo>
                  <a:pt x="658" y="3941"/>
                </a:lnTo>
                <a:lnTo>
                  <a:pt x="682" y="3977"/>
                </a:lnTo>
                <a:lnTo>
                  <a:pt x="706" y="4012"/>
                </a:lnTo>
                <a:lnTo>
                  <a:pt x="731" y="4044"/>
                </a:lnTo>
                <a:lnTo>
                  <a:pt x="758" y="4076"/>
                </a:lnTo>
                <a:lnTo>
                  <a:pt x="788" y="4106"/>
                </a:lnTo>
                <a:lnTo>
                  <a:pt x="818" y="4135"/>
                </a:lnTo>
                <a:lnTo>
                  <a:pt x="850" y="4162"/>
                </a:lnTo>
                <a:lnTo>
                  <a:pt x="882" y="4188"/>
                </a:lnTo>
                <a:lnTo>
                  <a:pt x="917" y="4212"/>
                </a:lnTo>
                <a:lnTo>
                  <a:pt x="952" y="4236"/>
                </a:lnTo>
                <a:lnTo>
                  <a:pt x="989" y="4257"/>
                </a:lnTo>
                <a:lnTo>
                  <a:pt x="1026" y="4276"/>
                </a:lnTo>
                <a:lnTo>
                  <a:pt x="1065" y="4293"/>
                </a:lnTo>
                <a:lnTo>
                  <a:pt x="1104" y="4308"/>
                </a:lnTo>
                <a:lnTo>
                  <a:pt x="1145" y="4323"/>
                </a:lnTo>
                <a:lnTo>
                  <a:pt x="1186" y="4334"/>
                </a:lnTo>
                <a:lnTo>
                  <a:pt x="1228" y="4344"/>
                </a:lnTo>
                <a:lnTo>
                  <a:pt x="1271" y="4351"/>
                </a:lnTo>
                <a:lnTo>
                  <a:pt x="1315" y="4358"/>
                </a:lnTo>
                <a:lnTo>
                  <a:pt x="1360" y="4361"/>
                </a:lnTo>
                <a:lnTo>
                  <a:pt x="1405" y="4362"/>
                </a:lnTo>
                <a:lnTo>
                  <a:pt x="1445" y="4361"/>
                </a:lnTo>
                <a:lnTo>
                  <a:pt x="1484" y="4358"/>
                </a:lnTo>
                <a:lnTo>
                  <a:pt x="1523" y="4353"/>
                </a:lnTo>
                <a:lnTo>
                  <a:pt x="1561" y="4348"/>
                </a:lnTo>
                <a:lnTo>
                  <a:pt x="1599" y="4340"/>
                </a:lnTo>
                <a:lnTo>
                  <a:pt x="1636" y="4330"/>
                </a:lnTo>
                <a:lnTo>
                  <a:pt x="1673" y="4320"/>
                </a:lnTo>
                <a:lnTo>
                  <a:pt x="1709" y="4307"/>
                </a:lnTo>
                <a:lnTo>
                  <a:pt x="1743" y="4293"/>
                </a:lnTo>
                <a:lnTo>
                  <a:pt x="1778" y="4278"/>
                </a:lnTo>
                <a:lnTo>
                  <a:pt x="1812" y="4261"/>
                </a:lnTo>
                <a:lnTo>
                  <a:pt x="1844" y="4243"/>
                </a:lnTo>
                <a:lnTo>
                  <a:pt x="1876" y="4223"/>
                </a:lnTo>
                <a:lnTo>
                  <a:pt x="1906" y="4203"/>
                </a:lnTo>
                <a:lnTo>
                  <a:pt x="1937" y="4181"/>
                </a:lnTo>
                <a:lnTo>
                  <a:pt x="1965" y="4157"/>
                </a:lnTo>
                <a:lnTo>
                  <a:pt x="1993" y="4133"/>
                </a:lnTo>
                <a:lnTo>
                  <a:pt x="2020" y="4107"/>
                </a:lnTo>
                <a:lnTo>
                  <a:pt x="2046" y="4080"/>
                </a:lnTo>
                <a:lnTo>
                  <a:pt x="2070" y="4053"/>
                </a:lnTo>
                <a:lnTo>
                  <a:pt x="2093" y="4023"/>
                </a:lnTo>
                <a:lnTo>
                  <a:pt x="2115" y="3994"/>
                </a:lnTo>
                <a:lnTo>
                  <a:pt x="2136" y="3962"/>
                </a:lnTo>
                <a:lnTo>
                  <a:pt x="2156" y="3931"/>
                </a:lnTo>
                <a:lnTo>
                  <a:pt x="2174" y="3898"/>
                </a:lnTo>
                <a:lnTo>
                  <a:pt x="2191" y="3865"/>
                </a:lnTo>
                <a:lnTo>
                  <a:pt x="2207" y="3831"/>
                </a:lnTo>
                <a:lnTo>
                  <a:pt x="2221" y="3795"/>
                </a:lnTo>
                <a:lnTo>
                  <a:pt x="2233" y="3759"/>
                </a:lnTo>
                <a:lnTo>
                  <a:pt x="2245" y="3723"/>
                </a:lnTo>
                <a:lnTo>
                  <a:pt x="2254" y="3686"/>
                </a:lnTo>
                <a:lnTo>
                  <a:pt x="2262" y="3648"/>
                </a:lnTo>
                <a:lnTo>
                  <a:pt x="2269" y="3686"/>
                </a:lnTo>
                <a:lnTo>
                  <a:pt x="2278" y="3723"/>
                </a:lnTo>
                <a:lnTo>
                  <a:pt x="2290" y="3759"/>
                </a:lnTo>
                <a:lnTo>
                  <a:pt x="2303" y="3795"/>
                </a:lnTo>
                <a:lnTo>
                  <a:pt x="2316" y="3831"/>
                </a:lnTo>
                <a:lnTo>
                  <a:pt x="2332" y="3865"/>
                </a:lnTo>
                <a:lnTo>
                  <a:pt x="2349" y="3898"/>
                </a:lnTo>
                <a:lnTo>
                  <a:pt x="2367" y="3931"/>
                </a:lnTo>
                <a:lnTo>
                  <a:pt x="2387" y="3962"/>
                </a:lnTo>
                <a:lnTo>
                  <a:pt x="2408" y="3994"/>
                </a:lnTo>
                <a:lnTo>
                  <a:pt x="2430" y="4023"/>
                </a:lnTo>
                <a:lnTo>
                  <a:pt x="2453" y="4053"/>
                </a:lnTo>
                <a:lnTo>
                  <a:pt x="2477" y="4080"/>
                </a:lnTo>
                <a:lnTo>
                  <a:pt x="2503" y="4107"/>
                </a:lnTo>
                <a:lnTo>
                  <a:pt x="2530" y="4133"/>
                </a:lnTo>
                <a:lnTo>
                  <a:pt x="2558" y="4157"/>
                </a:lnTo>
                <a:lnTo>
                  <a:pt x="2586" y="4181"/>
                </a:lnTo>
                <a:lnTo>
                  <a:pt x="2617" y="4203"/>
                </a:lnTo>
                <a:lnTo>
                  <a:pt x="2647" y="4223"/>
                </a:lnTo>
                <a:lnTo>
                  <a:pt x="2680" y="4243"/>
                </a:lnTo>
                <a:lnTo>
                  <a:pt x="2712" y="4261"/>
                </a:lnTo>
                <a:lnTo>
                  <a:pt x="2746" y="4278"/>
                </a:lnTo>
                <a:lnTo>
                  <a:pt x="2780" y="4293"/>
                </a:lnTo>
                <a:lnTo>
                  <a:pt x="2815" y="4307"/>
                </a:lnTo>
                <a:lnTo>
                  <a:pt x="2851" y="4320"/>
                </a:lnTo>
                <a:lnTo>
                  <a:pt x="2887" y="4330"/>
                </a:lnTo>
                <a:lnTo>
                  <a:pt x="2925" y="4340"/>
                </a:lnTo>
                <a:lnTo>
                  <a:pt x="2963" y="4348"/>
                </a:lnTo>
                <a:lnTo>
                  <a:pt x="3001" y="4353"/>
                </a:lnTo>
                <a:lnTo>
                  <a:pt x="3039" y="4358"/>
                </a:lnTo>
                <a:lnTo>
                  <a:pt x="3079" y="4361"/>
                </a:lnTo>
                <a:lnTo>
                  <a:pt x="3119" y="4362"/>
                </a:lnTo>
                <a:lnTo>
                  <a:pt x="3163" y="4361"/>
                </a:lnTo>
                <a:lnTo>
                  <a:pt x="3208" y="4358"/>
                </a:lnTo>
                <a:lnTo>
                  <a:pt x="3252" y="4351"/>
                </a:lnTo>
                <a:lnTo>
                  <a:pt x="3295" y="4344"/>
                </a:lnTo>
                <a:lnTo>
                  <a:pt x="3337" y="4334"/>
                </a:lnTo>
                <a:lnTo>
                  <a:pt x="3378" y="4323"/>
                </a:lnTo>
                <a:lnTo>
                  <a:pt x="3419" y="4308"/>
                </a:lnTo>
                <a:lnTo>
                  <a:pt x="3458" y="4293"/>
                </a:lnTo>
                <a:lnTo>
                  <a:pt x="3497" y="4276"/>
                </a:lnTo>
                <a:lnTo>
                  <a:pt x="3535" y="4257"/>
                </a:lnTo>
                <a:lnTo>
                  <a:pt x="3571" y="4236"/>
                </a:lnTo>
                <a:lnTo>
                  <a:pt x="3606" y="4212"/>
                </a:lnTo>
                <a:lnTo>
                  <a:pt x="3641" y="4188"/>
                </a:lnTo>
                <a:lnTo>
                  <a:pt x="3673" y="4162"/>
                </a:lnTo>
                <a:lnTo>
                  <a:pt x="3705" y="4135"/>
                </a:lnTo>
                <a:lnTo>
                  <a:pt x="3735" y="4106"/>
                </a:lnTo>
                <a:lnTo>
                  <a:pt x="3765" y="4076"/>
                </a:lnTo>
                <a:lnTo>
                  <a:pt x="3792" y="4044"/>
                </a:lnTo>
                <a:lnTo>
                  <a:pt x="3817" y="4012"/>
                </a:lnTo>
                <a:lnTo>
                  <a:pt x="3843" y="3977"/>
                </a:lnTo>
                <a:lnTo>
                  <a:pt x="3865" y="3941"/>
                </a:lnTo>
                <a:lnTo>
                  <a:pt x="3886" y="3906"/>
                </a:lnTo>
                <a:lnTo>
                  <a:pt x="3905" y="3868"/>
                </a:lnTo>
                <a:lnTo>
                  <a:pt x="3922" y="3829"/>
                </a:lnTo>
                <a:lnTo>
                  <a:pt x="3938" y="3790"/>
                </a:lnTo>
                <a:lnTo>
                  <a:pt x="3952" y="3749"/>
                </a:lnTo>
                <a:lnTo>
                  <a:pt x="3963" y="3708"/>
                </a:lnTo>
                <a:lnTo>
                  <a:pt x="3973" y="3666"/>
                </a:lnTo>
                <a:lnTo>
                  <a:pt x="3981" y="3623"/>
                </a:lnTo>
                <a:lnTo>
                  <a:pt x="3987" y="3579"/>
                </a:lnTo>
                <a:lnTo>
                  <a:pt x="3990" y="3535"/>
                </a:lnTo>
                <a:lnTo>
                  <a:pt x="3991" y="3489"/>
                </a:lnTo>
                <a:lnTo>
                  <a:pt x="3991" y="3460"/>
                </a:lnTo>
                <a:lnTo>
                  <a:pt x="3989" y="3430"/>
                </a:lnTo>
                <a:lnTo>
                  <a:pt x="3987" y="3401"/>
                </a:lnTo>
                <a:lnTo>
                  <a:pt x="3983" y="3373"/>
                </a:lnTo>
                <a:lnTo>
                  <a:pt x="3979" y="3343"/>
                </a:lnTo>
                <a:lnTo>
                  <a:pt x="3974" y="3315"/>
                </a:lnTo>
                <a:lnTo>
                  <a:pt x="3968" y="3288"/>
                </a:lnTo>
                <a:lnTo>
                  <a:pt x="3960" y="3259"/>
                </a:lnTo>
                <a:lnTo>
                  <a:pt x="3953" y="3232"/>
                </a:lnTo>
                <a:lnTo>
                  <a:pt x="3943" y="3206"/>
                </a:lnTo>
                <a:lnTo>
                  <a:pt x="3934" y="3179"/>
                </a:lnTo>
                <a:lnTo>
                  <a:pt x="3923" y="3153"/>
                </a:lnTo>
                <a:lnTo>
                  <a:pt x="3912" y="3127"/>
                </a:lnTo>
                <a:lnTo>
                  <a:pt x="3900" y="3102"/>
                </a:lnTo>
                <a:lnTo>
                  <a:pt x="3888" y="3077"/>
                </a:lnTo>
                <a:lnTo>
                  <a:pt x="3874" y="3053"/>
                </a:lnTo>
                <a:lnTo>
                  <a:pt x="3859" y="3029"/>
                </a:lnTo>
                <a:lnTo>
                  <a:pt x="3845" y="3006"/>
                </a:lnTo>
                <a:lnTo>
                  <a:pt x="3828" y="2983"/>
                </a:lnTo>
                <a:lnTo>
                  <a:pt x="3812" y="2961"/>
                </a:lnTo>
                <a:lnTo>
                  <a:pt x="3794" y="2939"/>
                </a:lnTo>
                <a:lnTo>
                  <a:pt x="3776" y="2918"/>
                </a:lnTo>
                <a:lnTo>
                  <a:pt x="3758" y="2898"/>
                </a:lnTo>
                <a:lnTo>
                  <a:pt x="3739" y="2878"/>
                </a:lnTo>
                <a:lnTo>
                  <a:pt x="3720" y="2858"/>
                </a:lnTo>
                <a:lnTo>
                  <a:pt x="3698" y="2840"/>
                </a:lnTo>
                <a:lnTo>
                  <a:pt x="3677" y="2821"/>
                </a:lnTo>
                <a:lnTo>
                  <a:pt x="3656" y="2804"/>
                </a:lnTo>
                <a:lnTo>
                  <a:pt x="3634" y="2787"/>
                </a:lnTo>
                <a:lnTo>
                  <a:pt x="3611" y="2770"/>
                </a:lnTo>
                <a:lnTo>
                  <a:pt x="3588" y="2756"/>
                </a:lnTo>
                <a:lnTo>
                  <a:pt x="3565" y="2741"/>
                </a:lnTo>
                <a:lnTo>
                  <a:pt x="3594" y="2743"/>
                </a:lnTo>
                <a:lnTo>
                  <a:pt x="3624" y="2744"/>
                </a:lnTo>
                <a:lnTo>
                  <a:pt x="3669" y="2743"/>
                </a:lnTo>
                <a:lnTo>
                  <a:pt x="3713" y="2740"/>
                </a:lnTo>
                <a:lnTo>
                  <a:pt x="3757" y="2734"/>
                </a:lnTo>
                <a:lnTo>
                  <a:pt x="3800" y="2726"/>
                </a:lnTo>
                <a:lnTo>
                  <a:pt x="3843" y="2717"/>
                </a:lnTo>
                <a:lnTo>
                  <a:pt x="3884" y="2705"/>
                </a:lnTo>
                <a:lnTo>
                  <a:pt x="3924" y="2692"/>
                </a:lnTo>
                <a:lnTo>
                  <a:pt x="3963" y="2676"/>
                </a:lnTo>
                <a:lnTo>
                  <a:pt x="4002" y="2658"/>
                </a:lnTo>
                <a:lnTo>
                  <a:pt x="4040" y="2639"/>
                </a:lnTo>
                <a:lnTo>
                  <a:pt x="4077" y="2618"/>
                </a:lnTo>
                <a:lnTo>
                  <a:pt x="4112" y="2595"/>
                </a:lnTo>
                <a:lnTo>
                  <a:pt x="4146" y="2571"/>
                </a:lnTo>
                <a:lnTo>
                  <a:pt x="4179" y="2544"/>
                </a:lnTo>
                <a:lnTo>
                  <a:pt x="4210" y="2517"/>
                </a:lnTo>
                <a:lnTo>
                  <a:pt x="4241" y="2489"/>
                </a:lnTo>
                <a:lnTo>
                  <a:pt x="4270" y="2458"/>
                </a:lnTo>
                <a:lnTo>
                  <a:pt x="4298" y="2427"/>
                </a:lnTo>
                <a:lnTo>
                  <a:pt x="4323" y="2394"/>
                </a:lnTo>
                <a:lnTo>
                  <a:pt x="4347" y="2359"/>
                </a:lnTo>
                <a:lnTo>
                  <a:pt x="4370" y="2324"/>
                </a:lnTo>
                <a:lnTo>
                  <a:pt x="4391" y="2288"/>
                </a:lnTo>
                <a:lnTo>
                  <a:pt x="4410" y="2250"/>
                </a:lnTo>
                <a:lnTo>
                  <a:pt x="4428" y="2211"/>
                </a:lnTo>
                <a:lnTo>
                  <a:pt x="4444" y="2171"/>
                </a:lnTo>
                <a:lnTo>
                  <a:pt x="4457" y="2131"/>
                </a:lnTo>
                <a:lnTo>
                  <a:pt x="4469" y="2089"/>
                </a:lnTo>
                <a:lnTo>
                  <a:pt x="4478" y="2047"/>
                </a:lnTo>
                <a:lnTo>
                  <a:pt x="4487" y="2004"/>
                </a:lnTo>
                <a:lnTo>
                  <a:pt x="4492" y="1961"/>
                </a:lnTo>
                <a:lnTo>
                  <a:pt x="4495" y="1917"/>
                </a:lnTo>
                <a:lnTo>
                  <a:pt x="4496" y="1872"/>
                </a:lnTo>
                <a:close/>
                <a:moveTo>
                  <a:pt x="2979" y="2301"/>
                </a:moveTo>
                <a:lnTo>
                  <a:pt x="2979" y="2301"/>
                </a:lnTo>
                <a:lnTo>
                  <a:pt x="2978" y="2337"/>
                </a:lnTo>
                <a:lnTo>
                  <a:pt x="2976" y="2373"/>
                </a:lnTo>
                <a:lnTo>
                  <a:pt x="2971" y="2410"/>
                </a:lnTo>
                <a:lnTo>
                  <a:pt x="2965" y="2445"/>
                </a:lnTo>
                <a:lnTo>
                  <a:pt x="2957" y="2479"/>
                </a:lnTo>
                <a:lnTo>
                  <a:pt x="2948" y="2514"/>
                </a:lnTo>
                <a:lnTo>
                  <a:pt x="2936" y="2547"/>
                </a:lnTo>
                <a:lnTo>
                  <a:pt x="2924" y="2579"/>
                </a:lnTo>
                <a:lnTo>
                  <a:pt x="2909" y="2612"/>
                </a:lnTo>
                <a:lnTo>
                  <a:pt x="2893" y="2642"/>
                </a:lnTo>
                <a:lnTo>
                  <a:pt x="2875" y="2673"/>
                </a:lnTo>
                <a:lnTo>
                  <a:pt x="2858" y="2701"/>
                </a:lnTo>
                <a:lnTo>
                  <a:pt x="2837" y="2729"/>
                </a:lnTo>
                <a:lnTo>
                  <a:pt x="2815" y="2757"/>
                </a:lnTo>
                <a:lnTo>
                  <a:pt x="2793" y="2783"/>
                </a:lnTo>
                <a:lnTo>
                  <a:pt x="2769" y="2808"/>
                </a:lnTo>
                <a:lnTo>
                  <a:pt x="2744" y="2831"/>
                </a:lnTo>
                <a:lnTo>
                  <a:pt x="2719" y="2855"/>
                </a:lnTo>
                <a:lnTo>
                  <a:pt x="2691" y="2876"/>
                </a:lnTo>
                <a:lnTo>
                  <a:pt x="2663" y="2895"/>
                </a:lnTo>
                <a:lnTo>
                  <a:pt x="2634" y="2914"/>
                </a:lnTo>
                <a:lnTo>
                  <a:pt x="2604" y="2931"/>
                </a:lnTo>
                <a:lnTo>
                  <a:pt x="2573" y="2947"/>
                </a:lnTo>
                <a:lnTo>
                  <a:pt x="2541" y="2962"/>
                </a:lnTo>
                <a:lnTo>
                  <a:pt x="2509" y="2974"/>
                </a:lnTo>
                <a:lnTo>
                  <a:pt x="2475" y="2986"/>
                </a:lnTo>
                <a:lnTo>
                  <a:pt x="2441" y="2995"/>
                </a:lnTo>
                <a:lnTo>
                  <a:pt x="2407" y="3004"/>
                </a:lnTo>
                <a:lnTo>
                  <a:pt x="2371" y="3010"/>
                </a:lnTo>
                <a:lnTo>
                  <a:pt x="2335" y="3014"/>
                </a:lnTo>
                <a:lnTo>
                  <a:pt x="2298" y="3017"/>
                </a:lnTo>
                <a:lnTo>
                  <a:pt x="2262" y="3018"/>
                </a:lnTo>
                <a:lnTo>
                  <a:pt x="2225" y="3017"/>
                </a:lnTo>
                <a:lnTo>
                  <a:pt x="2188" y="3014"/>
                </a:lnTo>
                <a:lnTo>
                  <a:pt x="2152" y="3010"/>
                </a:lnTo>
                <a:lnTo>
                  <a:pt x="2116" y="3004"/>
                </a:lnTo>
                <a:lnTo>
                  <a:pt x="2082" y="2995"/>
                </a:lnTo>
                <a:lnTo>
                  <a:pt x="2048" y="2986"/>
                </a:lnTo>
                <a:lnTo>
                  <a:pt x="2014" y="2974"/>
                </a:lnTo>
                <a:lnTo>
                  <a:pt x="1982" y="2962"/>
                </a:lnTo>
                <a:lnTo>
                  <a:pt x="1950" y="2947"/>
                </a:lnTo>
                <a:lnTo>
                  <a:pt x="1920" y="2931"/>
                </a:lnTo>
                <a:lnTo>
                  <a:pt x="1889" y="2914"/>
                </a:lnTo>
                <a:lnTo>
                  <a:pt x="1860" y="2895"/>
                </a:lnTo>
                <a:lnTo>
                  <a:pt x="1832" y="2876"/>
                </a:lnTo>
                <a:lnTo>
                  <a:pt x="1805" y="2855"/>
                </a:lnTo>
                <a:lnTo>
                  <a:pt x="1779" y="2831"/>
                </a:lnTo>
                <a:lnTo>
                  <a:pt x="1754" y="2808"/>
                </a:lnTo>
                <a:lnTo>
                  <a:pt x="1731" y="2783"/>
                </a:lnTo>
                <a:lnTo>
                  <a:pt x="1708" y="2757"/>
                </a:lnTo>
                <a:lnTo>
                  <a:pt x="1687" y="2729"/>
                </a:lnTo>
                <a:lnTo>
                  <a:pt x="1667" y="2701"/>
                </a:lnTo>
                <a:lnTo>
                  <a:pt x="1648" y="2673"/>
                </a:lnTo>
                <a:lnTo>
                  <a:pt x="1631" y="2642"/>
                </a:lnTo>
                <a:lnTo>
                  <a:pt x="1615" y="2612"/>
                </a:lnTo>
                <a:lnTo>
                  <a:pt x="1600" y="2579"/>
                </a:lnTo>
                <a:lnTo>
                  <a:pt x="1588" y="2547"/>
                </a:lnTo>
                <a:lnTo>
                  <a:pt x="1576" y="2514"/>
                </a:lnTo>
                <a:lnTo>
                  <a:pt x="1567" y="2479"/>
                </a:lnTo>
                <a:lnTo>
                  <a:pt x="1558" y="2445"/>
                </a:lnTo>
                <a:lnTo>
                  <a:pt x="1552" y="2410"/>
                </a:lnTo>
                <a:lnTo>
                  <a:pt x="1548" y="2373"/>
                </a:lnTo>
                <a:lnTo>
                  <a:pt x="1545" y="2337"/>
                </a:lnTo>
                <a:lnTo>
                  <a:pt x="1544" y="2301"/>
                </a:lnTo>
                <a:lnTo>
                  <a:pt x="1545" y="2263"/>
                </a:lnTo>
                <a:lnTo>
                  <a:pt x="1548" y="2227"/>
                </a:lnTo>
                <a:lnTo>
                  <a:pt x="1552" y="2191"/>
                </a:lnTo>
                <a:lnTo>
                  <a:pt x="1558" y="2156"/>
                </a:lnTo>
                <a:lnTo>
                  <a:pt x="1567" y="2121"/>
                </a:lnTo>
                <a:lnTo>
                  <a:pt x="1576" y="2086"/>
                </a:lnTo>
                <a:lnTo>
                  <a:pt x="1588" y="2054"/>
                </a:lnTo>
                <a:lnTo>
                  <a:pt x="1600" y="2021"/>
                </a:lnTo>
                <a:lnTo>
                  <a:pt x="1615" y="1988"/>
                </a:lnTo>
                <a:lnTo>
                  <a:pt x="1631" y="1958"/>
                </a:lnTo>
                <a:lnTo>
                  <a:pt x="1648" y="1927"/>
                </a:lnTo>
                <a:lnTo>
                  <a:pt x="1667" y="1899"/>
                </a:lnTo>
                <a:lnTo>
                  <a:pt x="1687" y="1871"/>
                </a:lnTo>
                <a:lnTo>
                  <a:pt x="1708" y="1843"/>
                </a:lnTo>
                <a:lnTo>
                  <a:pt x="1731" y="1817"/>
                </a:lnTo>
                <a:lnTo>
                  <a:pt x="1754" y="1793"/>
                </a:lnTo>
                <a:lnTo>
                  <a:pt x="1779" y="1769"/>
                </a:lnTo>
                <a:lnTo>
                  <a:pt x="1805" y="1746"/>
                </a:lnTo>
                <a:lnTo>
                  <a:pt x="1832" y="1725"/>
                </a:lnTo>
                <a:lnTo>
                  <a:pt x="1860" y="1705"/>
                </a:lnTo>
                <a:lnTo>
                  <a:pt x="1889" y="1686"/>
                </a:lnTo>
                <a:lnTo>
                  <a:pt x="1920" y="1669"/>
                </a:lnTo>
                <a:lnTo>
                  <a:pt x="1950" y="1653"/>
                </a:lnTo>
                <a:lnTo>
                  <a:pt x="1982" y="1638"/>
                </a:lnTo>
                <a:lnTo>
                  <a:pt x="2014" y="1626"/>
                </a:lnTo>
                <a:lnTo>
                  <a:pt x="2048" y="1614"/>
                </a:lnTo>
                <a:lnTo>
                  <a:pt x="2082" y="1605"/>
                </a:lnTo>
                <a:lnTo>
                  <a:pt x="2116" y="1596"/>
                </a:lnTo>
                <a:lnTo>
                  <a:pt x="2152" y="1590"/>
                </a:lnTo>
                <a:lnTo>
                  <a:pt x="2188" y="1586"/>
                </a:lnTo>
                <a:lnTo>
                  <a:pt x="2225" y="1583"/>
                </a:lnTo>
                <a:lnTo>
                  <a:pt x="2262" y="1583"/>
                </a:lnTo>
                <a:lnTo>
                  <a:pt x="2298" y="1583"/>
                </a:lnTo>
                <a:lnTo>
                  <a:pt x="2335" y="1586"/>
                </a:lnTo>
                <a:lnTo>
                  <a:pt x="2371" y="1590"/>
                </a:lnTo>
                <a:lnTo>
                  <a:pt x="2407" y="1596"/>
                </a:lnTo>
                <a:lnTo>
                  <a:pt x="2441" y="1605"/>
                </a:lnTo>
                <a:lnTo>
                  <a:pt x="2475" y="1614"/>
                </a:lnTo>
                <a:lnTo>
                  <a:pt x="2509" y="1626"/>
                </a:lnTo>
                <a:lnTo>
                  <a:pt x="2541" y="1638"/>
                </a:lnTo>
                <a:lnTo>
                  <a:pt x="2573" y="1653"/>
                </a:lnTo>
                <a:lnTo>
                  <a:pt x="2604" y="1669"/>
                </a:lnTo>
                <a:lnTo>
                  <a:pt x="2634" y="1686"/>
                </a:lnTo>
                <a:lnTo>
                  <a:pt x="2663" y="1705"/>
                </a:lnTo>
                <a:lnTo>
                  <a:pt x="2691" y="1725"/>
                </a:lnTo>
                <a:lnTo>
                  <a:pt x="2719" y="1746"/>
                </a:lnTo>
                <a:lnTo>
                  <a:pt x="2744" y="1769"/>
                </a:lnTo>
                <a:lnTo>
                  <a:pt x="2769" y="1793"/>
                </a:lnTo>
                <a:lnTo>
                  <a:pt x="2793" y="1817"/>
                </a:lnTo>
                <a:lnTo>
                  <a:pt x="2815" y="1843"/>
                </a:lnTo>
                <a:lnTo>
                  <a:pt x="2837" y="1871"/>
                </a:lnTo>
                <a:lnTo>
                  <a:pt x="2858" y="1899"/>
                </a:lnTo>
                <a:lnTo>
                  <a:pt x="2875" y="1927"/>
                </a:lnTo>
                <a:lnTo>
                  <a:pt x="2893" y="1958"/>
                </a:lnTo>
                <a:lnTo>
                  <a:pt x="2909" y="1988"/>
                </a:lnTo>
                <a:lnTo>
                  <a:pt x="2924" y="2021"/>
                </a:lnTo>
                <a:lnTo>
                  <a:pt x="2936" y="2054"/>
                </a:lnTo>
                <a:lnTo>
                  <a:pt x="2948" y="2086"/>
                </a:lnTo>
                <a:lnTo>
                  <a:pt x="2957" y="2121"/>
                </a:lnTo>
                <a:lnTo>
                  <a:pt x="2965" y="2156"/>
                </a:lnTo>
                <a:lnTo>
                  <a:pt x="2971" y="2191"/>
                </a:lnTo>
                <a:lnTo>
                  <a:pt x="2976" y="2227"/>
                </a:lnTo>
                <a:lnTo>
                  <a:pt x="2978" y="2263"/>
                </a:lnTo>
                <a:lnTo>
                  <a:pt x="2979" y="2301"/>
                </a:lnTo>
                <a:close/>
              </a:path>
            </a:pathLst>
          </a:custGeom>
          <a:solidFill>
            <a:schemeClr val="accent3">
              <a:lumMod val="50000"/>
            </a:schemeClr>
          </a:solidFill>
          <a:ln w="9525">
            <a:solidFill>
              <a:schemeClr val="bg1"/>
            </a:solidFill>
            <a:round/>
          </a:ln>
        </p:spPr>
        <p:txBody>
          <a:bodyPr anchor="ctr">
            <a:scene3d>
              <a:camera prst="orthographicFront"/>
              <a:lightRig rig="threePt" dir="t"/>
            </a:scene3d>
            <a:sp3d>
              <a:contourClr>
                <a:srgbClr val="FFFFFF"/>
              </a:contourClr>
            </a:sp3d>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48" name="KSO_Shape"/>
          <p:cNvSpPr/>
          <p:nvPr/>
        </p:nvSpPr>
        <p:spPr bwMode="auto">
          <a:xfrm>
            <a:off x="3794125" y="4149725"/>
            <a:ext cx="420688" cy="407988"/>
          </a:xfrm>
          <a:custGeom>
            <a:avLst/>
            <a:gdLst>
              <a:gd name="T0" fmla="*/ 1876188 w 4496"/>
              <a:gd name="T1" fmla="*/ 648970 h 4362"/>
              <a:gd name="T2" fmla="*/ 1770684 w 4496"/>
              <a:gd name="T3" fmla="*/ 507908 h 4362"/>
              <a:gd name="T4" fmla="*/ 1610098 w 4496"/>
              <a:gd name="T5" fmla="*/ 430811 h 4362"/>
              <a:gd name="T6" fmla="*/ 1454596 w 4496"/>
              <a:gd name="T7" fmla="*/ 432082 h 4362"/>
              <a:gd name="T8" fmla="*/ 1313077 w 4496"/>
              <a:gd name="T9" fmla="*/ 498165 h 4362"/>
              <a:gd name="T10" fmla="*/ 1327907 w 4496"/>
              <a:gd name="T11" fmla="*/ 369388 h 4362"/>
              <a:gd name="T12" fmla="*/ 1291468 w 4496"/>
              <a:gd name="T13" fmla="*/ 209263 h 4362"/>
              <a:gd name="T14" fmla="*/ 1179609 w 4496"/>
              <a:gd name="T15" fmla="*/ 72861 h 4362"/>
              <a:gd name="T16" fmla="*/ 1014362 w 4496"/>
              <a:gd name="T17" fmla="*/ 3812 h 4362"/>
              <a:gd name="T18" fmla="*/ 848267 w 4496"/>
              <a:gd name="T19" fmla="*/ 16521 h 4362"/>
              <a:gd name="T20" fmla="*/ 696579 w 4496"/>
              <a:gd name="T21" fmla="*/ 108021 h 4362"/>
              <a:gd name="T22" fmla="*/ 605482 w 4496"/>
              <a:gd name="T23" fmla="*/ 259673 h 4362"/>
              <a:gd name="T24" fmla="*/ 589804 w 4496"/>
              <a:gd name="T25" fmla="*/ 400311 h 4362"/>
              <a:gd name="T26" fmla="*/ 623277 w 4496"/>
              <a:gd name="T27" fmla="*/ 524005 h 4362"/>
              <a:gd name="T28" fmla="*/ 492351 w 4496"/>
              <a:gd name="T29" fmla="*/ 444367 h 4362"/>
              <a:gd name="T30" fmla="*/ 332612 w 4496"/>
              <a:gd name="T31" fmla="*/ 425304 h 4362"/>
              <a:gd name="T32" fmla="*/ 163128 w 4496"/>
              <a:gd name="T33" fmla="*/ 486728 h 4362"/>
              <a:gd name="T34" fmla="*/ 45337 w 4496"/>
              <a:gd name="T35" fmla="*/ 616776 h 4362"/>
              <a:gd name="T36" fmla="*/ 0 w 4496"/>
              <a:gd name="T37" fmla="*/ 792998 h 4362"/>
              <a:gd name="T38" fmla="*/ 36863 w 4496"/>
              <a:gd name="T39" fmla="*/ 953122 h 4362"/>
              <a:gd name="T40" fmla="*/ 149146 w 4496"/>
              <a:gd name="T41" fmla="*/ 1089101 h 4362"/>
              <a:gd name="T42" fmla="*/ 313545 w 4496"/>
              <a:gd name="T43" fmla="*/ 1158149 h 4362"/>
              <a:gd name="T44" fmla="*/ 377526 w 4496"/>
              <a:gd name="T45" fmla="*/ 1179753 h 4362"/>
              <a:gd name="T46" fmla="*/ 294902 w 4496"/>
              <a:gd name="T47" fmla="*/ 1263204 h 4362"/>
              <a:gd name="T48" fmla="*/ 241938 w 4496"/>
              <a:gd name="T49" fmla="*/ 1369107 h 4362"/>
              <a:gd name="T50" fmla="*/ 225414 w 4496"/>
              <a:gd name="T51" fmla="*/ 1477975 h 4362"/>
              <a:gd name="T52" fmla="*/ 269903 w 4496"/>
              <a:gd name="T53" fmla="*/ 1654620 h 4362"/>
              <a:gd name="T54" fmla="*/ 388542 w 4496"/>
              <a:gd name="T55" fmla="*/ 1784245 h 4362"/>
              <a:gd name="T56" fmla="*/ 557179 w 4496"/>
              <a:gd name="T57" fmla="*/ 1846092 h 4362"/>
              <a:gd name="T58" fmla="*/ 708867 w 4496"/>
              <a:gd name="T59" fmla="*/ 1829994 h 4362"/>
              <a:gd name="T60" fmla="*/ 844454 w 4496"/>
              <a:gd name="T61" fmla="*/ 1750779 h 4362"/>
              <a:gd name="T62" fmla="*/ 935128 w 4496"/>
              <a:gd name="T63" fmla="*/ 1622849 h 4362"/>
              <a:gd name="T64" fmla="*/ 975804 w 4496"/>
              <a:gd name="T65" fmla="*/ 1607599 h 4362"/>
              <a:gd name="T66" fmla="*/ 1060546 w 4496"/>
              <a:gd name="T67" fmla="*/ 1739765 h 4362"/>
              <a:gd name="T68" fmla="*/ 1192744 w 4496"/>
              <a:gd name="T69" fmla="*/ 1824487 h 4362"/>
              <a:gd name="T70" fmla="*/ 1340195 w 4496"/>
              <a:gd name="T71" fmla="*/ 1847362 h 4362"/>
              <a:gd name="T72" fmla="*/ 1513068 w 4496"/>
              <a:gd name="T73" fmla="*/ 1794411 h 4362"/>
              <a:gd name="T74" fmla="*/ 1637639 w 4496"/>
              <a:gd name="T75" fmla="*/ 1669446 h 4362"/>
              <a:gd name="T76" fmla="*/ 1690603 w 4496"/>
              <a:gd name="T77" fmla="*/ 1497461 h 4362"/>
              <a:gd name="T78" fmla="*/ 1677891 w 4496"/>
              <a:gd name="T79" fmla="*/ 1380544 h 4362"/>
              <a:gd name="T80" fmla="*/ 1629165 w 4496"/>
              <a:gd name="T81" fmla="*/ 1273371 h 4362"/>
              <a:gd name="T82" fmla="*/ 1549084 w 4496"/>
              <a:gd name="T83" fmla="*/ 1187802 h 4362"/>
              <a:gd name="T84" fmla="*/ 1573235 w 4496"/>
              <a:gd name="T85" fmla="*/ 1160691 h 4362"/>
              <a:gd name="T86" fmla="*/ 1742295 w 4496"/>
              <a:gd name="T87" fmla="*/ 1099267 h 4362"/>
              <a:gd name="T88" fmla="*/ 1860510 w 4496"/>
              <a:gd name="T89" fmla="*/ 969219 h 4362"/>
              <a:gd name="T90" fmla="*/ 1905000 w 4496"/>
              <a:gd name="T91" fmla="*/ 792998 h 4362"/>
              <a:gd name="T92" fmla="*/ 1244012 w 4496"/>
              <a:gd name="T93" fmla="*/ 1078934 h 4362"/>
              <a:gd name="T94" fmla="*/ 1162660 w 4496"/>
              <a:gd name="T95" fmla="*/ 1199239 h 4362"/>
              <a:gd name="T96" fmla="*/ 1034276 w 4496"/>
              <a:gd name="T97" fmla="*/ 1268711 h 4362"/>
              <a:gd name="T98" fmla="*/ 896570 w 4496"/>
              <a:gd name="T99" fmla="*/ 1272524 h 4362"/>
              <a:gd name="T100" fmla="*/ 764796 w 4496"/>
              <a:gd name="T101" fmla="*/ 1209406 h 4362"/>
              <a:gd name="T102" fmla="*/ 677936 w 4496"/>
              <a:gd name="T103" fmla="*/ 1092490 h 4362"/>
              <a:gd name="T104" fmla="*/ 654632 w 4496"/>
              <a:gd name="T105" fmla="*/ 958629 h 4362"/>
              <a:gd name="T106" fmla="*/ 698274 w 4496"/>
              <a:gd name="T107" fmla="*/ 816296 h 4362"/>
              <a:gd name="T108" fmla="*/ 800388 w 4496"/>
              <a:gd name="T109" fmla="*/ 714206 h 4362"/>
              <a:gd name="T110" fmla="*/ 942755 w 4496"/>
              <a:gd name="T111" fmla="*/ 670574 h 4362"/>
              <a:gd name="T112" fmla="*/ 1076647 w 4496"/>
              <a:gd name="T113" fmla="*/ 693873 h 4362"/>
              <a:gd name="T114" fmla="*/ 1192744 w 4496"/>
              <a:gd name="T115" fmla="*/ 780713 h 4362"/>
              <a:gd name="T116" fmla="*/ 1256300 w 4496"/>
              <a:gd name="T117" fmla="*/ 913303 h 436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96" h="4362">
                <a:moveTo>
                  <a:pt x="4496" y="1872"/>
                </a:moveTo>
                <a:lnTo>
                  <a:pt x="4496" y="1872"/>
                </a:lnTo>
                <a:lnTo>
                  <a:pt x="4495" y="1827"/>
                </a:lnTo>
                <a:lnTo>
                  <a:pt x="4492" y="1782"/>
                </a:lnTo>
                <a:lnTo>
                  <a:pt x="4487" y="1739"/>
                </a:lnTo>
                <a:lnTo>
                  <a:pt x="4478" y="1696"/>
                </a:lnTo>
                <a:lnTo>
                  <a:pt x="4469" y="1654"/>
                </a:lnTo>
                <a:lnTo>
                  <a:pt x="4457" y="1612"/>
                </a:lnTo>
                <a:lnTo>
                  <a:pt x="4444" y="1572"/>
                </a:lnTo>
                <a:lnTo>
                  <a:pt x="4428" y="1532"/>
                </a:lnTo>
                <a:lnTo>
                  <a:pt x="4410" y="1493"/>
                </a:lnTo>
                <a:lnTo>
                  <a:pt x="4391" y="1456"/>
                </a:lnTo>
                <a:lnTo>
                  <a:pt x="4370" y="1420"/>
                </a:lnTo>
                <a:lnTo>
                  <a:pt x="4347" y="1384"/>
                </a:lnTo>
                <a:lnTo>
                  <a:pt x="4323" y="1349"/>
                </a:lnTo>
                <a:lnTo>
                  <a:pt x="4298" y="1317"/>
                </a:lnTo>
                <a:lnTo>
                  <a:pt x="4270" y="1285"/>
                </a:lnTo>
                <a:lnTo>
                  <a:pt x="4241" y="1255"/>
                </a:lnTo>
                <a:lnTo>
                  <a:pt x="4210" y="1226"/>
                </a:lnTo>
                <a:lnTo>
                  <a:pt x="4179" y="1199"/>
                </a:lnTo>
                <a:lnTo>
                  <a:pt x="4146" y="1173"/>
                </a:lnTo>
                <a:lnTo>
                  <a:pt x="4112" y="1149"/>
                </a:lnTo>
                <a:lnTo>
                  <a:pt x="4077" y="1126"/>
                </a:lnTo>
                <a:lnTo>
                  <a:pt x="4040" y="1105"/>
                </a:lnTo>
                <a:lnTo>
                  <a:pt x="4002" y="1086"/>
                </a:lnTo>
                <a:lnTo>
                  <a:pt x="3963" y="1068"/>
                </a:lnTo>
                <a:lnTo>
                  <a:pt x="3924" y="1052"/>
                </a:lnTo>
                <a:lnTo>
                  <a:pt x="3884" y="1038"/>
                </a:lnTo>
                <a:lnTo>
                  <a:pt x="3843" y="1027"/>
                </a:lnTo>
                <a:lnTo>
                  <a:pt x="3800" y="1017"/>
                </a:lnTo>
                <a:lnTo>
                  <a:pt x="3757" y="1010"/>
                </a:lnTo>
                <a:lnTo>
                  <a:pt x="3713" y="1004"/>
                </a:lnTo>
                <a:lnTo>
                  <a:pt x="3669" y="1000"/>
                </a:lnTo>
                <a:lnTo>
                  <a:pt x="3624" y="999"/>
                </a:lnTo>
                <a:lnTo>
                  <a:pt x="3585" y="1000"/>
                </a:lnTo>
                <a:lnTo>
                  <a:pt x="3546" y="1003"/>
                </a:lnTo>
                <a:lnTo>
                  <a:pt x="3508" y="1007"/>
                </a:lnTo>
                <a:lnTo>
                  <a:pt x="3470" y="1013"/>
                </a:lnTo>
                <a:lnTo>
                  <a:pt x="3433" y="1020"/>
                </a:lnTo>
                <a:lnTo>
                  <a:pt x="3396" y="1030"/>
                </a:lnTo>
                <a:lnTo>
                  <a:pt x="3360" y="1040"/>
                </a:lnTo>
                <a:lnTo>
                  <a:pt x="3324" y="1052"/>
                </a:lnTo>
                <a:lnTo>
                  <a:pt x="3290" y="1066"/>
                </a:lnTo>
                <a:lnTo>
                  <a:pt x="3256" y="1080"/>
                </a:lnTo>
                <a:lnTo>
                  <a:pt x="3223" y="1097"/>
                </a:lnTo>
                <a:lnTo>
                  <a:pt x="3191" y="1115"/>
                </a:lnTo>
                <a:lnTo>
                  <a:pt x="3159" y="1134"/>
                </a:lnTo>
                <a:lnTo>
                  <a:pt x="3129" y="1154"/>
                </a:lnTo>
                <a:lnTo>
                  <a:pt x="3099" y="1176"/>
                </a:lnTo>
                <a:lnTo>
                  <a:pt x="3070" y="1198"/>
                </a:lnTo>
                <a:lnTo>
                  <a:pt x="3085" y="1160"/>
                </a:lnTo>
                <a:lnTo>
                  <a:pt x="3097" y="1120"/>
                </a:lnTo>
                <a:lnTo>
                  <a:pt x="3109" y="1080"/>
                </a:lnTo>
                <a:lnTo>
                  <a:pt x="3117" y="1040"/>
                </a:lnTo>
                <a:lnTo>
                  <a:pt x="3125" y="999"/>
                </a:lnTo>
                <a:lnTo>
                  <a:pt x="3130" y="957"/>
                </a:lnTo>
                <a:lnTo>
                  <a:pt x="3133" y="914"/>
                </a:lnTo>
                <a:lnTo>
                  <a:pt x="3134" y="872"/>
                </a:lnTo>
                <a:lnTo>
                  <a:pt x="3133" y="827"/>
                </a:lnTo>
                <a:lnTo>
                  <a:pt x="3130" y="783"/>
                </a:lnTo>
                <a:lnTo>
                  <a:pt x="3123" y="739"/>
                </a:lnTo>
                <a:lnTo>
                  <a:pt x="3116" y="696"/>
                </a:lnTo>
                <a:lnTo>
                  <a:pt x="3107" y="654"/>
                </a:lnTo>
                <a:lnTo>
                  <a:pt x="3095" y="613"/>
                </a:lnTo>
                <a:lnTo>
                  <a:pt x="3081" y="572"/>
                </a:lnTo>
                <a:lnTo>
                  <a:pt x="3066" y="532"/>
                </a:lnTo>
                <a:lnTo>
                  <a:pt x="3048" y="494"/>
                </a:lnTo>
                <a:lnTo>
                  <a:pt x="3029" y="456"/>
                </a:lnTo>
                <a:lnTo>
                  <a:pt x="3008" y="419"/>
                </a:lnTo>
                <a:lnTo>
                  <a:pt x="2985" y="384"/>
                </a:lnTo>
                <a:lnTo>
                  <a:pt x="2961" y="350"/>
                </a:lnTo>
                <a:lnTo>
                  <a:pt x="2934" y="316"/>
                </a:lnTo>
                <a:lnTo>
                  <a:pt x="2907" y="285"/>
                </a:lnTo>
                <a:lnTo>
                  <a:pt x="2879" y="255"/>
                </a:lnTo>
                <a:lnTo>
                  <a:pt x="2848" y="226"/>
                </a:lnTo>
                <a:lnTo>
                  <a:pt x="2817" y="199"/>
                </a:lnTo>
                <a:lnTo>
                  <a:pt x="2784" y="172"/>
                </a:lnTo>
                <a:lnTo>
                  <a:pt x="2749" y="148"/>
                </a:lnTo>
                <a:lnTo>
                  <a:pt x="2714" y="126"/>
                </a:lnTo>
                <a:lnTo>
                  <a:pt x="2678" y="105"/>
                </a:lnTo>
                <a:lnTo>
                  <a:pt x="2640" y="85"/>
                </a:lnTo>
                <a:lnTo>
                  <a:pt x="2601" y="68"/>
                </a:lnTo>
                <a:lnTo>
                  <a:pt x="2561" y="52"/>
                </a:lnTo>
                <a:lnTo>
                  <a:pt x="2521" y="39"/>
                </a:lnTo>
                <a:lnTo>
                  <a:pt x="2479" y="27"/>
                </a:lnTo>
                <a:lnTo>
                  <a:pt x="2437" y="17"/>
                </a:lnTo>
                <a:lnTo>
                  <a:pt x="2394" y="9"/>
                </a:lnTo>
                <a:lnTo>
                  <a:pt x="2351" y="4"/>
                </a:lnTo>
                <a:lnTo>
                  <a:pt x="2307" y="1"/>
                </a:lnTo>
                <a:lnTo>
                  <a:pt x="2262" y="0"/>
                </a:lnTo>
                <a:lnTo>
                  <a:pt x="2216" y="1"/>
                </a:lnTo>
                <a:lnTo>
                  <a:pt x="2172" y="4"/>
                </a:lnTo>
                <a:lnTo>
                  <a:pt x="2129" y="9"/>
                </a:lnTo>
                <a:lnTo>
                  <a:pt x="2086" y="17"/>
                </a:lnTo>
                <a:lnTo>
                  <a:pt x="2044" y="27"/>
                </a:lnTo>
                <a:lnTo>
                  <a:pt x="2002" y="39"/>
                </a:lnTo>
                <a:lnTo>
                  <a:pt x="1962" y="52"/>
                </a:lnTo>
                <a:lnTo>
                  <a:pt x="1922" y="68"/>
                </a:lnTo>
                <a:lnTo>
                  <a:pt x="1883" y="85"/>
                </a:lnTo>
                <a:lnTo>
                  <a:pt x="1845" y="105"/>
                </a:lnTo>
                <a:lnTo>
                  <a:pt x="1810" y="126"/>
                </a:lnTo>
                <a:lnTo>
                  <a:pt x="1774" y="148"/>
                </a:lnTo>
                <a:lnTo>
                  <a:pt x="1740" y="172"/>
                </a:lnTo>
                <a:lnTo>
                  <a:pt x="1706" y="199"/>
                </a:lnTo>
                <a:lnTo>
                  <a:pt x="1675" y="226"/>
                </a:lnTo>
                <a:lnTo>
                  <a:pt x="1644" y="255"/>
                </a:lnTo>
                <a:lnTo>
                  <a:pt x="1616" y="285"/>
                </a:lnTo>
                <a:lnTo>
                  <a:pt x="1589" y="316"/>
                </a:lnTo>
                <a:lnTo>
                  <a:pt x="1562" y="350"/>
                </a:lnTo>
                <a:lnTo>
                  <a:pt x="1538" y="384"/>
                </a:lnTo>
                <a:lnTo>
                  <a:pt x="1515" y="419"/>
                </a:lnTo>
                <a:lnTo>
                  <a:pt x="1494" y="456"/>
                </a:lnTo>
                <a:lnTo>
                  <a:pt x="1475" y="494"/>
                </a:lnTo>
                <a:lnTo>
                  <a:pt x="1457" y="532"/>
                </a:lnTo>
                <a:lnTo>
                  <a:pt x="1443" y="572"/>
                </a:lnTo>
                <a:lnTo>
                  <a:pt x="1429" y="613"/>
                </a:lnTo>
                <a:lnTo>
                  <a:pt x="1416" y="654"/>
                </a:lnTo>
                <a:lnTo>
                  <a:pt x="1407" y="696"/>
                </a:lnTo>
                <a:lnTo>
                  <a:pt x="1400" y="739"/>
                </a:lnTo>
                <a:lnTo>
                  <a:pt x="1394" y="783"/>
                </a:lnTo>
                <a:lnTo>
                  <a:pt x="1390" y="827"/>
                </a:lnTo>
                <a:lnTo>
                  <a:pt x="1389" y="872"/>
                </a:lnTo>
                <a:lnTo>
                  <a:pt x="1390" y="896"/>
                </a:lnTo>
                <a:lnTo>
                  <a:pt x="1391" y="921"/>
                </a:lnTo>
                <a:lnTo>
                  <a:pt x="1392" y="945"/>
                </a:lnTo>
                <a:lnTo>
                  <a:pt x="1394" y="968"/>
                </a:lnTo>
                <a:lnTo>
                  <a:pt x="1397" y="992"/>
                </a:lnTo>
                <a:lnTo>
                  <a:pt x="1402" y="1015"/>
                </a:lnTo>
                <a:lnTo>
                  <a:pt x="1406" y="1038"/>
                </a:lnTo>
                <a:lnTo>
                  <a:pt x="1410" y="1061"/>
                </a:lnTo>
                <a:lnTo>
                  <a:pt x="1416" y="1085"/>
                </a:lnTo>
                <a:lnTo>
                  <a:pt x="1422" y="1107"/>
                </a:lnTo>
                <a:lnTo>
                  <a:pt x="1436" y="1152"/>
                </a:lnTo>
                <a:lnTo>
                  <a:pt x="1452" y="1195"/>
                </a:lnTo>
                <a:lnTo>
                  <a:pt x="1471" y="1237"/>
                </a:lnTo>
                <a:lnTo>
                  <a:pt x="1441" y="1211"/>
                </a:lnTo>
                <a:lnTo>
                  <a:pt x="1409" y="1184"/>
                </a:lnTo>
                <a:lnTo>
                  <a:pt x="1377" y="1160"/>
                </a:lnTo>
                <a:lnTo>
                  <a:pt x="1344" y="1138"/>
                </a:lnTo>
                <a:lnTo>
                  <a:pt x="1309" y="1117"/>
                </a:lnTo>
                <a:lnTo>
                  <a:pt x="1273" y="1097"/>
                </a:lnTo>
                <a:lnTo>
                  <a:pt x="1238" y="1079"/>
                </a:lnTo>
                <a:lnTo>
                  <a:pt x="1200" y="1064"/>
                </a:lnTo>
                <a:lnTo>
                  <a:pt x="1162" y="1049"/>
                </a:lnTo>
                <a:lnTo>
                  <a:pt x="1123" y="1036"/>
                </a:lnTo>
                <a:lnTo>
                  <a:pt x="1083" y="1025"/>
                </a:lnTo>
                <a:lnTo>
                  <a:pt x="1042" y="1016"/>
                </a:lnTo>
                <a:lnTo>
                  <a:pt x="1001" y="1009"/>
                </a:lnTo>
                <a:lnTo>
                  <a:pt x="959" y="1004"/>
                </a:lnTo>
                <a:lnTo>
                  <a:pt x="916" y="1000"/>
                </a:lnTo>
                <a:lnTo>
                  <a:pt x="873" y="999"/>
                </a:lnTo>
                <a:lnTo>
                  <a:pt x="829" y="1000"/>
                </a:lnTo>
                <a:lnTo>
                  <a:pt x="785" y="1004"/>
                </a:lnTo>
                <a:lnTo>
                  <a:pt x="740" y="1010"/>
                </a:lnTo>
                <a:lnTo>
                  <a:pt x="697" y="1017"/>
                </a:lnTo>
                <a:lnTo>
                  <a:pt x="655" y="1027"/>
                </a:lnTo>
                <a:lnTo>
                  <a:pt x="614" y="1038"/>
                </a:lnTo>
                <a:lnTo>
                  <a:pt x="573" y="1052"/>
                </a:lnTo>
                <a:lnTo>
                  <a:pt x="533" y="1068"/>
                </a:lnTo>
                <a:lnTo>
                  <a:pt x="494" y="1086"/>
                </a:lnTo>
                <a:lnTo>
                  <a:pt x="458" y="1105"/>
                </a:lnTo>
                <a:lnTo>
                  <a:pt x="421" y="1126"/>
                </a:lnTo>
                <a:lnTo>
                  <a:pt x="385" y="1149"/>
                </a:lnTo>
                <a:lnTo>
                  <a:pt x="352" y="1173"/>
                </a:lnTo>
                <a:lnTo>
                  <a:pt x="318" y="1199"/>
                </a:lnTo>
                <a:lnTo>
                  <a:pt x="286" y="1226"/>
                </a:lnTo>
                <a:lnTo>
                  <a:pt x="256" y="1255"/>
                </a:lnTo>
                <a:lnTo>
                  <a:pt x="227" y="1285"/>
                </a:lnTo>
                <a:lnTo>
                  <a:pt x="200" y="1317"/>
                </a:lnTo>
                <a:lnTo>
                  <a:pt x="174" y="1349"/>
                </a:lnTo>
                <a:lnTo>
                  <a:pt x="150" y="1384"/>
                </a:lnTo>
                <a:lnTo>
                  <a:pt x="128" y="1420"/>
                </a:lnTo>
                <a:lnTo>
                  <a:pt x="107" y="1456"/>
                </a:lnTo>
                <a:lnTo>
                  <a:pt x="87" y="1493"/>
                </a:lnTo>
                <a:lnTo>
                  <a:pt x="70" y="1532"/>
                </a:lnTo>
                <a:lnTo>
                  <a:pt x="54" y="1572"/>
                </a:lnTo>
                <a:lnTo>
                  <a:pt x="40" y="1612"/>
                </a:lnTo>
                <a:lnTo>
                  <a:pt x="29" y="1654"/>
                </a:lnTo>
                <a:lnTo>
                  <a:pt x="18" y="1696"/>
                </a:lnTo>
                <a:lnTo>
                  <a:pt x="11" y="1739"/>
                </a:lnTo>
                <a:lnTo>
                  <a:pt x="6" y="1782"/>
                </a:lnTo>
                <a:lnTo>
                  <a:pt x="3" y="1827"/>
                </a:lnTo>
                <a:lnTo>
                  <a:pt x="0" y="1872"/>
                </a:lnTo>
                <a:lnTo>
                  <a:pt x="3" y="1917"/>
                </a:lnTo>
                <a:lnTo>
                  <a:pt x="6" y="1961"/>
                </a:lnTo>
                <a:lnTo>
                  <a:pt x="11" y="2004"/>
                </a:lnTo>
                <a:lnTo>
                  <a:pt x="18" y="2047"/>
                </a:lnTo>
                <a:lnTo>
                  <a:pt x="29" y="2089"/>
                </a:lnTo>
                <a:lnTo>
                  <a:pt x="40" y="2131"/>
                </a:lnTo>
                <a:lnTo>
                  <a:pt x="54" y="2171"/>
                </a:lnTo>
                <a:lnTo>
                  <a:pt x="70" y="2211"/>
                </a:lnTo>
                <a:lnTo>
                  <a:pt x="87" y="2250"/>
                </a:lnTo>
                <a:lnTo>
                  <a:pt x="107" y="2288"/>
                </a:lnTo>
                <a:lnTo>
                  <a:pt x="128" y="2324"/>
                </a:lnTo>
                <a:lnTo>
                  <a:pt x="150" y="2359"/>
                </a:lnTo>
                <a:lnTo>
                  <a:pt x="174" y="2394"/>
                </a:lnTo>
                <a:lnTo>
                  <a:pt x="200" y="2427"/>
                </a:lnTo>
                <a:lnTo>
                  <a:pt x="227" y="2458"/>
                </a:lnTo>
                <a:lnTo>
                  <a:pt x="256" y="2489"/>
                </a:lnTo>
                <a:lnTo>
                  <a:pt x="286" y="2517"/>
                </a:lnTo>
                <a:lnTo>
                  <a:pt x="318" y="2544"/>
                </a:lnTo>
                <a:lnTo>
                  <a:pt x="352" y="2571"/>
                </a:lnTo>
                <a:lnTo>
                  <a:pt x="385" y="2595"/>
                </a:lnTo>
                <a:lnTo>
                  <a:pt x="421" y="2618"/>
                </a:lnTo>
                <a:lnTo>
                  <a:pt x="458" y="2639"/>
                </a:lnTo>
                <a:lnTo>
                  <a:pt x="494" y="2658"/>
                </a:lnTo>
                <a:lnTo>
                  <a:pt x="533" y="2676"/>
                </a:lnTo>
                <a:lnTo>
                  <a:pt x="573" y="2692"/>
                </a:lnTo>
                <a:lnTo>
                  <a:pt x="614" y="2705"/>
                </a:lnTo>
                <a:lnTo>
                  <a:pt x="655" y="2717"/>
                </a:lnTo>
                <a:lnTo>
                  <a:pt x="697" y="2726"/>
                </a:lnTo>
                <a:lnTo>
                  <a:pt x="740" y="2734"/>
                </a:lnTo>
                <a:lnTo>
                  <a:pt x="785" y="2740"/>
                </a:lnTo>
                <a:lnTo>
                  <a:pt x="829" y="2743"/>
                </a:lnTo>
                <a:lnTo>
                  <a:pt x="873" y="2744"/>
                </a:lnTo>
                <a:lnTo>
                  <a:pt x="917" y="2743"/>
                </a:lnTo>
                <a:lnTo>
                  <a:pt x="961" y="2740"/>
                </a:lnTo>
                <a:lnTo>
                  <a:pt x="937" y="2755"/>
                </a:lnTo>
                <a:lnTo>
                  <a:pt x="914" y="2769"/>
                </a:lnTo>
                <a:lnTo>
                  <a:pt x="891" y="2785"/>
                </a:lnTo>
                <a:lnTo>
                  <a:pt x="869" y="2802"/>
                </a:lnTo>
                <a:lnTo>
                  <a:pt x="847" y="2820"/>
                </a:lnTo>
                <a:lnTo>
                  <a:pt x="826" y="2838"/>
                </a:lnTo>
                <a:lnTo>
                  <a:pt x="806" y="2857"/>
                </a:lnTo>
                <a:lnTo>
                  <a:pt x="786" y="2876"/>
                </a:lnTo>
                <a:lnTo>
                  <a:pt x="767" y="2895"/>
                </a:lnTo>
                <a:lnTo>
                  <a:pt x="748" y="2917"/>
                </a:lnTo>
                <a:lnTo>
                  <a:pt x="730" y="2938"/>
                </a:lnTo>
                <a:lnTo>
                  <a:pt x="712" y="2960"/>
                </a:lnTo>
                <a:lnTo>
                  <a:pt x="696" y="2982"/>
                </a:lnTo>
                <a:lnTo>
                  <a:pt x="679" y="3005"/>
                </a:lnTo>
                <a:lnTo>
                  <a:pt x="665" y="3028"/>
                </a:lnTo>
                <a:lnTo>
                  <a:pt x="650" y="3052"/>
                </a:lnTo>
                <a:lnTo>
                  <a:pt x="636" y="3076"/>
                </a:lnTo>
                <a:lnTo>
                  <a:pt x="624" y="3100"/>
                </a:lnTo>
                <a:lnTo>
                  <a:pt x="611" y="3127"/>
                </a:lnTo>
                <a:lnTo>
                  <a:pt x="601" y="3152"/>
                </a:lnTo>
                <a:lnTo>
                  <a:pt x="590" y="3178"/>
                </a:lnTo>
                <a:lnTo>
                  <a:pt x="580" y="3205"/>
                </a:lnTo>
                <a:lnTo>
                  <a:pt x="571" y="3232"/>
                </a:lnTo>
                <a:lnTo>
                  <a:pt x="563" y="3259"/>
                </a:lnTo>
                <a:lnTo>
                  <a:pt x="556" y="3286"/>
                </a:lnTo>
                <a:lnTo>
                  <a:pt x="550" y="3315"/>
                </a:lnTo>
                <a:lnTo>
                  <a:pt x="545" y="3343"/>
                </a:lnTo>
                <a:lnTo>
                  <a:pt x="540" y="3372"/>
                </a:lnTo>
                <a:lnTo>
                  <a:pt x="537" y="3401"/>
                </a:lnTo>
                <a:lnTo>
                  <a:pt x="534" y="3430"/>
                </a:lnTo>
                <a:lnTo>
                  <a:pt x="532" y="3460"/>
                </a:lnTo>
                <a:lnTo>
                  <a:pt x="532" y="3489"/>
                </a:lnTo>
                <a:lnTo>
                  <a:pt x="533" y="3535"/>
                </a:lnTo>
                <a:lnTo>
                  <a:pt x="537" y="3579"/>
                </a:lnTo>
                <a:lnTo>
                  <a:pt x="542" y="3623"/>
                </a:lnTo>
                <a:lnTo>
                  <a:pt x="550" y="3666"/>
                </a:lnTo>
                <a:lnTo>
                  <a:pt x="560" y="3708"/>
                </a:lnTo>
                <a:lnTo>
                  <a:pt x="571" y="3749"/>
                </a:lnTo>
                <a:lnTo>
                  <a:pt x="585" y="3790"/>
                </a:lnTo>
                <a:lnTo>
                  <a:pt x="601" y="3829"/>
                </a:lnTo>
                <a:lnTo>
                  <a:pt x="619" y="3868"/>
                </a:lnTo>
                <a:lnTo>
                  <a:pt x="637" y="3906"/>
                </a:lnTo>
                <a:lnTo>
                  <a:pt x="658" y="3941"/>
                </a:lnTo>
                <a:lnTo>
                  <a:pt x="682" y="3977"/>
                </a:lnTo>
                <a:lnTo>
                  <a:pt x="706" y="4012"/>
                </a:lnTo>
                <a:lnTo>
                  <a:pt x="731" y="4044"/>
                </a:lnTo>
                <a:lnTo>
                  <a:pt x="758" y="4076"/>
                </a:lnTo>
                <a:lnTo>
                  <a:pt x="788" y="4106"/>
                </a:lnTo>
                <a:lnTo>
                  <a:pt x="818" y="4135"/>
                </a:lnTo>
                <a:lnTo>
                  <a:pt x="850" y="4162"/>
                </a:lnTo>
                <a:lnTo>
                  <a:pt x="882" y="4188"/>
                </a:lnTo>
                <a:lnTo>
                  <a:pt x="917" y="4212"/>
                </a:lnTo>
                <a:lnTo>
                  <a:pt x="952" y="4236"/>
                </a:lnTo>
                <a:lnTo>
                  <a:pt x="989" y="4257"/>
                </a:lnTo>
                <a:lnTo>
                  <a:pt x="1026" y="4276"/>
                </a:lnTo>
                <a:lnTo>
                  <a:pt x="1065" y="4293"/>
                </a:lnTo>
                <a:lnTo>
                  <a:pt x="1104" y="4308"/>
                </a:lnTo>
                <a:lnTo>
                  <a:pt x="1145" y="4323"/>
                </a:lnTo>
                <a:lnTo>
                  <a:pt x="1186" y="4334"/>
                </a:lnTo>
                <a:lnTo>
                  <a:pt x="1228" y="4344"/>
                </a:lnTo>
                <a:lnTo>
                  <a:pt x="1271" y="4351"/>
                </a:lnTo>
                <a:lnTo>
                  <a:pt x="1315" y="4358"/>
                </a:lnTo>
                <a:lnTo>
                  <a:pt x="1360" y="4361"/>
                </a:lnTo>
                <a:lnTo>
                  <a:pt x="1405" y="4362"/>
                </a:lnTo>
                <a:lnTo>
                  <a:pt x="1445" y="4361"/>
                </a:lnTo>
                <a:lnTo>
                  <a:pt x="1484" y="4358"/>
                </a:lnTo>
                <a:lnTo>
                  <a:pt x="1523" y="4353"/>
                </a:lnTo>
                <a:lnTo>
                  <a:pt x="1561" y="4348"/>
                </a:lnTo>
                <a:lnTo>
                  <a:pt x="1599" y="4340"/>
                </a:lnTo>
                <a:lnTo>
                  <a:pt x="1636" y="4330"/>
                </a:lnTo>
                <a:lnTo>
                  <a:pt x="1673" y="4320"/>
                </a:lnTo>
                <a:lnTo>
                  <a:pt x="1709" y="4307"/>
                </a:lnTo>
                <a:lnTo>
                  <a:pt x="1743" y="4293"/>
                </a:lnTo>
                <a:lnTo>
                  <a:pt x="1778" y="4278"/>
                </a:lnTo>
                <a:lnTo>
                  <a:pt x="1812" y="4261"/>
                </a:lnTo>
                <a:lnTo>
                  <a:pt x="1844" y="4243"/>
                </a:lnTo>
                <a:lnTo>
                  <a:pt x="1876" y="4223"/>
                </a:lnTo>
                <a:lnTo>
                  <a:pt x="1906" y="4203"/>
                </a:lnTo>
                <a:lnTo>
                  <a:pt x="1937" y="4181"/>
                </a:lnTo>
                <a:lnTo>
                  <a:pt x="1965" y="4157"/>
                </a:lnTo>
                <a:lnTo>
                  <a:pt x="1993" y="4133"/>
                </a:lnTo>
                <a:lnTo>
                  <a:pt x="2020" y="4107"/>
                </a:lnTo>
                <a:lnTo>
                  <a:pt x="2046" y="4080"/>
                </a:lnTo>
                <a:lnTo>
                  <a:pt x="2070" y="4053"/>
                </a:lnTo>
                <a:lnTo>
                  <a:pt x="2093" y="4023"/>
                </a:lnTo>
                <a:lnTo>
                  <a:pt x="2115" y="3994"/>
                </a:lnTo>
                <a:lnTo>
                  <a:pt x="2136" y="3962"/>
                </a:lnTo>
                <a:lnTo>
                  <a:pt x="2156" y="3931"/>
                </a:lnTo>
                <a:lnTo>
                  <a:pt x="2174" y="3898"/>
                </a:lnTo>
                <a:lnTo>
                  <a:pt x="2191" y="3865"/>
                </a:lnTo>
                <a:lnTo>
                  <a:pt x="2207" y="3831"/>
                </a:lnTo>
                <a:lnTo>
                  <a:pt x="2221" y="3795"/>
                </a:lnTo>
                <a:lnTo>
                  <a:pt x="2233" y="3759"/>
                </a:lnTo>
                <a:lnTo>
                  <a:pt x="2245" y="3723"/>
                </a:lnTo>
                <a:lnTo>
                  <a:pt x="2254" y="3686"/>
                </a:lnTo>
                <a:lnTo>
                  <a:pt x="2262" y="3648"/>
                </a:lnTo>
                <a:lnTo>
                  <a:pt x="2269" y="3686"/>
                </a:lnTo>
                <a:lnTo>
                  <a:pt x="2278" y="3723"/>
                </a:lnTo>
                <a:lnTo>
                  <a:pt x="2290" y="3759"/>
                </a:lnTo>
                <a:lnTo>
                  <a:pt x="2303" y="3795"/>
                </a:lnTo>
                <a:lnTo>
                  <a:pt x="2316" y="3831"/>
                </a:lnTo>
                <a:lnTo>
                  <a:pt x="2332" y="3865"/>
                </a:lnTo>
                <a:lnTo>
                  <a:pt x="2349" y="3898"/>
                </a:lnTo>
                <a:lnTo>
                  <a:pt x="2367" y="3931"/>
                </a:lnTo>
                <a:lnTo>
                  <a:pt x="2387" y="3962"/>
                </a:lnTo>
                <a:lnTo>
                  <a:pt x="2408" y="3994"/>
                </a:lnTo>
                <a:lnTo>
                  <a:pt x="2430" y="4023"/>
                </a:lnTo>
                <a:lnTo>
                  <a:pt x="2453" y="4053"/>
                </a:lnTo>
                <a:lnTo>
                  <a:pt x="2477" y="4080"/>
                </a:lnTo>
                <a:lnTo>
                  <a:pt x="2503" y="4107"/>
                </a:lnTo>
                <a:lnTo>
                  <a:pt x="2530" y="4133"/>
                </a:lnTo>
                <a:lnTo>
                  <a:pt x="2558" y="4157"/>
                </a:lnTo>
                <a:lnTo>
                  <a:pt x="2586" y="4181"/>
                </a:lnTo>
                <a:lnTo>
                  <a:pt x="2617" y="4203"/>
                </a:lnTo>
                <a:lnTo>
                  <a:pt x="2647" y="4223"/>
                </a:lnTo>
                <a:lnTo>
                  <a:pt x="2680" y="4243"/>
                </a:lnTo>
                <a:lnTo>
                  <a:pt x="2712" y="4261"/>
                </a:lnTo>
                <a:lnTo>
                  <a:pt x="2746" y="4278"/>
                </a:lnTo>
                <a:lnTo>
                  <a:pt x="2780" y="4293"/>
                </a:lnTo>
                <a:lnTo>
                  <a:pt x="2815" y="4307"/>
                </a:lnTo>
                <a:lnTo>
                  <a:pt x="2851" y="4320"/>
                </a:lnTo>
                <a:lnTo>
                  <a:pt x="2887" y="4330"/>
                </a:lnTo>
                <a:lnTo>
                  <a:pt x="2925" y="4340"/>
                </a:lnTo>
                <a:lnTo>
                  <a:pt x="2963" y="4348"/>
                </a:lnTo>
                <a:lnTo>
                  <a:pt x="3001" y="4353"/>
                </a:lnTo>
                <a:lnTo>
                  <a:pt x="3039" y="4358"/>
                </a:lnTo>
                <a:lnTo>
                  <a:pt x="3079" y="4361"/>
                </a:lnTo>
                <a:lnTo>
                  <a:pt x="3119" y="4362"/>
                </a:lnTo>
                <a:lnTo>
                  <a:pt x="3163" y="4361"/>
                </a:lnTo>
                <a:lnTo>
                  <a:pt x="3208" y="4358"/>
                </a:lnTo>
                <a:lnTo>
                  <a:pt x="3252" y="4351"/>
                </a:lnTo>
                <a:lnTo>
                  <a:pt x="3295" y="4344"/>
                </a:lnTo>
                <a:lnTo>
                  <a:pt x="3337" y="4334"/>
                </a:lnTo>
                <a:lnTo>
                  <a:pt x="3378" y="4323"/>
                </a:lnTo>
                <a:lnTo>
                  <a:pt x="3419" y="4308"/>
                </a:lnTo>
                <a:lnTo>
                  <a:pt x="3458" y="4293"/>
                </a:lnTo>
                <a:lnTo>
                  <a:pt x="3497" y="4276"/>
                </a:lnTo>
                <a:lnTo>
                  <a:pt x="3535" y="4257"/>
                </a:lnTo>
                <a:lnTo>
                  <a:pt x="3571" y="4236"/>
                </a:lnTo>
                <a:lnTo>
                  <a:pt x="3606" y="4212"/>
                </a:lnTo>
                <a:lnTo>
                  <a:pt x="3641" y="4188"/>
                </a:lnTo>
                <a:lnTo>
                  <a:pt x="3673" y="4162"/>
                </a:lnTo>
                <a:lnTo>
                  <a:pt x="3705" y="4135"/>
                </a:lnTo>
                <a:lnTo>
                  <a:pt x="3735" y="4106"/>
                </a:lnTo>
                <a:lnTo>
                  <a:pt x="3765" y="4076"/>
                </a:lnTo>
                <a:lnTo>
                  <a:pt x="3792" y="4044"/>
                </a:lnTo>
                <a:lnTo>
                  <a:pt x="3817" y="4012"/>
                </a:lnTo>
                <a:lnTo>
                  <a:pt x="3843" y="3977"/>
                </a:lnTo>
                <a:lnTo>
                  <a:pt x="3865" y="3941"/>
                </a:lnTo>
                <a:lnTo>
                  <a:pt x="3886" y="3906"/>
                </a:lnTo>
                <a:lnTo>
                  <a:pt x="3905" y="3868"/>
                </a:lnTo>
                <a:lnTo>
                  <a:pt x="3922" y="3829"/>
                </a:lnTo>
                <a:lnTo>
                  <a:pt x="3938" y="3790"/>
                </a:lnTo>
                <a:lnTo>
                  <a:pt x="3952" y="3749"/>
                </a:lnTo>
                <a:lnTo>
                  <a:pt x="3963" y="3708"/>
                </a:lnTo>
                <a:lnTo>
                  <a:pt x="3973" y="3666"/>
                </a:lnTo>
                <a:lnTo>
                  <a:pt x="3981" y="3623"/>
                </a:lnTo>
                <a:lnTo>
                  <a:pt x="3987" y="3579"/>
                </a:lnTo>
                <a:lnTo>
                  <a:pt x="3990" y="3535"/>
                </a:lnTo>
                <a:lnTo>
                  <a:pt x="3991" y="3489"/>
                </a:lnTo>
                <a:lnTo>
                  <a:pt x="3991" y="3460"/>
                </a:lnTo>
                <a:lnTo>
                  <a:pt x="3989" y="3430"/>
                </a:lnTo>
                <a:lnTo>
                  <a:pt x="3987" y="3401"/>
                </a:lnTo>
                <a:lnTo>
                  <a:pt x="3983" y="3373"/>
                </a:lnTo>
                <a:lnTo>
                  <a:pt x="3979" y="3343"/>
                </a:lnTo>
                <a:lnTo>
                  <a:pt x="3974" y="3315"/>
                </a:lnTo>
                <a:lnTo>
                  <a:pt x="3968" y="3288"/>
                </a:lnTo>
                <a:lnTo>
                  <a:pt x="3960" y="3259"/>
                </a:lnTo>
                <a:lnTo>
                  <a:pt x="3953" y="3232"/>
                </a:lnTo>
                <a:lnTo>
                  <a:pt x="3943" y="3206"/>
                </a:lnTo>
                <a:lnTo>
                  <a:pt x="3934" y="3179"/>
                </a:lnTo>
                <a:lnTo>
                  <a:pt x="3923" y="3153"/>
                </a:lnTo>
                <a:lnTo>
                  <a:pt x="3912" y="3127"/>
                </a:lnTo>
                <a:lnTo>
                  <a:pt x="3900" y="3102"/>
                </a:lnTo>
                <a:lnTo>
                  <a:pt x="3888" y="3077"/>
                </a:lnTo>
                <a:lnTo>
                  <a:pt x="3874" y="3053"/>
                </a:lnTo>
                <a:lnTo>
                  <a:pt x="3859" y="3029"/>
                </a:lnTo>
                <a:lnTo>
                  <a:pt x="3845" y="3006"/>
                </a:lnTo>
                <a:lnTo>
                  <a:pt x="3828" y="2983"/>
                </a:lnTo>
                <a:lnTo>
                  <a:pt x="3812" y="2961"/>
                </a:lnTo>
                <a:lnTo>
                  <a:pt x="3794" y="2939"/>
                </a:lnTo>
                <a:lnTo>
                  <a:pt x="3776" y="2918"/>
                </a:lnTo>
                <a:lnTo>
                  <a:pt x="3758" y="2898"/>
                </a:lnTo>
                <a:lnTo>
                  <a:pt x="3739" y="2878"/>
                </a:lnTo>
                <a:lnTo>
                  <a:pt x="3720" y="2858"/>
                </a:lnTo>
                <a:lnTo>
                  <a:pt x="3698" y="2840"/>
                </a:lnTo>
                <a:lnTo>
                  <a:pt x="3677" y="2821"/>
                </a:lnTo>
                <a:lnTo>
                  <a:pt x="3656" y="2804"/>
                </a:lnTo>
                <a:lnTo>
                  <a:pt x="3634" y="2787"/>
                </a:lnTo>
                <a:lnTo>
                  <a:pt x="3611" y="2770"/>
                </a:lnTo>
                <a:lnTo>
                  <a:pt x="3588" y="2756"/>
                </a:lnTo>
                <a:lnTo>
                  <a:pt x="3565" y="2741"/>
                </a:lnTo>
                <a:lnTo>
                  <a:pt x="3594" y="2743"/>
                </a:lnTo>
                <a:lnTo>
                  <a:pt x="3624" y="2744"/>
                </a:lnTo>
                <a:lnTo>
                  <a:pt x="3669" y="2743"/>
                </a:lnTo>
                <a:lnTo>
                  <a:pt x="3713" y="2740"/>
                </a:lnTo>
                <a:lnTo>
                  <a:pt x="3757" y="2734"/>
                </a:lnTo>
                <a:lnTo>
                  <a:pt x="3800" y="2726"/>
                </a:lnTo>
                <a:lnTo>
                  <a:pt x="3843" y="2717"/>
                </a:lnTo>
                <a:lnTo>
                  <a:pt x="3884" y="2705"/>
                </a:lnTo>
                <a:lnTo>
                  <a:pt x="3924" y="2692"/>
                </a:lnTo>
                <a:lnTo>
                  <a:pt x="3963" y="2676"/>
                </a:lnTo>
                <a:lnTo>
                  <a:pt x="4002" y="2658"/>
                </a:lnTo>
                <a:lnTo>
                  <a:pt x="4040" y="2639"/>
                </a:lnTo>
                <a:lnTo>
                  <a:pt x="4077" y="2618"/>
                </a:lnTo>
                <a:lnTo>
                  <a:pt x="4112" y="2595"/>
                </a:lnTo>
                <a:lnTo>
                  <a:pt x="4146" y="2571"/>
                </a:lnTo>
                <a:lnTo>
                  <a:pt x="4179" y="2544"/>
                </a:lnTo>
                <a:lnTo>
                  <a:pt x="4210" y="2517"/>
                </a:lnTo>
                <a:lnTo>
                  <a:pt x="4241" y="2489"/>
                </a:lnTo>
                <a:lnTo>
                  <a:pt x="4270" y="2458"/>
                </a:lnTo>
                <a:lnTo>
                  <a:pt x="4298" y="2427"/>
                </a:lnTo>
                <a:lnTo>
                  <a:pt x="4323" y="2394"/>
                </a:lnTo>
                <a:lnTo>
                  <a:pt x="4347" y="2359"/>
                </a:lnTo>
                <a:lnTo>
                  <a:pt x="4370" y="2324"/>
                </a:lnTo>
                <a:lnTo>
                  <a:pt x="4391" y="2288"/>
                </a:lnTo>
                <a:lnTo>
                  <a:pt x="4410" y="2250"/>
                </a:lnTo>
                <a:lnTo>
                  <a:pt x="4428" y="2211"/>
                </a:lnTo>
                <a:lnTo>
                  <a:pt x="4444" y="2171"/>
                </a:lnTo>
                <a:lnTo>
                  <a:pt x="4457" y="2131"/>
                </a:lnTo>
                <a:lnTo>
                  <a:pt x="4469" y="2089"/>
                </a:lnTo>
                <a:lnTo>
                  <a:pt x="4478" y="2047"/>
                </a:lnTo>
                <a:lnTo>
                  <a:pt x="4487" y="2004"/>
                </a:lnTo>
                <a:lnTo>
                  <a:pt x="4492" y="1961"/>
                </a:lnTo>
                <a:lnTo>
                  <a:pt x="4495" y="1917"/>
                </a:lnTo>
                <a:lnTo>
                  <a:pt x="4496" y="1872"/>
                </a:lnTo>
                <a:close/>
                <a:moveTo>
                  <a:pt x="2979" y="2301"/>
                </a:moveTo>
                <a:lnTo>
                  <a:pt x="2979" y="2301"/>
                </a:lnTo>
                <a:lnTo>
                  <a:pt x="2978" y="2337"/>
                </a:lnTo>
                <a:lnTo>
                  <a:pt x="2976" y="2373"/>
                </a:lnTo>
                <a:lnTo>
                  <a:pt x="2971" y="2410"/>
                </a:lnTo>
                <a:lnTo>
                  <a:pt x="2965" y="2445"/>
                </a:lnTo>
                <a:lnTo>
                  <a:pt x="2957" y="2479"/>
                </a:lnTo>
                <a:lnTo>
                  <a:pt x="2948" y="2514"/>
                </a:lnTo>
                <a:lnTo>
                  <a:pt x="2936" y="2547"/>
                </a:lnTo>
                <a:lnTo>
                  <a:pt x="2924" y="2579"/>
                </a:lnTo>
                <a:lnTo>
                  <a:pt x="2909" y="2612"/>
                </a:lnTo>
                <a:lnTo>
                  <a:pt x="2893" y="2642"/>
                </a:lnTo>
                <a:lnTo>
                  <a:pt x="2875" y="2673"/>
                </a:lnTo>
                <a:lnTo>
                  <a:pt x="2858" y="2701"/>
                </a:lnTo>
                <a:lnTo>
                  <a:pt x="2837" y="2729"/>
                </a:lnTo>
                <a:lnTo>
                  <a:pt x="2815" y="2757"/>
                </a:lnTo>
                <a:lnTo>
                  <a:pt x="2793" y="2783"/>
                </a:lnTo>
                <a:lnTo>
                  <a:pt x="2769" y="2808"/>
                </a:lnTo>
                <a:lnTo>
                  <a:pt x="2744" y="2831"/>
                </a:lnTo>
                <a:lnTo>
                  <a:pt x="2719" y="2855"/>
                </a:lnTo>
                <a:lnTo>
                  <a:pt x="2691" y="2876"/>
                </a:lnTo>
                <a:lnTo>
                  <a:pt x="2663" y="2895"/>
                </a:lnTo>
                <a:lnTo>
                  <a:pt x="2634" y="2914"/>
                </a:lnTo>
                <a:lnTo>
                  <a:pt x="2604" y="2931"/>
                </a:lnTo>
                <a:lnTo>
                  <a:pt x="2573" y="2947"/>
                </a:lnTo>
                <a:lnTo>
                  <a:pt x="2541" y="2962"/>
                </a:lnTo>
                <a:lnTo>
                  <a:pt x="2509" y="2974"/>
                </a:lnTo>
                <a:lnTo>
                  <a:pt x="2475" y="2986"/>
                </a:lnTo>
                <a:lnTo>
                  <a:pt x="2441" y="2995"/>
                </a:lnTo>
                <a:lnTo>
                  <a:pt x="2407" y="3004"/>
                </a:lnTo>
                <a:lnTo>
                  <a:pt x="2371" y="3010"/>
                </a:lnTo>
                <a:lnTo>
                  <a:pt x="2335" y="3014"/>
                </a:lnTo>
                <a:lnTo>
                  <a:pt x="2298" y="3017"/>
                </a:lnTo>
                <a:lnTo>
                  <a:pt x="2262" y="3018"/>
                </a:lnTo>
                <a:lnTo>
                  <a:pt x="2225" y="3017"/>
                </a:lnTo>
                <a:lnTo>
                  <a:pt x="2188" y="3014"/>
                </a:lnTo>
                <a:lnTo>
                  <a:pt x="2152" y="3010"/>
                </a:lnTo>
                <a:lnTo>
                  <a:pt x="2116" y="3004"/>
                </a:lnTo>
                <a:lnTo>
                  <a:pt x="2082" y="2995"/>
                </a:lnTo>
                <a:lnTo>
                  <a:pt x="2048" y="2986"/>
                </a:lnTo>
                <a:lnTo>
                  <a:pt x="2014" y="2974"/>
                </a:lnTo>
                <a:lnTo>
                  <a:pt x="1982" y="2962"/>
                </a:lnTo>
                <a:lnTo>
                  <a:pt x="1950" y="2947"/>
                </a:lnTo>
                <a:lnTo>
                  <a:pt x="1920" y="2931"/>
                </a:lnTo>
                <a:lnTo>
                  <a:pt x="1889" y="2914"/>
                </a:lnTo>
                <a:lnTo>
                  <a:pt x="1860" y="2895"/>
                </a:lnTo>
                <a:lnTo>
                  <a:pt x="1832" y="2876"/>
                </a:lnTo>
                <a:lnTo>
                  <a:pt x="1805" y="2855"/>
                </a:lnTo>
                <a:lnTo>
                  <a:pt x="1779" y="2831"/>
                </a:lnTo>
                <a:lnTo>
                  <a:pt x="1754" y="2808"/>
                </a:lnTo>
                <a:lnTo>
                  <a:pt x="1731" y="2783"/>
                </a:lnTo>
                <a:lnTo>
                  <a:pt x="1708" y="2757"/>
                </a:lnTo>
                <a:lnTo>
                  <a:pt x="1687" y="2729"/>
                </a:lnTo>
                <a:lnTo>
                  <a:pt x="1667" y="2701"/>
                </a:lnTo>
                <a:lnTo>
                  <a:pt x="1648" y="2673"/>
                </a:lnTo>
                <a:lnTo>
                  <a:pt x="1631" y="2642"/>
                </a:lnTo>
                <a:lnTo>
                  <a:pt x="1615" y="2612"/>
                </a:lnTo>
                <a:lnTo>
                  <a:pt x="1600" y="2579"/>
                </a:lnTo>
                <a:lnTo>
                  <a:pt x="1588" y="2547"/>
                </a:lnTo>
                <a:lnTo>
                  <a:pt x="1576" y="2514"/>
                </a:lnTo>
                <a:lnTo>
                  <a:pt x="1567" y="2479"/>
                </a:lnTo>
                <a:lnTo>
                  <a:pt x="1558" y="2445"/>
                </a:lnTo>
                <a:lnTo>
                  <a:pt x="1552" y="2410"/>
                </a:lnTo>
                <a:lnTo>
                  <a:pt x="1548" y="2373"/>
                </a:lnTo>
                <a:lnTo>
                  <a:pt x="1545" y="2337"/>
                </a:lnTo>
                <a:lnTo>
                  <a:pt x="1544" y="2301"/>
                </a:lnTo>
                <a:lnTo>
                  <a:pt x="1545" y="2263"/>
                </a:lnTo>
                <a:lnTo>
                  <a:pt x="1548" y="2227"/>
                </a:lnTo>
                <a:lnTo>
                  <a:pt x="1552" y="2191"/>
                </a:lnTo>
                <a:lnTo>
                  <a:pt x="1558" y="2156"/>
                </a:lnTo>
                <a:lnTo>
                  <a:pt x="1567" y="2121"/>
                </a:lnTo>
                <a:lnTo>
                  <a:pt x="1576" y="2086"/>
                </a:lnTo>
                <a:lnTo>
                  <a:pt x="1588" y="2054"/>
                </a:lnTo>
                <a:lnTo>
                  <a:pt x="1600" y="2021"/>
                </a:lnTo>
                <a:lnTo>
                  <a:pt x="1615" y="1988"/>
                </a:lnTo>
                <a:lnTo>
                  <a:pt x="1631" y="1958"/>
                </a:lnTo>
                <a:lnTo>
                  <a:pt x="1648" y="1927"/>
                </a:lnTo>
                <a:lnTo>
                  <a:pt x="1667" y="1899"/>
                </a:lnTo>
                <a:lnTo>
                  <a:pt x="1687" y="1871"/>
                </a:lnTo>
                <a:lnTo>
                  <a:pt x="1708" y="1843"/>
                </a:lnTo>
                <a:lnTo>
                  <a:pt x="1731" y="1817"/>
                </a:lnTo>
                <a:lnTo>
                  <a:pt x="1754" y="1793"/>
                </a:lnTo>
                <a:lnTo>
                  <a:pt x="1779" y="1769"/>
                </a:lnTo>
                <a:lnTo>
                  <a:pt x="1805" y="1746"/>
                </a:lnTo>
                <a:lnTo>
                  <a:pt x="1832" y="1725"/>
                </a:lnTo>
                <a:lnTo>
                  <a:pt x="1860" y="1705"/>
                </a:lnTo>
                <a:lnTo>
                  <a:pt x="1889" y="1686"/>
                </a:lnTo>
                <a:lnTo>
                  <a:pt x="1920" y="1669"/>
                </a:lnTo>
                <a:lnTo>
                  <a:pt x="1950" y="1653"/>
                </a:lnTo>
                <a:lnTo>
                  <a:pt x="1982" y="1638"/>
                </a:lnTo>
                <a:lnTo>
                  <a:pt x="2014" y="1626"/>
                </a:lnTo>
                <a:lnTo>
                  <a:pt x="2048" y="1614"/>
                </a:lnTo>
                <a:lnTo>
                  <a:pt x="2082" y="1605"/>
                </a:lnTo>
                <a:lnTo>
                  <a:pt x="2116" y="1596"/>
                </a:lnTo>
                <a:lnTo>
                  <a:pt x="2152" y="1590"/>
                </a:lnTo>
                <a:lnTo>
                  <a:pt x="2188" y="1586"/>
                </a:lnTo>
                <a:lnTo>
                  <a:pt x="2225" y="1583"/>
                </a:lnTo>
                <a:lnTo>
                  <a:pt x="2262" y="1583"/>
                </a:lnTo>
                <a:lnTo>
                  <a:pt x="2298" y="1583"/>
                </a:lnTo>
                <a:lnTo>
                  <a:pt x="2335" y="1586"/>
                </a:lnTo>
                <a:lnTo>
                  <a:pt x="2371" y="1590"/>
                </a:lnTo>
                <a:lnTo>
                  <a:pt x="2407" y="1596"/>
                </a:lnTo>
                <a:lnTo>
                  <a:pt x="2441" y="1605"/>
                </a:lnTo>
                <a:lnTo>
                  <a:pt x="2475" y="1614"/>
                </a:lnTo>
                <a:lnTo>
                  <a:pt x="2509" y="1626"/>
                </a:lnTo>
                <a:lnTo>
                  <a:pt x="2541" y="1638"/>
                </a:lnTo>
                <a:lnTo>
                  <a:pt x="2573" y="1653"/>
                </a:lnTo>
                <a:lnTo>
                  <a:pt x="2604" y="1669"/>
                </a:lnTo>
                <a:lnTo>
                  <a:pt x="2634" y="1686"/>
                </a:lnTo>
                <a:lnTo>
                  <a:pt x="2663" y="1705"/>
                </a:lnTo>
                <a:lnTo>
                  <a:pt x="2691" y="1725"/>
                </a:lnTo>
                <a:lnTo>
                  <a:pt x="2719" y="1746"/>
                </a:lnTo>
                <a:lnTo>
                  <a:pt x="2744" y="1769"/>
                </a:lnTo>
                <a:lnTo>
                  <a:pt x="2769" y="1793"/>
                </a:lnTo>
                <a:lnTo>
                  <a:pt x="2793" y="1817"/>
                </a:lnTo>
                <a:lnTo>
                  <a:pt x="2815" y="1843"/>
                </a:lnTo>
                <a:lnTo>
                  <a:pt x="2837" y="1871"/>
                </a:lnTo>
                <a:lnTo>
                  <a:pt x="2858" y="1899"/>
                </a:lnTo>
                <a:lnTo>
                  <a:pt x="2875" y="1927"/>
                </a:lnTo>
                <a:lnTo>
                  <a:pt x="2893" y="1958"/>
                </a:lnTo>
                <a:lnTo>
                  <a:pt x="2909" y="1988"/>
                </a:lnTo>
                <a:lnTo>
                  <a:pt x="2924" y="2021"/>
                </a:lnTo>
                <a:lnTo>
                  <a:pt x="2936" y="2054"/>
                </a:lnTo>
                <a:lnTo>
                  <a:pt x="2948" y="2086"/>
                </a:lnTo>
                <a:lnTo>
                  <a:pt x="2957" y="2121"/>
                </a:lnTo>
                <a:lnTo>
                  <a:pt x="2965" y="2156"/>
                </a:lnTo>
                <a:lnTo>
                  <a:pt x="2971" y="2191"/>
                </a:lnTo>
                <a:lnTo>
                  <a:pt x="2976" y="2227"/>
                </a:lnTo>
                <a:lnTo>
                  <a:pt x="2978" y="2263"/>
                </a:lnTo>
                <a:lnTo>
                  <a:pt x="2979" y="2301"/>
                </a:lnTo>
                <a:close/>
              </a:path>
            </a:pathLst>
          </a:custGeom>
          <a:solidFill>
            <a:schemeClr val="accent2"/>
          </a:solidFill>
          <a:ln w="9525">
            <a:solidFill>
              <a:schemeClr val="bg1"/>
            </a:solidFill>
            <a:round/>
          </a:ln>
        </p:spPr>
        <p:txBody>
          <a:bodyPr anchor="ctr">
            <a:scene3d>
              <a:camera prst="orthographicFront"/>
              <a:lightRig rig="threePt" dir="t"/>
            </a:scene3d>
            <a:sp3d>
              <a:contourClr>
                <a:srgbClr val="FFFFFF"/>
              </a:contourClr>
            </a:sp3d>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49" name="KSO_Shape"/>
          <p:cNvSpPr/>
          <p:nvPr/>
        </p:nvSpPr>
        <p:spPr bwMode="auto">
          <a:xfrm>
            <a:off x="4903788" y="5000625"/>
            <a:ext cx="420688" cy="407988"/>
          </a:xfrm>
          <a:custGeom>
            <a:avLst/>
            <a:gdLst>
              <a:gd name="T0" fmla="*/ 1876188 w 4496"/>
              <a:gd name="T1" fmla="*/ 648970 h 4362"/>
              <a:gd name="T2" fmla="*/ 1770684 w 4496"/>
              <a:gd name="T3" fmla="*/ 507908 h 4362"/>
              <a:gd name="T4" fmla="*/ 1610098 w 4496"/>
              <a:gd name="T5" fmla="*/ 430811 h 4362"/>
              <a:gd name="T6" fmla="*/ 1454596 w 4496"/>
              <a:gd name="T7" fmla="*/ 432082 h 4362"/>
              <a:gd name="T8" fmla="*/ 1313077 w 4496"/>
              <a:gd name="T9" fmla="*/ 498165 h 4362"/>
              <a:gd name="T10" fmla="*/ 1327907 w 4496"/>
              <a:gd name="T11" fmla="*/ 369388 h 4362"/>
              <a:gd name="T12" fmla="*/ 1291468 w 4496"/>
              <a:gd name="T13" fmla="*/ 209263 h 4362"/>
              <a:gd name="T14" fmla="*/ 1179609 w 4496"/>
              <a:gd name="T15" fmla="*/ 72861 h 4362"/>
              <a:gd name="T16" fmla="*/ 1014362 w 4496"/>
              <a:gd name="T17" fmla="*/ 3812 h 4362"/>
              <a:gd name="T18" fmla="*/ 848267 w 4496"/>
              <a:gd name="T19" fmla="*/ 16521 h 4362"/>
              <a:gd name="T20" fmla="*/ 696579 w 4496"/>
              <a:gd name="T21" fmla="*/ 108021 h 4362"/>
              <a:gd name="T22" fmla="*/ 605482 w 4496"/>
              <a:gd name="T23" fmla="*/ 259673 h 4362"/>
              <a:gd name="T24" fmla="*/ 589804 w 4496"/>
              <a:gd name="T25" fmla="*/ 400311 h 4362"/>
              <a:gd name="T26" fmla="*/ 623277 w 4496"/>
              <a:gd name="T27" fmla="*/ 524005 h 4362"/>
              <a:gd name="T28" fmla="*/ 492351 w 4496"/>
              <a:gd name="T29" fmla="*/ 444367 h 4362"/>
              <a:gd name="T30" fmla="*/ 332612 w 4496"/>
              <a:gd name="T31" fmla="*/ 425304 h 4362"/>
              <a:gd name="T32" fmla="*/ 163128 w 4496"/>
              <a:gd name="T33" fmla="*/ 486728 h 4362"/>
              <a:gd name="T34" fmla="*/ 45337 w 4496"/>
              <a:gd name="T35" fmla="*/ 616776 h 4362"/>
              <a:gd name="T36" fmla="*/ 0 w 4496"/>
              <a:gd name="T37" fmla="*/ 792998 h 4362"/>
              <a:gd name="T38" fmla="*/ 36863 w 4496"/>
              <a:gd name="T39" fmla="*/ 953122 h 4362"/>
              <a:gd name="T40" fmla="*/ 149146 w 4496"/>
              <a:gd name="T41" fmla="*/ 1089101 h 4362"/>
              <a:gd name="T42" fmla="*/ 313545 w 4496"/>
              <a:gd name="T43" fmla="*/ 1158149 h 4362"/>
              <a:gd name="T44" fmla="*/ 377526 w 4496"/>
              <a:gd name="T45" fmla="*/ 1179753 h 4362"/>
              <a:gd name="T46" fmla="*/ 294902 w 4496"/>
              <a:gd name="T47" fmla="*/ 1263204 h 4362"/>
              <a:gd name="T48" fmla="*/ 241938 w 4496"/>
              <a:gd name="T49" fmla="*/ 1369107 h 4362"/>
              <a:gd name="T50" fmla="*/ 225414 w 4496"/>
              <a:gd name="T51" fmla="*/ 1477975 h 4362"/>
              <a:gd name="T52" fmla="*/ 269903 w 4496"/>
              <a:gd name="T53" fmla="*/ 1654620 h 4362"/>
              <a:gd name="T54" fmla="*/ 388542 w 4496"/>
              <a:gd name="T55" fmla="*/ 1784245 h 4362"/>
              <a:gd name="T56" fmla="*/ 557179 w 4496"/>
              <a:gd name="T57" fmla="*/ 1846092 h 4362"/>
              <a:gd name="T58" fmla="*/ 708867 w 4496"/>
              <a:gd name="T59" fmla="*/ 1829994 h 4362"/>
              <a:gd name="T60" fmla="*/ 844454 w 4496"/>
              <a:gd name="T61" fmla="*/ 1750779 h 4362"/>
              <a:gd name="T62" fmla="*/ 935128 w 4496"/>
              <a:gd name="T63" fmla="*/ 1622849 h 4362"/>
              <a:gd name="T64" fmla="*/ 975804 w 4496"/>
              <a:gd name="T65" fmla="*/ 1607599 h 4362"/>
              <a:gd name="T66" fmla="*/ 1060546 w 4496"/>
              <a:gd name="T67" fmla="*/ 1739765 h 4362"/>
              <a:gd name="T68" fmla="*/ 1192744 w 4496"/>
              <a:gd name="T69" fmla="*/ 1824487 h 4362"/>
              <a:gd name="T70" fmla="*/ 1340195 w 4496"/>
              <a:gd name="T71" fmla="*/ 1847362 h 4362"/>
              <a:gd name="T72" fmla="*/ 1513068 w 4496"/>
              <a:gd name="T73" fmla="*/ 1794411 h 4362"/>
              <a:gd name="T74" fmla="*/ 1637639 w 4496"/>
              <a:gd name="T75" fmla="*/ 1669446 h 4362"/>
              <a:gd name="T76" fmla="*/ 1690603 w 4496"/>
              <a:gd name="T77" fmla="*/ 1497461 h 4362"/>
              <a:gd name="T78" fmla="*/ 1677891 w 4496"/>
              <a:gd name="T79" fmla="*/ 1380544 h 4362"/>
              <a:gd name="T80" fmla="*/ 1629165 w 4496"/>
              <a:gd name="T81" fmla="*/ 1273371 h 4362"/>
              <a:gd name="T82" fmla="*/ 1549084 w 4496"/>
              <a:gd name="T83" fmla="*/ 1187802 h 4362"/>
              <a:gd name="T84" fmla="*/ 1573235 w 4496"/>
              <a:gd name="T85" fmla="*/ 1160691 h 4362"/>
              <a:gd name="T86" fmla="*/ 1742295 w 4496"/>
              <a:gd name="T87" fmla="*/ 1099267 h 4362"/>
              <a:gd name="T88" fmla="*/ 1860510 w 4496"/>
              <a:gd name="T89" fmla="*/ 969219 h 4362"/>
              <a:gd name="T90" fmla="*/ 1905000 w 4496"/>
              <a:gd name="T91" fmla="*/ 792998 h 4362"/>
              <a:gd name="T92" fmla="*/ 1244012 w 4496"/>
              <a:gd name="T93" fmla="*/ 1078934 h 4362"/>
              <a:gd name="T94" fmla="*/ 1162660 w 4496"/>
              <a:gd name="T95" fmla="*/ 1199239 h 4362"/>
              <a:gd name="T96" fmla="*/ 1034276 w 4496"/>
              <a:gd name="T97" fmla="*/ 1268711 h 4362"/>
              <a:gd name="T98" fmla="*/ 896570 w 4496"/>
              <a:gd name="T99" fmla="*/ 1272524 h 4362"/>
              <a:gd name="T100" fmla="*/ 764796 w 4496"/>
              <a:gd name="T101" fmla="*/ 1209406 h 4362"/>
              <a:gd name="T102" fmla="*/ 677936 w 4496"/>
              <a:gd name="T103" fmla="*/ 1092490 h 4362"/>
              <a:gd name="T104" fmla="*/ 654632 w 4496"/>
              <a:gd name="T105" fmla="*/ 958629 h 4362"/>
              <a:gd name="T106" fmla="*/ 698274 w 4496"/>
              <a:gd name="T107" fmla="*/ 816296 h 4362"/>
              <a:gd name="T108" fmla="*/ 800388 w 4496"/>
              <a:gd name="T109" fmla="*/ 714206 h 4362"/>
              <a:gd name="T110" fmla="*/ 942755 w 4496"/>
              <a:gd name="T111" fmla="*/ 670574 h 4362"/>
              <a:gd name="T112" fmla="*/ 1076647 w 4496"/>
              <a:gd name="T113" fmla="*/ 693873 h 4362"/>
              <a:gd name="T114" fmla="*/ 1192744 w 4496"/>
              <a:gd name="T115" fmla="*/ 780713 h 4362"/>
              <a:gd name="T116" fmla="*/ 1256300 w 4496"/>
              <a:gd name="T117" fmla="*/ 913303 h 436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96" h="4362">
                <a:moveTo>
                  <a:pt x="4496" y="1872"/>
                </a:moveTo>
                <a:lnTo>
                  <a:pt x="4496" y="1872"/>
                </a:lnTo>
                <a:lnTo>
                  <a:pt x="4495" y="1827"/>
                </a:lnTo>
                <a:lnTo>
                  <a:pt x="4492" y="1782"/>
                </a:lnTo>
                <a:lnTo>
                  <a:pt x="4487" y="1739"/>
                </a:lnTo>
                <a:lnTo>
                  <a:pt x="4478" y="1696"/>
                </a:lnTo>
                <a:lnTo>
                  <a:pt x="4469" y="1654"/>
                </a:lnTo>
                <a:lnTo>
                  <a:pt x="4457" y="1612"/>
                </a:lnTo>
                <a:lnTo>
                  <a:pt x="4444" y="1572"/>
                </a:lnTo>
                <a:lnTo>
                  <a:pt x="4428" y="1532"/>
                </a:lnTo>
                <a:lnTo>
                  <a:pt x="4410" y="1493"/>
                </a:lnTo>
                <a:lnTo>
                  <a:pt x="4391" y="1456"/>
                </a:lnTo>
                <a:lnTo>
                  <a:pt x="4370" y="1420"/>
                </a:lnTo>
                <a:lnTo>
                  <a:pt x="4347" y="1384"/>
                </a:lnTo>
                <a:lnTo>
                  <a:pt x="4323" y="1349"/>
                </a:lnTo>
                <a:lnTo>
                  <a:pt x="4298" y="1317"/>
                </a:lnTo>
                <a:lnTo>
                  <a:pt x="4270" y="1285"/>
                </a:lnTo>
                <a:lnTo>
                  <a:pt x="4241" y="1255"/>
                </a:lnTo>
                <a:lnTo>
                  <a:pt x="4210" y="1226"/>
                </a:lnTo>
                <a:lnTo>
                  <a:pt x="4179" y="1199"/>
                </a:lnTo>
                <a:lnTo>
                  <a:pt x="4146" y="1173"/>
                </a:lnTo>
                <a:lnTo>
                  <a:pt x="4112" y="1149"/>
                </a:lnTo>
                <a:lnTo>
                  <a:pt x="4077" y="1126"/>
                </a:lnTo>
                <a:lnTo>
                  <a:pt x="4040" y="1105"/>
                </a:lnTo>
                <a:lnTo>
                  <a:pt x="4002" y="1086"/>
                </a:lnTo>
                <a:lnTo>
                  <a:pt x="3963" y="1068"/>
                </a:lnTo>
                <a:lnTo>
                  <a:pt x="3924" y="1052"/>
                </a:lnTo>
                <a:lnTo>
                  <a:pt x="3884" y="1038"/>
                </a:lnTo>
                <a:lnTo>
                  <a:pt x="3843" y="1027"/>
                </a:lnTo>
                <a:lnTo>
                  <a:pt x="3800" y="1017"/>
                </a:lnTo>
                <a:lnTo>
                  <a:pt x="3757" y="1010"/>
                </a:lnTo>
                <a:lnTo>
                  <a:pt x="3713" y="1004"/>
                </a:lnTo>
                <a:lnTo>
                  <a:pt x="3669" y="1000"/>
                </a:lnTo>
                <a:lnTo>
                  <a:pt x="3624" y="999"/>
                </a:lnTo>
                <a:lnTo>
                  <a:pt x="3585" y="1000"/>
                </a:lnTo>
                <a:lnTo>
                  <a:pt x="3546" y="1003"/>
                </a:lnTo>
                <a:lnTo>
                  <a:pt x="3508" y="1007"/>
                </a:lnTo>
                <a:lnTo>
                  <a:pt x="3470" y="1013"/>
                </a:lnTo>
                <a:lnTo>
                  <a:pt x="3433" y="1020"/>
                </a:lnTo>
                <a:lnTo>
                  <a:pt x="3396" y="1030"/>
                </a:lnTo>
                <a:lnTo>
                  <a:pt x="3360" y="1040"/>
                </a:lnTo>
                <a:lnTo>
                  <a:pt x="3324" y="1052"/>
                </a:lnTo>
                <a:lnTo>
                  <a:pt x="3290" y="1066"/>
                </a:lnTo>
                <a:lnTo>
                  <a:pt x="3256" y="1080"/>
                </a:lnTo>
                <a:lnTo>
                  <a:pt x="3223" y="1097"/>
                </a:lnTo>
                <a:lnTo>
                  <a:pt x="3191" y="1115"/>
                </a:lnTo>
                <a:lnTo>
                  <a:pt x="3159" y="1134"/>
                </a:lnTo>
                <a:lnTo>
                  <a:pt x="3129" y="1154"/>
                </a:lnTo>
                <a:lnTo>
                  <a:pt x="3099" y="1176"/>
                </a:lnTo>
                <a:lnTo>
                  <a:pt x="3070" y="1198"/>
                </a:lnTo>
                <a:lnTo>
                  <a:pt x="3085" y="1160"/>
                </a:lnTo>
                <a:lnTo>
                  <a:pt x="3097" y="1120"/>
                </a:lnTo>
                <a:lnTo>
                  <a:pt x="3109" y="1080"/>
                </a:lnTo>
                <a:lnTo>
                  <a:pt x="3117" y="1040"/>
                </a:lnTo>
                <a:lnTo>
                  <a:pt x="3125" y="999"/>
                </a:lnTo>
                <a:lnTo>
                  <a:pt x="3130" y="957"/>
                </a:lnTo>
                <a:lnTo>
                  <a:pt x="3133" y="914"/>
                </a:lnTo>
                <a:lnTo>
                  <a:pt x="3134" y="872"/>
                </a:lnTo>
                <a:lnTo>
                  <a:pt x="3133" y="827"/>
                </a:lnTo>
                <a:lnTo>
                  <a:pt x="3130" y="783"/>
                </a:lnTo>
                <a:lnTo>
                  <a:pt x="3123" y="739"/>
                </a:lnTo>
                <a:lnTo>
                  <a:pt x="3116" y="696"/>
                </a:lnTo>
                <a:lnTo>
                  <a:pt x="3107" y="654"/>
                </a:lnTo>
                <a:lnTo>
                  <a:pt x="3095" y="613"/>
                </a:lnTo>
                <a:lnTo>
                  <a:pt x="3081" y="572"/>
                </a:lnTo>
                <a:lnTo>
                  <a:pt x="3066" y="532"/>
                </a:lnTo>
                <a:lnTo>
                  <a:pt x="3048" y="494"/>
                </a:lnTo>
                <a:lnTo>
                  <a:pt x="3029" y="456"/>
                </a:lnTo>
                <a:lnTo>
                  <a:pt x="3008" y="419"/>
                </a:lnTo>
                <a:lnTo>
                  <a:pt x="2985" y="384"/>
                </a:lnTo>
                <a:lnTo>
                  <a:pt x="2961" y="350"/>
                </a:lnTo>
                <a:lnTo>
                  <a:pt x="2934" y="316"/>
                </a:lnTo>
                <a:lnTo>
                  <a:pt x="2907" y="285"/>
                </a:lnTo>
                <a:lnTo>
                  <a:pt x="2879" y="255"/>
                </a:lnTo>
                <a:lnTo>
                  <a:pt x="2848" y="226"/>
                </a:lnTo>
                <a:lnTo>
                  <a:pt x="2817" y="199"/>
                </a:lnTo>
                <a:lnTo>
                  <a:pt x="2784" y="172"/>
                </a:lnTo>
                <a:lnTo>
                  <a:pt x="2749" y="148"/>
                </a:lnTo>
                <a:lnTo>
                  <a:pt x="2714" y="126"/>
                </a:lnTo>
                <a:lnTo>
                  <a:pt x="2678" y="105"/>
                </a:lnTo>
                <a:lnTo>
                  <a:pt x="2640" y="85"/>
                </a:lnTo>
                <a:lnTo>
                  <a:pt x="2601" y="68"/>
                </a:lnTo>
                <a:lnTo>
                  <a:pt x="2561" y="52"/>
                </a:lnTo>
                <a:lnTo>
                  <a:pt x="2521" y="39"/>
                </a:lnTo>
                <a:lnTo>
                  <a:pt x="2479" y="27"/>
                </a:lnTo>
                <a:lnTo>
                  <a:pt x="2437" y="17"/>
                </a:lnTo>
                <a:lnTo>
                  <a:pt x="2394" y="9"/>
                </a:lnTo>
                <a:lnTo>
                  <a:pt x="2351" y="4"/>
                </a:lnTo>
                <a:lnTo>
                  <a:pt x="2307" y="1"/>
                </a:lnTo>
                <a:lnTo>
                  <a:pt x="2262" y="0"/>
                </a:lnTo>
                <a:lnTo>
                  <a:pt x="2216" y="1"/>
                </a:lnTo>
                <a:lnTo>
                  <a:pt x="2172" y="4"/>
                </a:lnTo>
                <a:lnTo>
                  <a:pt x="2129" y="9"/>
                </a:lnTo>
                <a:lnTo>
                  <a:pt x="2086" y="17"/>
                </a:lnTo>
                <a:lnTo>
                  <a:pt x="2044" y="27"/>
                </a:lnTo>
                <a:lnTo>
                  <a:pt x="2002" y="39"/>
                </a:lnTo>
                <a:lnTo>
                  <a:pt x="1962" y="52"/>
                </a:lnTo>
                <a:lnTo>
                  <a:pt x="1922" y="68"/>
                </a:lnTo>
                <a:lnTo>
                  <a:pt x="1883" y="85"/>
                </a:lnTo>
                <a:lnTo>
                  <a:pt x="1845" y="105"/>
                </a:lnTo>
                <a:lnTo>
                  <a:pt x="1810" y="126"/>
                </a:lnTo>
                <a:lnTo>
                  <a:pt x="1774" y="148"/>
                </a:lnTo>
                <a:lnTo>
                  <a:pt x="1740" y="172"/>
                </a:lnTo>
                <a:lnTo>
                  <a:pt x="1706" y="199"/>
                </a:lnTo>
                <a:lnTo>
                  <a:pt x="1675" y="226"/>
                </a:lnTo>
                <a:lnTo>
                  <a:pt x="1644" y="255"/>
                </a:lnTo>
                <a:lnTo>
                  <a:pt x="1616" y="285"/>
                </a:lnTo>
                <a:lnTo>
                  <a:pt x="1589" y="316"/>
                </a:lnTo>
                <a:lnTo>
                  <a:pt x="1562" y="350"/>
                </a:lnTo>
                <a:lnTo>
                  <a:pt x="1538" y="384"/>
                </a:lnTo>
                <a:lnTo>
                  <a:pt x="1515" y="419"/>
                </a:lnTo>
                <a:lnTo>
                  <a:pt x="1494" y="456"/>
                </a:lnTo>
                <a:lnTo>
                  <a:pt x="1475" y="494"/>
                </a:lnTo>
                <a:lnTo>
                  <a:pt x="1457" y="532"/>
                </a:lnTo>
                <a:lnTo>
                  <a:pt x="1443" y="572"/>
                </a:lnTo>
                <a:lnTo>
                  <a:pt x="1429" y="613"/>
                </a:lnTo>
                <a:lnTo>
                  <a:pt x="1416" y="654"/>
                </a:lnTo>
                <a:lnTo>
                  <a:pt x="1407" y="696"/>
                </a:lnTo>
                <a:lnTo>
                  <a:pt x="1400" y="739"/>
                </a:lnTo>
                <a:lnTo>
                  <a:pt x="1394" y="783"/>
                </a:lnTo>
                <a:lnTo>
                  <a:pt x="1390" y="827"/>
                </a:lnTo>
                <a:lnTo>
                  <a:pt x="1389" y="872"/>
                </a:lnTo>
                <a:lnTo>
                  <a:pt x="1390" y="896"/>
                </a:lnTo>
                <a:lnTo>
                  <a:pt x="1391" y="921"/>
                </a:lnTo>
                <a:lnTo>
                  <a:pt x="1392" y="945"/>
                </a:lnTo>
                <a:lnTo>
                  <a:pt x="1394" y="968"/>
                </a:lnTo>
                <a:lnTo>
                  <a:pt x="1397" y="992"/>
                </a:lnTo>
                <a:lnTo>
                  <a:pt x="1402" y="1015"/>
                </a:lnTo>
                <a:lnTo>
                  <a:pt x="1406" y="1038"/>
                </a:lnTo>
                <a:lnTo>
                  <a:pt x="1410" y="1061"/>
                </a:lnTo>
                <a:lnTo>
                  <a:pt x="1416" y="1085"/>
                </a:lnTo>
                <a:lnTo>
                  <a:pt x="1422" y="1107"/>
                </a:lnTo>
                <a:lnTo>
                  <a:pt x="1436" y="1152"/>
                </a:lnTo>
                <a:lnTo>
                  <a:pt x="1452" y="1195"/>
                </a:lnTo>
                <a:lnTo>
                  <a:pt x="1471" y="1237"/>
                </a:lnTo>
                <a:lnTo>
                  <a:pt x="1441" y="1211"/>
                </a:lnTo>
                <a:lnTo>
                  <a:pt x="1409" y="1184"/>
                </a:lnTo>
                <a:lnTo>
                  <a:pt x="1377" y="1160"/>
                </a:lnTo>
                <a:lnTo>
                  <a:pt x="1344" y="1138"/>
                </a:lnTo>
                <a:lnTo>
                  <a:pt x="1309" y="1117"/>
                </a:lnTo>
                <a:lnTo>
                  <a:pt x="1273" y="1097"/>
                </a:lnTo>
                <a:lnTo>
                  <a:pt x="1238" y="1079"/>
                </a:lnTo>
                <a:lnTo>
                  <a:pt x="1200" y="1064"/>
                </a:lnTo>
                <a:lnTo>
                  <a:pt x="1162" y="1049"/>
                </a:lnTo>
                <a:lnTo>
                  <a:pt x="1123" y="1036"/>
                </a:lnTo>
                <a:lnTo>
                  <a:pt x="1083" y="1025"/>
                </a:lnTo>
                <a:lnTo>
                  <a:pt x="1042" y="1016"/>
                </a:lnTo>
                <a:lnTo>
                  <a:pt x="1001" y="1009"/>
                </a:lnTo>
                <a:lnTo>
                  <a:pt x="959" y="1004"/>
                </a:lnTo>
                <a:lnTo>
                  <a:pt x="916" y="1000"/>
                </a:lnTo>
                <a:lnTo>
                  <a:pt x="873" y="999"/>
                </a:lnTo>
                <a:lnTo>
                  <a:pt x="829" y="1000"/>
                </a:lnTo>
                <a:lnTo>
                  <a:pt x="785" y="1004"/>
                </a:lnTo>
                <a:lnTo>
                  <a:pt x="740" y="1010"/>
                </a:lnTo>
                <a:lnTo>
                  <a:pt x="697" y="1017"/>
                </a:lnTo>
                <a:lnTo>
                  <a:pt x="655" y="1027"/>
                </a:lnTo>
                <a:lnTo>
                  <a:pt x="614" y="1038"/>
                </a:lnTo>
                <a:lnTo>
                  <a:pt x="573" y="1052"/>
                </a:lnTo>
                <a:lnTo>
                  <a:pt x="533" y="1068"/>
                </a:lnTo>
                <a:lnTo>
                  <a:pt x="494" y="1086"/>
                </a:lnTo>
                <a:lnTo>
                  <a:pt x="458" y="1105"/>
                </a:lnTo>
                <a:lnTo>
                  <a:pt x="421" y="1126"/>
                </a:lnTo>
                <a:lnTo>
                  <a:pt x="385" y="1149"/>
                </a:lnTo>
                <a:lnTo>
                  <a:pt x="352" y="1173"/>
                </a:lnTo>
                <a:lnTo>
                  <a:pt x="318" y="1199"/>
                </a:lnTo>
                <a:lnTo>
                  <a:pt x="286" y="1226"/>
                </a:lnTo>
                <a:lnTo>
                  <a:pt x="256" y="1255"/>
                </a:lnTo>
                <a:lnTo>
                  <a:pt x="227" y="1285"/>
                </a:lnTo>
                <a:lnTo>
                  <a:pt x="200" y="1317"/>
                </a:lnTo>
                <a:lnTo>
                  <a:pt x="174" y="1349"/>
                </a:lnTo>
                <a:lnTo>
                  <a:pt x="150" y="1384"/>
                </a:lnTo>
                <a:lnTo>
                  <a:pt x="128" y="1420"/>
                </a:lnTo>
                <a:lnTo>
                  <a:pt x="107" y="1456"/>
                </a:lnTo>
                <a:lnTo>
                  <a:pt x="87" y="1493"/>
                </a:lnTo>
                <a:lnTo>
                  <a:pt x="70" y="1532"/>
                </a:lnTo>
                <a:lnTo>
                  <a:pt x="54" y="1572"/>
                </a:lnTo>
                <a:lnTo>
                  <a:pt x="40" y="1612"/>
                </a:lnTo>
                <a:lnTo>
                  <a:pt x="29" y="1654"/>
                </a:lnTo>
                <a:lnTo>
                  <a:pt x="18" y="1696"/>
                </a:lnTo>
                <a:lnTo>
                  <a:pt x="11" y="1739"/>
                </a:lnTo>
                <a:lnTo>
                  <a:pt x="6" y="1782"/>
                </a:lnTo>
                <a:lnTo>
                  <a:pt x="3" y="1827"/>
                </a:lnTo>
                <a:lnTo>
                  <a:pt x="0" y="1872"/>
                </a:lnTo>
                <a:lnTo>
                  <a:pt x="3" y="1917"/>
                </a:lnTo>
                <a:lnTo>
                  <a:pt x="6" y="1961"/>
                </a:lnTo>
                <a:lnTo>
                  <a:pt x="11" y="2004"/>
                </a:lnTo>
                <a:lnTo>
                  <a:pt x="18" y="2047"/>
                </a:lnTo>
                <a:lnTo>
                  <a:pt x="29" y="2089"/>
                </a:lnTo>
                <a:lnTo>
                  <a:pt x="40" y="2131"/>
                </a:lnTo>
                <a:lnTo>
                  <a:pt x="54" y="2171"/>
                </a:lnTo>
                <a:lnTo>
                  <a:pt x="70" y="2211"/>
                </a:lnTo>
                <a:lnTo>
                  <a:pt x="87" y="2250"/>
                </a:lnTo>
                <a:lnTo>
                  <a:pt x="107" y="2288"/>
                </a:lnTo>
                <a:lnTo>
                  <a:pt x="128" y="2324"/>
                </a:lnTo>
                <a:lnTo>
                  <a:pt x="150" y="2359"/>
                </a:lnTo>
                <a:lnTo>
                  <a:pt x="174" y="2394"/>
                </a:lnTo>
                <a:lnTo>
                  <a:pt x="200" y="2427"/>
                </a:lnTo>
                <a:lnTo>
                  <a:pt x="227" y="2458"/>
                </a:lnTo>
                <a:lnTo>
                  <a:pt x="256" y="2489"/>
                </a:lnTo>
                <a:lnTo>
                  <a:pt x="286" y="2517"/>
                </a:lnTo>
                <a:lnTo>
                  <a:pt x="318" y="2544"/>
                </a:lnTo>
                <a:lnTo>
                  <a:pt x="352" y="2571"/>
                </a:lnTo>
                <a:lnTo>
                  <a:pt x="385" y="2595"/>
                </a:lnTo>
                <a:lnTo>
                  <a:pt x="421" y="2618"/>
                </a:lnTo>
                <a:lnTo>
                  <a:pt x="458" y="2639"/>
                </a:lnTo>
                <a:lnTo>
                  <a:pt x="494" y="2658"/>
                </a:lnTo>
                <a:lnTo>
                  <a:pt x="533" y="2676"/>
                </a:lnTo>
                <a:lnTo>
                  <a:pt x="573" y="2692"/>
                </a:lnTo>
                <a:lnTo>
                  <a:pt x="614" y="2705"/>
                </a:lnTo>
                <a:lnTo>
                  <a:pt x="655" y="2717"/>
                </a:lnTo>
                <a:lnTo>
                  <a:pt x="697" y="2726"/>
                </a:lnTo>
                <a:lnTo>
                  <a:pt x="740" y="2734"/>
                </a:lnTo>
                <a:lnTo>
                  <a:pt x="785" y="2740"/>
                </a:lnTo>
                <a:lnTo>
                  <a:pt x="829" y="2743"/>
                </a:lnTo>
                <a:lnTo>
                  <a:pt x="873" y="2744"/>
                </a:lnTo>
                <a:lnTo>
                  <a:pt x="917" y="2743"/>
                </a:lnTo>
                <a:lnTo>
                  <a:pt x="961" y="2740"/>
                </a:lnTo>
                <a:lnTo>
                  <a:pt x="937" y="2755"/>
                </a:lnTo>
                <a:lnTo>
                  <a:pt x="914" y="2769"/>
                </a:lnTo>
                <a:lnTo>
                  <a:pt x="891" y="2785"/>
                </a:lnTo>
                <a:lnTo>
                  <a:pt x="869" y="2802"/>
                </a:lnTo>
                <a:lnTo>
                  <a:pt x="847" y="2820"/>
                </a:lnTo>
                <a:lnTo>
                  <a:pt x="826" y="2838"/>
                </a:lnTo>
                <a:lnTo>
                  <a:pt x="806" y="2857"/>
                </a:lnTo>
                <a:lnTo>
                  <a:pt x="786" y="2876"/>
                </a:lnTo>
                <a:lnTo>
                  <a:pt x="767" y="2895"/>
                </a:lnTo>
                <a:lnTo>
                  <a:pt x="748" y="2917"/>
                </a:lnTo>
                <a:lnTo>
                  <a:pt x="730" y="2938"/>
                </a:lnTo>
                <a:lnTo>
                  <a:pt x="712" y="2960"/>
                </a:lnTo>
                <a:lnTo>
                  <a:pt x="696" y="2982"/>
                </a:lnTo>
                <a:lnTo>
                  <a:pt x="679" y="3005"/>
                </a:lnTo>
                <a:lnTo>
                  <a:pt x="665" y="3028"/>
                </a:lnTo>
                <a:lnTo>
                  <a:pt x="650" y="3052"/>
                </a:lnTo>
                <a:lnTo>
                  <a:pt x="636" y="3076"/>
                </a:lnTo>
                <a:lnTo>
                  <a:pt x="624" y="3100"/>
                </a:lnTo>
                <a:lnTo>
                  <a:pt x="611" y="3127"/>
                </a:lnTo>
                <a:lnTo>
                  <a:pt x="601" y="3152"/>
                </a:lnTo>
                <a:lnTo>
                  <a:pt x="590" y="3178"/>
                </a:lnTo>
                <a:lnTo>
                  <a:pt x="580" y="3205"/>
                </a:lnTo>
                <a:lnTo>
                  <a:pt x="571" y="3232"/>
                </a:lnTo>
                <a:lnTo>
                  <a:pt x="563" y="3259"/>
                </a:lnTo>
                <a:lnTo>
                  <a:pt x="556" y="3286"/>
                </a:lnTo>
                <a:lnTo>
                  <a:pt x="550" y="3315"/>
                </a:lnTo>
                <a:lnTo>
                  <a:pt x="545" y="3343"/>
                </a:lnTo>
                <a:lnTo>
                  <a:pt x="540" y="3372"/>
                </a:lnTo>
                <a:lnTo>
                  <a:pt x="537" y="3401"/>
                </a:lnTo>
                <a:lnTo>
                  <a:pt x="534" y="3430"/>
                </a:lnTo>
                <a:lnTo>
                  <a:pt x="532" y="3460"/>
                </a:lnTo>
                <a:lnTo>
                  <a:pt x="532" y="3489"/>
                </a:lnTo>
                <a:lnTo>
                  <a:pt x="533" y="3535"/>
                </a:lnTo>
                <a:lnTo>
                  <a:pt x="537" y="3579"/>
                </a:lnTo>
                <a:lnTo>
                  <a:pt x="542" y="3623"/>
                </a:lnTo>
                <a:lnTo>
                  <a:pt x="550" y="3666"/>
                </a:lnTo>
                <a:lnTo>
                  <a:pt x="560" y="3708"/>
                </a:lnTo>
                <a:lnTo>
                  <a:pt x="571" y="3749"/>
                </a:lnTo>
                <a:lnTo>
                  <a:pt x="585" y="3790"/>
                </a:lnTo>
                <a:lnTo>
                  <a:pt x="601" y="3829"/>
                </a:lnTo>
                <a:lnTo>
                  <a:pt x="619" y="3868"/>
                </a:lnTo>
                <a:lnTo>
                  <a:pt x="637" y="3906"/>
                </a:lnTo>
                <a:lnTo>
                  <a:pt x="658" y="3941"/>
                </a:lnTo>
                <a:lnTo>
                  <a:pt x="682" y="3977"/>
                </a:lnTo>
                <a:lnTo>
                  <a:pt x="706" y="4012"/>
                </a:lnTo>
                <a:lnTo>
                  <a:pt x="731" y="4044"/>
                </a:lnTo>
                <a:lnTo>
                  <a:pt x="758" y="4076"/>
                </a:lnTo>
                <a:lnTo>
                  <a:pt x="788" y="4106"/>
                </a:lnTo>
                <a:lnTo>
                  <a:pt x="818" y="4135"/>
                </a:lnTo>
                <a:lnTo>
                  <a:pt x="850" y="4162"/>
                </a:lnTo>
                <a:lnTo>
                  <a:pt x="882" y="4188"/>
                </a:lnTo>
                <a:lnTo>
                  <a:pt x="917" y="4212"/>
                </a:lnTo>
                <a:lnTo>
                  <a:pt x="952" y="4236"/>
                </a:lnTo>
                <a:lnTo>
                  <a:pt x="989" y="4257"/>
                </a:lnTo>
                <a:lnTo>
                  <a:pt x="1026" y="4276"/>
                </a:lnTo>
                <a:lnTo>
                  <a:pt x="1065" y="4293"/>
                </a:lnTo>
                <a:lnTo>
                  <a:pt x="1104" y="4308"/>
                </a:lnTo>
                <a:lnTo>
                  <a:pt x="1145" y="4323"/>
                </a:lnTo>
                <a:lnTo>
                  <a:pt x="1186" y="4334"/>
                </a:lnTo>
                <a:lnTo>
                  <a:pt x="1228" y="4344"/>
                </a:lnTo>
                <a:lnTo>
                  <a:pt x="1271" y="4351"/>
                </a:lnTo>
                <a:lnTo>
                  <a:pt x="1315" y="4358"/>
                </a:lnTo>
                <a:lnTo>
                  <a:pt x="1360" y="4361"/>
                </a:lnTo>
                <a:lnTo>
                  <a:pt x="1405" y="4362"/>
                </a:lnTo>
                <a:lnTo>
                  <a:pt x="1445" y="4361"/>
                </a:lnTo>
                <a:lnTo>
                  <a:pt x="1484" y="4358"/>
                </a:lnTo>
                <a:lnTo>
                  <a:pt x="1523" y="4353"/>
                </a:lnTo>
                <a:lnTo>
                  <a:pt x="1561" y="4348"/>
                </a:lnTo>
                <a:lnTo>
                  <a:pt x="1599" y="4340"/>
                </a:lnTo>
                <a:lnTo>
                  <a:pt x="1636" y="4330"/>
                </a:lnTo>
                <a:lnTo>
                  <a:pt x="1673" y="4320"/>
                </a:lnTo>
                <a:lnTo>
                  <a:pt x="1709" y="4307"/>
                </a:lnTo>
                <a:lnTo>
                  <a:pt x="1743" y="4293"/>
                </a:lnTo>
                <a:lnTo>
                  <a:pt x="1778" y="4278"/>
                </a:lnTo>
                <a:lnTo>
                  <a:pt x="1812" y="4261"/>
                </a:lnTo>
                <a:lnTo>
                  <a:pt x="1844" y="4243"/>
                </a:lnTo>
                <a:lnTo>
                  <a:pt x="1876" y="4223"/>
                </a:lnTo>
                <a:lnTo>
                  <a:pt x="1906" y="4203"/>
                </a:lnTo>
                <a:lnTo>
                  <a:pt x="1937" y="4181"/>
                </a:lnTo>
                <a:lnTo>
                  <a:pt x="1965" y="4157"/>
                </a:lnTo>
                <a:lnTo>
                  <a:pt x="1993" y="4133"/>
                </a:lnTo>
                <a:lnTo>
                  <a:pt x="2020" y="4107"/>
                </a:lnTo>
                <a:lnTo>
                  <a:pt x="2046" y="4080"/>
                </a:lnTo>
                <a:lnTo>
                  <a:pt x="2070" y="4053"/>
                </a:lnTo>
                <a:lnTo>
                  <a:pt x="2093" y="4023"/>
                </a:lnTo>
                <a:lnTo>
                  <a:pt x="2115" y="3994"/>
                </a:lnTo>
                <a:lnTo>
                  <a:pt x="2136" y="3962"/>
                </a:lnTo>
                <a:lnTo>
                  <a:pt x="2156" y="3931"/>
                </a:lnTo>
                <a:lnTo>
                  <a:pt x="2174" y="3898"/>
                </a:lnTo>
                <a:lnTo>
                  <a:pt x="2191" y="3865"/>
                </a:lnTo>
                <a:lnTo>
                  <a:pt x="2207" y="3831"/>
                </a:lnTo>
                <a:lnTo>
                  <a:pt x="2221" y="3795"/>
                </a:lnTo>
                <a:lnTo>
                  <a:pt x="2233" y="3759"/>
                </a:lnTo>
                <a:lnTo>
                  <a:pt x="2245" y="3723"/>
                </a:lnTo>
                <a:lnTo>
                  <a:pt x="2254" y="3686"/>
                </a:lnTo>
                <a:lnTo>
                  <a:pt x="2262" y="3648"/>
                </a:lnTo>
                <a:lnTo>
                  <a:pt x="2269" y="3686"/>
                </a:lnTo>
                <a:lnTo>
                  <a:pt x="2278" y="3723"/>
                </a:lnTo>
                <a:lnTo>
                  <a:pt x="2290" y="3759"/>
                </a:lnTo>
                <a:lnTo>
                  <a:pt x="2303" y="3795"/>
                </a:lnTo>
                <a:lnTo>
                  <a:pt x="2316" y="3831"/>
                </a:lnTo>
                <a:lnTo>
                  <a:pt x="2332" y="3865"/>
                </a:lnTo>
                <a:lnTo>
                  <a:pt x="2349" y="3898"/>
                </a:lnTo>
                <a:lnTo>
                  <a:pt x="2367" y="3931"/>
                </a:lnTo>
                <a:lnTo>
                  <a:pt x="2387" y="3962"/>
                </a:lnTo>
                <a:lnTo>
                  <a:pt x="2408" y="3994"/>
                </a:lnTo>
                <a:lnTo>
                  <a:pt x="2430" y="4023"/>
                </a:lnTo>
                <a:lnTo>
                  <a:pt x="2453" y="4053"/>
                </a:lnTo>
                <a:lnTo>
                  <a:pt x="2477" y="4080"/>
                </a:lnTo>
                <a:lnTo>
                  <a:pt x="2503" y="4107"/>
                </a:lnTo>
                <a:lnTo>
                  <a:pt x="2530" y="4133"/>
                </a:lnTo>
                <a:lnTo>
                  <a:pt x="2558" y="4157"/>
                </a:lnTo>
                <a:lnTo>
                  <a:pt x="2586" y="4181"/>
                </a:lnTo>
                <a:lnTo>
                  <a:pt x="2617" y="4203"/>
                </a:lnTo>
                <a:lnTo>
                  <a:pt x="2647" y="4223"/>
                </a:lnTo>
                <a:lnTo>
                  <a:pt x="2680" y="4243"/>
                </a:lnTo>
                <a:lnTo>
                  <a:pt x="2712" y="4261"/>
                </a:lnTo>
                <a:lnTo>
                  <a:pt x="2746" y="4278"/>
                </a:lnTo>
                <a:lnTo>
                  <a:pt x="2780" y="4293"/>
                </a:lnTo>
                <a:lnTo>
                  <a:pt x="2815" y="4307"/>
                </a:lnTo>
                <a:lnTo>
                  <a:pt x="2851" y="4320"/>
                </a:lnTo>
                <a:lnTo>
                  <a:pt x="2887" y="4330"/>
                </a:lnTo>
                <a:lnTo>
                  <a:pt x="2925" y="4340"/>
                </a:lnTo>
                <a:lnTo>
                  <a:pt x="2963" y="4348"/>
                </a:lnTo>
                <a:lnTo>
                  <a:pt x="3001" y="4353"/>
                </a:lnTo>
                <a:lnTo>
                  <a:pt x="3039" y="4358"/>
                </a:lnTo>
                <a:lnTo>
                  <a:pt x="3079" y="4361"/>
                </a:lnTo>
                <a:lnTo>
                  <a:pt x="3119" y="4362"/>
                </a:lnTo>
                <a:lnTo>
                  <a:pt x="3163" y="4361"/>
                </a:lnTo>
                <a:lnTo>
                  <a:pt x="3208" y="4358"/>
                </a:lnTo>
                <a:lnTo>
                  <a:pt x="3252" y="4351"/>
                </a:lnTo>
                <a:lnTo>
                  <a:pt x="3295" y="4344"/>
                </a:lnTo>
                <a:lnTo>
                  <a:pt x="3337" y="4334"/>
                </a:lnTo>
                <a:lnTo>
                  <a:pt x="3378" y="4323"/>
                </a:lnTo>
                <a:lnTo>
                  <a:pt x="3419" y="4308"/>
                </a:lnTo>
                <a:lnTo>
                  <a:pt x="3458" y="4293"/>
                </a:lnTo>
                <a:lnTo>
                  <a:pt x="3497" y="4276"/>
                </a:lnTo>
                <a:lnTo>
                  <a:pt x="3535" y="4257"/>
                </a:lnTo>
                <a:lnTo>
                  <a:pt x="3571" y="4236"/>
                </a:lnTo>
                <a:lnTo>
                  <a:pt x="3606" y="4212"/>
                </a:lnTo>
                <a:lnTo>
                  <a:pt x="3641" y="4188"/>
                </a:lnTo>
                <a:lnTo>
                  <a:pt x="3673" y="4162"/>
                </a:lnTo>
                <a:lnTo>
                  <a:pt x="3705" y="4135"/>
                </a:lnTo>
                <a:lnTo>
                  <a:pt x="3735" y="4106"/>
                </a:lnTo>
                <a:lnTo>
                  <a:pt x="3765" y="4076"/>
                </a:lnTo>
                <a:lnTo>
                  <a:pt x="3792" y="4044"/>
                </a:lnTo>
                <a:lnTo>
                  <a:pt x="3817" y="4012"/>
                </a:lnTo>
                <a:lnTo>
                  <a:pt x="3843" y="3977"/>
                </a:lnTo>
                <a:lnTo>
                  <a:pt x="3865" y="3941"/>
                </a:lnTo>
                <a:lnTo>
                  <a:pt x="3886" y="3906"/>
                </a:lnTo>
                <a:lnTo>
                  <a:pt x="3905" y="3868"/>
                </a:lnTo>
                <a:lnTo>
                  <a:pt x="3922" y="3829"/>
                </a:lnTo>
                <a:lnTo>
                  <a:pt x="3938" y="3790"/>
                </a:lnTo>
                <a:lnTo>
                  <a:pt x="3952" y="3749"/>
                </a:lnTo>
                <a:lnTo>
                  <a:pt x="3963" y="3708"/>
                </a:lnTo>
                <a:lnTo>
                  <a:pt x="3973" y="3666"/>
                </a:lnTo>
                <a:lnTo>
                  <a:pt x="3981" y="3623"/>
                </a:lnTo>
                <a:lnTo>
                  <a:pt x="3987" y="3579"/>
                </a:lnTo>
                <a:lnTo>
                  <a:pt x="3990" y="3535"/>
                </a:lnTo>
                <a:lnTo>
                  <a:pt x="3991" y="3489"/>
                </a:lnTo>
                <a:lnTo>
                  <a:pt x="3991" y="3460"/>
                </a:lnTo>
                <a:lnTo>
                  <a:pt x="3989" y="3430"/>
                </a:lnTo>
                <a:lnTo>
                  <a:pt x="3987" y="3401"/>
                </a:lnTo>
                <a:lnTo>
                  <a:pt x="3983" y="3373"/>
                </a:lnTo>
                <a:lnTo>
                  <a:pt x="3979" y="3343"/>
                </a:lnTo>
                <a:lnTo>
                  <a:pt x="3974" y="3315"/>
                </a:lnTo>
                <a:lnTo>
                  <a:pt x="3968" y="3288"/>
                </a:lnTo>
                <a:lnTo>
                  <a:pt x="3960" y="3259"/>
                </a:lnTo>
                <a:lnTo>
                  <a:pt x="3953" y="3232"/>
                </a:lnTo>
                <a:lnTo>
                  <a:pt x="3943" y="3206"/>
                </a:lnTo>
                <a:lnTo>
                  <a:pt x="3934" y="3179"/>
                </a:lnTo>
                <a:lnTo>
                  <a:pt x="3923" y="3153"/>
                </a:lnTo>
                <a:lnTo>
                  <a:pt x="3912" y="3127"/>
                </a:lnTo>
                <a:lnTo>
                  <a:pt x="3900" y="3102"/>
                </a:lnTo>
                <a:lnTo>
                  <a:pt x="3888" y="3077"/>
                </a:lnTo>
                <a:lnTo>
                  <a:pt x="3874" y="3053"/>
                </a:lnTo>
                <a:lnTo>
                  <a:pt x="3859" y="3029"/>
                </a:lnTo>
                <a:lnTo>
                  <a:pt x="3845" y="3006"/>
                </a:lnTo>
                <a:lnTo>
                  <a:pt x="3828" y="2983"/>
                </a:lnTo>
                <a:lnTo>
                  <a:pt x="3812" y="2961"/>
                </a:lnTo>
                <a:lnTo>
                  <a:pt x="3794" y="2939"/>
                </a:lnTo>
                <a:lnTo>
                  <a:pt x="3776" y="2918"/>
                </a:lnTo>
                <a:lnTo>
                  <a:pt x="3758" y="2898"/>
                </a:lnTo>
                <a:lnTo>
                  <a:pt x="3739" y="2878"/>
                </a:lnTo>
                <a:lnTo>
                  <a:pt x="3720" y="2858"/>
                </a:lnTo>
                <a:lnTo>
                  <a:pt x="3698" y="2840"/>
                </a:lnTo>
                <a:lnTo>
                  <a:pt x="3677" y="2821"/>
                </a:lnTo>
                <a:lnTo>
                  <a:pt x="3656" y="2804"/>
                </a:lnTo>
                <a:lnTo>
                  <a:pt x="3634" y="2787"/>
                </a:lnTo>
                <a:lnTo>
                  <a:pt x="3611" y="2770"/>
                </a:lnTo>
                <a:lnTo>
                  <a:pt x="3588" y="2756"/>
                </a:lnTo>
                <a:lnTo>
                  <a:pt x="3565" y="2741"/>
                </a:lnTo>
                <a:lnTo>
                  <a:pt x="3594" y="2743"/>
                </a:lnTo>
                <a:lnTo>
                  <a:pt x="3624" y="2744"/>
                </a:lnTo>
                <a:lnTo>
                  <a:pt x="3669" y="2743"/>
                </a:lnTo>
                <a:lnTo>
                  <a:pt x="3713" y="2740"/>
                </a:lnTo>
                <a:lnTo>
                  <a:pt x="3757" y="2734"/>
                </a:lnTo>
                <a:lnTo>
                  <a:pt x="3800" y="2726"/>
                </a:lnTo>
                <a:lnTo>
                  <a:pt x="3843" y="2717"/>
                </a:lnTo>
                <a:lnTo>
                  <a:pt x="3884" y="2705"/>
                </a:lnTo>
                <a:lnTo>
                  <a:pt x="3924" y="2692"/>
                </a:lnTo>
                <a:lnTo>
                  <a:pt x="3963" y="2676"/>
                </a:lnTo>
                <a:lnTo>
                  <a:pt x="4002" y="2658"/>
                </a:lnTo>
                <a:lnTo>
                  <a:pt x="4040" y="2639"/>
                </a:lnTo>
                <a:lnTo>
                  <a:pt x="4077" y="2618"/>
                </a:lnTo>
                <a:lnTo>
                  <a:pt x="4112" y="2595"/>
                </a:lnTo>
                <a:lnTo>
                  <a:pt x="4146" y="2571"/>
                </a:lnTo>
                <a:lnTo>
                  <a:pt x="4179" y="2544"/>
                </a:lnTo>
                <a:lnTo>
                  <a:pt x="4210" y="2517"/>
                </a:lnTo>
                <a:lnTo>
                  <a:pt x="4241" y="2489"/>
                </a:lnTo>
                <a:lnTo>
                  <a:pt x="4270" y="2458"/>
                </a:lnTo>
                <a:lnTo>
                  <a:pt x="4298" y="2427"/>
                </a:lnTo>
                <a:lnTo>
                  <a:pt x="4323" y="2394"/>
                </a:lnTo>
                <a:lnTo>
                  <a:pt x="4347" y="2359"/>
                </a:lnTo>
                <a:lnTo>
                  <a:pt x="4370" y="2324"/>
                </a:lnTo>
                <a:lnTo>
                  <a:pt x="4391" y="2288"/>
                </a:lnTo>
                <a:lnTo>
                  <a:pt x="4410" y="2250"/>
                </a:lnTo>
                <a:lnTo>
                  <a:pt x="4428" y="2211"/>
                </a:lnTo>
                <a:lnTo>
                  <a:pt x="4444" y="2171"/>
                </a:lnTo>
                <a:lnTo>
                  <a:pt x="4457" y="2131"/>
                </a:lnTo>
                <a:lnTo>
                  <a:pt x="4469" y="2089"/>
                </a:lnTo>
                <a:lnTo>
                  <a:pt x="4478" y="2047"/>
                </a:lnTo>
                <a:lnTo>
                  <a:pt x="4487" y="2004"/>
                </a:lnTo>
                <a:lnTo>
                  <a:pt x="4492" y="1961"/>
                </a:lnTo>
                <a:lnTo>
                  <a:pt x="4495" y="1917"/>
                </a:lnTo>
                <a:lnTo>
                  <a:pt x="4496" y="1872"/>
                </a:lnTo>
                <a:close/>
                <a:moveTo>
                  <a:pt x="2979" y="2301"/>
                </a:moveTo>
                <a:lnTo>
                  <a:pt x="2979" y="2301"/>
                </a:lnTo>
                <a:lnTo>
                  <a:pt x="2978" y="2337"/>
                </a:lnTo>
                <a:lnTo>
                  <a:pt x="2976" y="2373"/>
                </a:lnTo>
                <a:lnTo>
                  <a:pt x="2971" y="2410"/>
                </a:lnTo>
                <a:lnTo>
                  <a:pt x="2965" y="2445"/>
                </a:lnTo>
                <a:lnTo>
                  <a:pt x="2957" y="2479"/>
                </a:lnTo>
                <a:lnTo>
                  <a:pt x="2948" y="2514"/>
                </a:lnTo>
                <a:lnTo>
                  <a:pt x="2936" y="2547"/>
                </a:lnTo>
                <a:lnTo>
                  <a:pt x="2924" y="2579"/>
                </a:lnTo>
                <a:lnTo>
                  <a:pt x="2909" y="2612"/>
                </a:lnTo>
                <a:lnTo>
                  <a:pt x="2893" y="2642"/>
                </a:lnTo>
                <a:lnTo>
                  <a:pt x="2875" y="2673"/>
                </a:lnTo>
                <a:lnTo>
                  <a:pt x="2858" y="2701"/>
                </a:lnTo>
                <a:lnTo>
                  <a:pt x="2837" y="2729"/>
                </a:lnTo>
                <a:lnTo>
                  <a:pt x="2815" y="2757"/>
                </a:lnTo>
                <a:lnTo>
                  <a:pt x="2793" y="2783"/>
                </a:lnTo>
                <a:lnTo>
                  <a:pt x="2769" y="2808"/>
                </a:lnTo>
                <a:lnTo>
                  <a:pt x="2744" y="2831"/>
                </a:lnTo>
                <a:lnTo>
                  <a:pt x="2719" y="2855"/>
                </a:lnTo>
                <a:lnTo>
                  <a:pt x="2691" y="2876"/>
                </a:lnTo>
                <a:lnTo>
                  <a:pt x="2663" y="2895"/>
                </a:lnTo>
                <a:lnTo>
                  <a:pt x="2634" y="2914"/>
                </a:lnTo>
                <a:lnTo>
                  <a:pt x="2604" y="2931"/>
                </a:lnTo>
                <a:lnTo>
                  <a:pt x="2573" y="2947"/>
                </a:lnTo>
                <a:lnTo>
                  <a:pt x="2541" y="2962"/>
                </a:lnTo>
                <a:lnTo>
                  <a:pt x="2509" y="2974"/>
                </a:lnTo>
                <a:lnTo>
                  <a:pt x="2475" y="2986"/>
                </a:lnTo>
                <a:lnTo>
                  <a:pt x="2441" y="2995"/>
                </a:lnTo>
                <a:lnTo>
                  <a:pt x="2407" y="3004"/>
                </a:lnTo>
                <a:lnTo>
                  <a:pt x="2371" y="3010"/>
                </a:lnTo>
                <a:lnTo>
                  <a:pt x="2335" y="3014"/>
                </a:lnTo>
                <a:lnTo>
                  <a:pt x="2298" y="3017"/>
                </a:lnTo>
                <a:lnTo>
                  <a:pt x="2262" y="3018"/>
                </a:lnTo>
                <a:lnTo>
                  <a:pt x="2225" y="3017"/>
                </a:lnTo>
                <a:lnTo>
                  <a:pt x="2188" y="3014"/>
                </a:lnTo>
                <a:lnTo>
                  <a:pt x="2152" y="3010"/>
                </a:lnTo>
                <a:lnTo>
                  <a:pt x="2116" y="3004"/>
                </a:lnTo>
                <a:lnTo>
                  <a:pt x="2082" y="2995"/>
                </a:lnTo>
                <a:lnTo>
                  <a:pt x="2048" y="2986"/>
                </a:lnTo>
                <a:lnTo>
                  <a:pt x="2014" y="2974"/>
                </a:lnTo>
                <a:lnTo>
                  <a:pt x="1982" y="2962"/>
                </a:lnTo>
                <a:lnTo>
                  <a:pt x="1950" y="2947"/>
                </a:lnTo>
                <a:lnTo>
                  <a:pt x="1920" y="2931"/>
                </a:lnTo>
                <a:lnTo>
                  <a:pt x="1889" y="2914"/>
                </a:lnTo>
                <a:lnTo>
                  <a:pt x="1860" y="2895"/>
                </a:lnTo>
                <a:lnTo>
                  <a:pt x="1832" y="2876"/>
                </a:lnTo>
                <a:lnTo>
                  <a:pt x="1805" y="2855"/>
                </a:lnTo>
                <a:lnTo>
                  <a:pt x="1779" y="2831"/>
                </a:lnTo>
                <a:lnTo>
                  <a:pt x="1754" y="2808"/>
                </a:lnTo>
                <a:lnTo>
                  <a:pt x="1731" y="2783"/>
                </a:lnTo>
                <a:lnTo>
                  <a:pt x="1708" y="2757"/>
                </a:lnTo>
                <a:lnTo>
                  <a:pt x="1687" y="2729"/>
                </a:lnTo>
                <a:lnTo>
                  <a:pt x="1667" y="2701"/>
                </a:lnTo>
                <a:lnTo>
                  <a:pt x="1648" y="2673"/>
                </a:lnTo>
                <a:lnTo>
                  <a:pt x="1631" y="2642"/>
                </a:lnTo>
                <a:lnTo>
                  <a:pt x="1615" y="2612"/>
                </a:lnTo>
                <a:lnTo>
                  <a:pt x="1600" y="2579"/>
                </a:lnTo>
                <a:lnTo>
                  <a:pt x="1588" y="2547"/>
                </a:lnTo>
                <a:lnTo>
                  <a:pt x="1576" y="2514"/>
                </a:lnTo>
                <a:lnTo>
                  <a:pt x="1567" y="2479"/>
                </a:lnTo>
                <a:lnTo>
                  <a:pt x="1558" y="2445"/>
                </a:lnTo>
                <a:lnTo>
                  <a:pt x="1552" y="2410"/>
                </a:lnTo>
                <a:lnTo>
                  <a:pt x="1548" y="2373"/>
                </a:lnTo>
                <a:lnTo>
                  <a:pt x="1545" y="2337"/>
                </a:lnTo>
                <a:lnTo>
                  <a:pt x="1544" y="2301"/>
                </a:lnTo>
                <a:lnTo>
                  <a:pt x="1545" y="2263"/>
                </a:lnTo>
                <a:lnTo>
                  <a:pt x="1548" y="2227"/>
                </a:lnTo>
                <a:lnTo>
                  <a:pt x="1552" y="2191"/>
                </a:lnTo>
                <a:lnTo>
                  <a:pt x="1558" y="2156"/>
                </a:lnTo>
                <a:lnTo>
                  <a:pt x="1567" y="2121"/>
                </a:lnTo>
                <a:lnTo>
                  <a:pt x="1576" y="2086"/>
                </a:lnTo>
                <a:lnTo>
                  <a:pt x="1588" y="2054"/>
                </a:lnTo>
                <a:lnTo>
                  <a:pt x="1600" y="2021"/>
                </a:lnTo>
                <a:lnTo>
                  <a:pt x="1615" y="1988"/>
                </a:lnTo>
                <a:lnTo>
                  <a:pt x="1631" y="1958"/>
                </a:lnTo>
                <a:lnTo>
                  <a:pt x="1648" y="1927"/>
                </a:lnTo>
                <a:lnTo>
                  <a:pt x="1667" y="1899"/>
                </a:lnTo>
                <a:lnTo>
                  <a:pt x="1687" y="1871"/>
                </a:lnTo>
                <a:lnTo>
                  <a:pt x="1708" y="1843"/>
                </a:lnTo>
                <a:lnTo>
                  <a:pt x="1731" y="1817"/>
                </a:lnTo>
                <a:lnTo>
                  <a:pt x="1754" y="1793"/>
                </a:lnTo>
                <a:lnTo>
                  <a:pt x="1779" y="1769"/>
                </a:lnTo>
                <a:lnTo>
                  <a:pt x="1805" y="1746"/>
                </a:lnTo>
                <a:lnTo>
                  <a:pt x="1832" y="1725"/>
                </a:lnTo>
                <a:lnTo>
                  <a:pt x="1860" y="1705"/>
                </a:lnTo>
                <a:lnTo>
                  <a:pt x="1889" y="1686"/>
                </a:lnTo>
                <a:lnTo>
                  <a:pt x="1920" y="1669"/>
                </a:lnTo>
                <a:lnTo>
                  <a:pt x="1950" y="1653"/>
                </a:lnTo>
                <a:lnTo>
                  <a:pt x="1982" y="1638"/>
                </a:lnTo>
                <a:lnTo>
                  <a:pt x="2014" y="1626"/>
                </a:lnTo>
                <a:lnTo>
                  <a:pt x="2048" y="1614"/>
                </a:lnTo>
                <a:lnTo>
                  <a:pt x="2082" y="1605"/>
                </a:lnTo>
                <a:lnTo>
                  <a:pt x="2116" y="1596"/>
                </a:lnTo>
                <a:lnTo>
                  <a:pt x="2152" y="1590"/>
                </a:lnTo>
                <a:lnTo>
                  <a:pt x="2188" y="1586"/>
                </a:lnTo>
                <a:lnTo>
                  <a:pt x="2225" y="1583"/>
                </a:lnTo>
                <a:lnTo>
                  <a:pt x="2262" y="1583"/>
                </a:lnTo>
                <a:lnTo>
                  <a:pt x="2298" y="1583"/>
                </a:lnTo>
                <a:lnTo>
                  <a:pt x="2335" y="1586"/>
                </a:lnTo>
                <a:lnTo>
                  <a:pt x="2371" y="1590"/>
                </a:lnTo>
                <a:lnTo>
                  <a:pt x="2407" y="1596"/>
                </a:lnTo>
                <a:lnTo>
                  <a:pt x="2441" y="1605"/>
                </a:lnTo>
                <a:lnTo>
                  <a:pt x="2475" y="1614"/>
                </a:lnTo>
                <a:lnTo>
                  <a:pt x="2509" y="1626"/>
                </a:lnTo>
                <a:lnTo>
                  <a:pt x="2541" y="1638"/>
                </a:lnTo>
                <a:lnTo>
                  <a:pt x="2573" y="1653"/>
                </a:lnTo>
                <a:lnTo>
                  <a:pt x="2604" y="1669"/>
                </a:lnTo>
                <a:lnTo>
                  <a:pt x="2634" y="1686"/>
                </a:lnTo>
                <a:lnTo>
                  <a:pt x="2663" y="1705"/>
                </a:lnTo>
                <a:lnTo>
                  <a:pt x="2691" y="1725"/>
                </a:lnTo>
                <a:lnTo>
                  <a:pt x="2719" y="1746"/>
                </a:lnTo>
                <a:lnTo>
                  <a:pt x="2744" y="1769"/>
                </a:lnTo>
                <a:lnTo>
                  <a:pt x="2769" y="1793"/>
                </a:lnTo>
                <a:lnTo>
                  <a:pt x="2793" y="1817"/>
                </a:lnTo>
                <a:lnTo>
                  <a:pt x="2815" y="1843"/>
                </a:lnTo>
                <a:lnTo>
                  <a:pt x="2837" y="1871"/>
                </a:lnTo>
                <a:lnTo>
                  <a:pt x="2858" y="1899"/>
                </a:lnTo>
                <a:lnTo>
                  <a:pt x="2875" y="1927"/>
                </a:lnTo>
                <a:lnTo>
                  <a:pt x="2893" y="1958"/>
                </a:lnTo>
                <a:lnTo>
                  <a:pt x="2909" y="1988"/>
                </a:lnTo>
                <a:lnTo>
                  <a:pt x="2924" y="2021"/>
                </a:lnTo>
                <a:lnTo>
                  <a:pt x="2936" y="2054"/>
                </a:lnTo>
                <a:lnTo>
                  <a:pt x="2948" y="2086"/>
                </a:lnTo>
                <a:lnTo>
                  <a:pt x="2957" y="2121"/>
                </a:lnTo>
                <a:lnTo>
                  <a:pt x="2965" y="2156"/>
                </a:lnTo>
                <a:lnTo>
                  <a:pt x="2971" y="2191"/>
                </a:lnTo>
                <a:lnTo>
                  <a:pt x="2976" y="2227"/>
                </a:lnTo>
                <a:lnTo>
                  <a:pt x="2978" y="2263"/>
                </a:lnTo>
                <a:lnTo>
                  <a:pt x="2979" y="2301"/>
                </a:lnTo>
                <a:close/>
              </a:path>
            </a:pathLst>
          </a:custGeom>
          <a:solidFill>
            <a:schemeClr val="accent3"/>
          </a:solidFill>
          <a:ln w="9525">
            <a:solidFill>
              <a:schemeClr val="bg1"/>
            </a:solidFill>
            <a:round/>
          </a:ln>
        </p:spPr>
        <p:txBody>
          <a:bodyPr anchor="ctr">
            <a:scene3d>
              <a:camera prst="orthographicFront"/>
              <a:lightRig rig="threePt" dir="t"/>
            </a:scene3d>
            <a:sp3d>
              <a:contourClr>
                <a:srgbClr val="FFFFFF"/>
              </a:contourClr>
            </a:sp3d>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矩形 30"/>
          <p:cNvSpPr/>
          <p:nvPr/>
        </p:nvSpPr>
        <p:spPr>
          <a:xfrm>
            <a:off x="-1587" y="9525"/>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lt1"/>
                </a:solidFill>
                <a:effectLst/>
                <a:uLnTx/>
                <a:uFillTx/>
                <a:latin typeface="+mn-lt"/>
                <a:ea typeface="+mn-ea"/>
                <a:cs typeface="+mn-cs"/>
              </a:rPr>
              <a:t>11</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pic>
        <p:nvPicPr>
          <p:cNvPr id="13315" name="图片 1"/>
          <p:cNvPicPr>
            <a:picLocks noChangeAspect="1"/>
          </p:cNvPicPr>
          <p:nvPr/>
        </p:nvPicPr>
        <p:blipFill>
          <a:blip r:embed="rId1"/>
          <a:stretch>
            <a:fillRect/>
          </a:stretch>
        </p:blipFill>
        <p:spPr>
          <a:xfrm>
            <a:off x="3282950" y="190500"/>
            <a:ext cx="6362700" cy="4438650"/>
          </a:xfrm>
          <a:prstGeom prst="rect">
            <a:avLst/>
          </a:prstGeom>
          <a:noFill/>
          <a:ln w="9525">
            <a:noFill/>
          </a:ln>
        </p:spPr>
      </p:pic>
      <p:sp>
        <p:nvSpPr>
          <p:cNvPr id="27" name="矩形 26"/>
          <p:cNvSpPr/>
          <p:nvPr/>
        </p:nvSpPr>
        <p:spPr>
          <a:xfrm rot="16200000">
            <a:off x="5391150" y="57150"/>
            <a:ext cx="1409700"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3317" name="图片 22"/>
          <p:cNvPicPr>
            <a:picLocks noChangeAspect="1"/>
          </p:cNvPicPr>
          <p:nvPr/>
        </p:nvPicPr>
        <p:blipFill>
          <a:blip r:embed="rId2"/>
          <a:stretch>
            <a:fillRect/>
          </a:stretch>
        </p:blipFill>
        <p:spPr>
          <a:xfrm>
            <a:off x="0" y="4718050"/>
            <a:ext cx="12192000" cy="1460500"/>
          </a:xfrm>
          <a:prstGeom prst="rect">
            <a:avLst/>
          </a:prstGeom>
          <a:noFill/>
          <a:ln w="9525">
            <a:noFill/>
          </a:ln>
        </p:spPr>
      </p:pic>
      <p:sp>
        <p:nvSpPr>
          <p:cNvPr id="13318" name="TextBox 3"/>
          <p:cNvSpPr txBox="1"/>
          <p:nvPr/>
        </p:nvSpPr>
        <p:spPr>
          <a:xfrm>
            <a:off x="4926013" y="1304925"/>
            <a:ext cx="2963862" cy="1447800"/>
          </a:xfrm>
          <a:prstGeom prst="rect">
            <a:avLst/>
          </a:prstGeom>
          <a:noFill/>
          <a:ln w="9525">
            <a:noFill/>
          </a:ln>
        </p:spPr>
        <p:txBody>
          <a:bodyPr wrap="none">
            <a:spAutoFit/>
          </a:bodyPr>
          <a:p>
            <a:pPr eaLnBrk="0" hangingPunct="0">
              <a:buFont typeface="Arial" panose="020B0604020202020204" pitchFamily="34" charset="0"/>
              <a:buNone/>
            </a:pPr>
            <a:r>
              <a:rPr lang="en-US" altLang="zh-CN" sz="8800" dirty="0">
                <a:solidFill>
                  <a:srgbClr val="608C7D"/>
                </a:solidFill>
                <a:latin typeface="Birch Std" pitchFamily="66" charset="0"/>
              </a:rPr>
              <a:t>Pass three</a:t>
            </a:r>
            <a:endParaRPr lang="zh-CN" altLang="en-US" sz="8800" dirty="0">
              <a:solidFill>
                <a:srgbClr val="608C7D"/>
              </a:solidFill>
              <a:latin typeface="Birch Std" pitchFamily="66" charset="0"/>
            </a:endParaRPr>
          </a:p>
        </p:txBody>
      </p:sp>
      <p:sp>
        <p:nvSpPr>
          <p:cNvPr id="30" name="TextBox 6"/>
          <p:cNvSpPr txBox="1">
            <a:spLocks noChangeArrowheads="1"/>
          </p:cNvSpPr>
          <p:nvPr/>
        </p:nvSpPr>
        <p:spPr bwMode="auto">
          <a:xfrm>
            <a:off x="3754438" y="4313238"/>
            <a:ext cx="4919663" cy="5238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dirty="0" smtClean="0">
                <a:ln>
                  <a:noFill/>
                </a:ln>
                <a:solidFill>
                  <a:schemeClr val="bg1">
                    <a:lumMod val="65000"/>
                  </a:schemeClr>
                </a:solidFill>
                <a:effectLst/>
                <a:uLnTx/>
                <a:uFillTx/>
                <a:latin typeface="Calibri" panose="020F0502020204030204" pitchFamily="34" charset="0"/>
                <a:ea typeface="宋体" panose="02010600030101010101" pitchFamily="2" charset="-122"/>
                <a:cs typeface="+mn-cs"/>
              </a:rPr>
              <a:t>Add your text here and write down your opninon thank you add your text here</a:t>
            </a:r>
            <a:endParaRPr kumimoji="0" lang="zh-CN" altLang="en-US" sz="1400" b="0" i="0" u="none" strike="noStrike" kern="1200" cap="none" spc="0" normalizeH="0" baseline="0" noProof="0" dirty="0" smtClean="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
</file>

<file path=ppt/theme/theme1.xml><?xml version="1.0" encoding="utf-8"?>
<a:theme xmlns:a="http://schemas.openxmlformats.org/drawingml/2006/main" name="www.freeppt7.com-Best powerpoint templates free download-slideshow">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1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www.freeppt7.com-Best powerpoint templates free download-slide show">
  <a:themeElements>
    <a:clrScheme name="自定义 121">
      <a:dk1>
        <a:srgbClr val="47494B"/>
      </a:dk1>
      <a:lt1>
        <a:srgbClr val="FFFFFF"/>
      </a:lt1>
      <a:dk2>
        <a:srgbClr val="454749"/>
      </a:dk2>
      <a:lt2>
        <a:srgbClr val="EAF5FC"/>
      </a:lt2>
      <a:accent1>
        <a:srgbClr val="A9250F"/>
      </a:accent1>
      <a:accent2>
        <a:srgbClr val="FB4E3F"/>
      </a:accent2>
      <a:accent3>
        <a:srgbClr val="FC8492"/>
      </a:accent3>
      <a:accent4>
        <a:srgbClr val="FAB480"/>
      </a:accent4>
      <a:accent5>
        <a:srgbClr val="84ADE4"/>
      </a:accent5>
      <a:accent6>
        <a:srgbClr val="FFC000"/>
      </a:accent6>
      <a:hlink>
        <a:srgbClr val="00B0F0"/>
      </a:hlink>
      <a:folHlink>
        <a:srgbClr val="AFB2B4"/>
      </a:folHlink>
    </a:clrScheme>
    <a:fontScheme name="自定义 14">
      <a:majorFont>
        <a:latin typeface="MS PMincho"/>
        <a:ea typeface="华文新魏"/>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3710</Words>
  <Application>WPS 演示</Application>
  <PresentationFormat>自定义</PresentationFormat>
  <Paragraphs>350</Paragraphs>
  <Slides>17</Slides>
  <Notes>0</Notes>
  <HiddenSlides>0</HiddenSlides>
  <MMClips>0</MMClips>
  <ScaleCrop>false</ScaleCrop>
  <HeadingPairs>
    <vt:vector size="6" baseType="variant">
      <vt:variant>
        <vt:lpstr>已用的字体</vt:lpstr>
      </vt:variant>
      <vt:variant>
        <vt:i4>28</vt:i4>
      </vt:variant>
      <vt:variant>
        <vt:lpstr>主题</vt:lpstr>
      </vt:variant>
      <vt:variant>
        <vt:i4>3</vt:i4>
      </vt:variant>
      <vt:variant>
        <vt:lpstr>幻灯片标题</vt:lpstr>
      </vt:variant>
      <vt:variant>
        <vt:i4>17</vt:i4>
      </vt:variant>
    </vt:vector>
  </HeadingPairs>
  <TitlesOfParts>
    <vt:vector size="48" baseType="lpstr">
      <vt:lpstr>Arial</vt:lpstr>
      <vt:lpstr>宋体</vt:lpstr>
      <vt:lpstr>Wingdings</vt:lpstr>
      <vt:lpstr>Calibri</vt:lpstr>
      <vt:lpstr>Calibri Light</vt:lpstr>
      <vt:lpstr>MS PMincho</vt:lpstr>
      <vt:lpstr>华文新魏</vt:lpstr>
      <vt:lpstr>幼圆</vt:lpstr>
      <vt:lpstr>Wingdings 2</vt:lpstr>
      <vt:lpstr>Birch Std</vt:lpstr>
      <vt:lpstr>MV Boli</vt:lpstr>
      <vt:lpstr>Brush Script Std</vt:lpstr>
      <vt:lpstr>Adobe 繁黑體 Std B</vt:lpstr>
      <vt:lpstr>Arial Black</vt:lpstr>
      <vt:lpstr>Cambria Math</vt:lpstr>
      <vt:lpstr>Arial Narrow</vt:lpstr>
      <vt:lpstr>微软雅黑</vt:lpstr>
      <vt:lpstr>Agency FB</vt:lpstr>
      <vt:lpstr>Arial Unicode MS</vt:lpstr>
      <vt:lpstr>华文新魏</vt:lpstr>
      <vt:lpstr>幼圆</vt:lpstr>
      <vt:lpstr>黑体</vt:lpstr>
      <vt:lpstr>Segoe Print</vt:lpstr>
      <vt:lpstr>Arial Unicode MS</vt:lpstr>
      <vt:lpstr>Wingdings</vt:lpstr>
      <vt:lpstr>Arial</vt:lpstr>
      <vt:lpstr>Meiryo</vt:lpstr>
      <vt:lpstr>幼圆</vt:lpstr>
      <vt:lpstr>www.freeppt7.com-Best powerpoint templates free download-slideshow</vt:lpstr>
      <vt:lpstr>1_Office 主题</vt:lpstr>
      <vt:lpstr>www.freeppt7.com-Best powerpoint templates free download-slide show</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kwl6163com</cp:lastModifiedBy>
  <cp:revision>162</cp:revision>
  <dcterms:created xsi:type="dcterms:W3CDTF">2015-06-22T08:35:31Z</dcterms:created>
  <dcterms:modified xsi:type="dcterms:W3CDTF">2018-06-16T01:24:33Z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