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6"/>
  </p:notesMasterIdLst>
  <p:sldIdLst>
    <p:sldId id="256" r:id="rId4"/>
    <p:sldId id="276" r:id="rId5"/>
    <p:sldId id="260" r:id="rId6"/>
    <p:sldId id="262" r:id="rId7"/>
    <p:sldId id="263" r:id="rId8"/>
    <p:sldId id="264" r:id="rId9"/>
    <p:sldId id="265" r:id="rId10"/>
    <p:sldId id="258" r:id="rId11"/>
    <p:sldId id="266" r:id="rId12"/>
    <p:sldId id="267" r:id="rId13"/>
    <p:sldId id="270" r:id="rId14"/>
    <p:sldId id="268" r:id="rId15"/>
    <p:sldId id="273" r:id="rId16"/>
    <p:sldId id="259" r:id="rId17"/>
    <p:sldId id="274" r:id="rId18"/>
    <p:sldId id="272" r:id="rId19"/>
    <p:sldId id="271" r:id="rId20"/>
    <p:sldId id="269" r:id="rId21"/>
    <p:sldId id="275" r:id="rId22"/>
    <p:sldId id="261" r:id="rId23"/>
    <p:sldId id="295" r:id="rId24"/>
    <p:sldId id="296" r:id="rId25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906" y="-90"/>
      </p:cViewPr>
      <p:guideLst>
        <p:guide orient="horz" pos="2146"/>
        <p:guide pos="3818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dirty="0"/>
              <a:t>模板来自于 </a:t>
            </a:r>
            <a:r>
              <a:rPr lang="en-US" altLang="zh-CN"/>
              <a:t>http://www.ypppt.com</a:t>
            </a: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00932E2-3608-4688-93D1-415F8E60314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2860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zh-CN" dirty="0"/>
              <a:t>第二级</a:t>
            </a:r>
            <a:endParaRPr lang="zh-CN" altLang="zh-CN" dirty="0"/>
          </a:p>
          <a:p>
            <a:pPr lvl="2" indent="-228600"/>
            <a:r>
              <a:rPr lang="zh-CN" altLang="zh-CN" dirty="0"/>
              <a:t>第三级</a:t>
            </a:r>
            <a:endParaRPr lang="zh-CN" altLang="zh-CN" dirty="0"/>
          </a:p>
          <a:p>
            <a:pPr lvl="3" indent="-228600"/>
            <a:r>
              <a:rPr lang="zh-CN" altLang="zh-CN" dirty="0"/>
              <a:t>第四级</a:t>
            </a:r>
            <a:endParaRPr lang="zh-CN" altLang="zh-CN" dirty="0"/>
          </a:p>
          <a:p>
            <a:pPr lvl="4" indent="-22860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2860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zh-CN" dirty="0"/>
              <a:t>第二级</a:t>
            </a:r>
            <a:endParaRPr lang="zh-CN" altLang="zh-CN" dirty="0"/>
          </a:p>
          <a:p>
            <a:pPr lvl="2" indent="-228600"/>
            <a:r>
              <a:rPr lang="zh-CN" altLang="zh-CN" dirty="0"/>
              <a:t>第三级</a:t>
            </a:r>
            <a:endParaRPr lang="zh-CN" altLang="zh-CN" dirty="0"/>
          </a:p>
          <a:p>
            <a:pPr lvl="3" indent="-228600"/>
            <a:r>
              <a:rPr lang="zh-CN" altLang="zh-CN" dirty="0"/>
              <a:t>第四级</a:t>
            </a:r>
            <a:endParaRPr lang="zh-CN" altLang="zh-CN" dirty="0"/>
          </a:p>
          <a:p>
            <a:pPr lvl="4" indent="-22860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00932E2-3608-4688-93D1-415F8E603144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4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7.jpe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8.pn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9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hyperlink" Target="https://www.freeppt7.com/" TargetMode="Externa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1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6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矩形 1"/>
          <p:cNvSpPr/>
          <p:nvPr/>
        </p:nvSpPr>
        <p:spPr>
          <a:xfrm>
            <a:off x="0" y="4724400"/>
            <a:ext cx="10633075" cy="1081088"/>
          </a:xfrm>
          <a:prstGeom prst="rect">
            <a:avLst/>
          </a:prstGeom>
          <a:solidFill>
            <a:srgbClr val="0D0D0D">
              <a:alpha val="50195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9" name="文本框 2"/>
          <p:cNvSpPr txBox="1">
            <a:spLocks noChangeArrowheads="1"/>
          </p:cNvSpPr>
          <p:nvPr/>
        </p:nvSpPr>
        <p:spPr bwMode="auto">
          <a:xfrm>
            <a:off x="4583113" y="4665663"/>
            <a:ext cx="6553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7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POWER POINT</a:t>
            </a:r>
            <a:endParaRPr kumimoji="0" lang="zh-CN" altLang="en-US" sz="72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矩形 3"/>
          <p:cNvSpPr>
            <a:spLocks noChangeArrowheads="1"/>
          </p:cNvSpPr>
          <p:nvPr/>
        </p:nvSpPr>
        <p:spPr bwMode="auto">
          <a:xfrm>
            <a:off x="4098925" y="4970463"/>
            <a:ext cx="268288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矩形 4"/>
          <p:cNvSpPr>
            <a:spLocks noChangeArrowheads="1"/>
          </p:cNvSpPr>
          <p:nvPr/>
        </p:nvSpPr>
        <p:spPr bwMode="auto">
          <a:xfrm>
            <a:off x="3821113" y="5145088"/>
            <a:ext cx="150813" cy="401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3595688" y="4970463"/>
            <a:ext cx="103188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 animBg="1"/>
      <p:bldP spid="4101" grpId="0" animBg="1"/>
      <p:bldP spid="410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4340" name="组合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79650" y="1987550"/>
            <a:ext cx="1384300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组合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46575" y="1987550"/>
            <a:ext cx="1384300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组合 13"/>
          <p:cNvPicPr/>
          <p:nvPr/>
        </p:nvPicPr>
        <p:blipFill>
          <a:blip r:embed="rId4"/>
          <a:stretch>
            <a:fillRect/>
          </a:stretch>
        </p:blipFill>
        <p:spPr>
          <a:xfrm>
            <a:off x="6376988" y="1987550"/>
            <a:ext cx="1389062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组合 18"/>
          <p:cNvPicPr/>
          <p:nvPr/>
        </p:nvPicPr>
        <p:blipFill>
          <a:blip r:embed="rId5"/>
          <a:stretch>
            <a:fillRect/>
          </a:stretch>
        </p:blipFill>
        <p:spPr>
          <a:xfrm>
            <a:off x="8412163" y="1987550"/>
            <a:ext cx="1390650" cy="180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4" name="矩形 23"/>
          <p:cNvSpPr/>
          <p:nvPr/>
        </p:nvSpPr>
        <p:spPr>
          <a:xfrm>
            <a:off x="1993900" y="4768850"/>
            <a:ext cx="1955800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5" name="文本框 24"/>
          <p:cNvSpPr txBox="1"/>
          <p:nvPr/>
        </p:nvSpPr>
        <p:spPr>
          <a:xfrm>
            <a:off x="1833563" y="4264025"/>
            <a:ext cx="2311400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46" name="直接连接符 25"/>
          <p:cNvCxnSpPr/>
          <p:nvPr/>
        </p:nvCxnSpPr>
        <p:spPr>
          <a:xfrm>
            <a:off x="2049463" y="4608513"/>
            <a:ext cx="1846262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47" name="矩形 26"/>
          <p:cNvSpPr/>
          <p:nvPr/>
        </p:nvSpPr>
        <p:spPr>
          <a:xfrm>
            <a:off x="3989388" y="4768850"/>
            <a:ext cx="195738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8" name="文本框 27"/>
          <p:cNvSpPr txBox="1"/>
          <p:nvPr/>
        </p:nvSpPr>
        <p:spPr>
          <a:xfrm>
            <a:off x="3829050" y="4264025"/>
            <a:ext cx="2312988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49" name="直接连接符 28"/>
          <p:cNvCxnSpPr/>
          <p:nvPr/>
        </p:nvCxnSpPr>
        <p:spPr>
          <a:xfrm>
            <a:off x="4044950" y="4608513"/>
            <a:ext cx="1846263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50" name="矩形 29"/>
          <p:cNvSpPr/>
          <p:nvPr/>
        </p:nvSpPr>
        <p:spPr>
          <a:xfrm>
            <a:off x="5994400" y="4768850"/>
            <a:ext cx="1955800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文本框 30"/>
          <p:cNvSpPr txBox="1"/>
          <p:nvPr/>
        </p:nvSpPr>
        <p:spPr>
          <a:xfrm>
            <a:off x="5832475" y="4264025"/>
            <a:ext cx="2312988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52" name="直接连接符 31"/>
          <p:cNvCxnSpPr/>
          <p:nvPr/>
        </p:nvCxnSpPr>
        <p:spPr>
          <a:xfrm>
            <a:off x="6048375" y="4608513"/>
            <a:ext cx="1846263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53" name="矩形 32"/>
          <p:cNvSpPr/>
          <p:nvPr/>
        </p:nvSpPr>
        <p:spPr>
          <a:xfrm>
            <a:off x="7997825" y="4768850"/>
            <a:ext cx="1955800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4" name="文本框 33"/>
          <p:cNvSpPr txBox="1"/>
          <p:nvPr/>
        </p:nvSpPr>
        <p:spPr>
          <a:xfrm>
            <a:off x="7837488" y="4264025"/>
            <a:ext cx="2312987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55" name="直接连接符 34"/>
          <p:cNvCxnSpPr/>
          <p:nvPr/>
        </p:nvCxnSpPr>
        <p:spPr>
          <a:xfrm>
            <a:off x="8053388" y="4608513"/>
            <a:ext cx="1846262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75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75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75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  <p:bldP spid="14339" grpId="0" animBg="1"/>
      <p:bldP spid="14344" grpId="0"/>
      <p:bldP spid="14345" grpId="0"/>
      <p:bldP spid="14347" grpId="0"/>
      <p:bldP spid="14348" grpId="0"/>
      <p:bldP spid="14350" grpId="0"/>
      <p:bldP spid="14351" grpId="0"/>
      <p:bldP spid="14353" grpId="0"/>
      <p:bldP spid="143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5364" name="组合 3"/>
          <p:cNvPicPr/>
          <p:nvPr/>
        </p:nvPicPr>
        <p:blipFill>
          <a:blip r:embed="rId2"/>
          <a:stretch>
            <a:fillRect/>
          </a:stretch>
        </p:blipFill>
        <p:spPr>
          <a:xfrm>
            <a:off x="3170238" y="3614738"/>
            <a:ext cx="5718175" cy="3243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矩形 16"/>
          <p:cNvSpPr/>
          <p:nvPr/>
        </p:nvSpPr>
        <p:spPr>
          <a:xfrm>
            <a:off x="2176463" y="1882775"/>
            <a:ext cx="7777162" cy="1368425"/>
          </a:xfrm>
          <a:prstGeom prst="rect">
            <a:avLst/>
          </a:prstGeom>
          <a:solidFill>
            <a:schemeClr val="bg1">
              <a:alpha val="29803"/>
            </a:schemeClr>
          </a:solidFill>
          <a:ln w="190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矩形 17"/>
          <p:cNvSpPr/>
          <p:nvPr/>
        </p:nvSpPr>
        <p:spPr>
          <a:xfrm>
            <a:off x="2363788" y="2530475"/>
            <a:ext cx="754062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7" name="文本框 18"/>
          <p:cNvSpPr txBox="1"/>
          <p:nvPr/>
        </p:nvSpPr>
        <p:spPr>
          <a:xfrm>
            <a:off x="2363788" y="2065338"/>
            <a:ext cx="266382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68" name="直接连接符 19"/>
          <p:cNvCxnSpPr/>
          <p:nvPr/>
        </p:nvCxnSpPr>
        <p:spPr>
          <a:xfrm>
            <a:off x="2176463" y="2446338"/>
            <a:ext cx="2851150" cy="0"/>
          </a:xfrm>
          <a:prstGeom prst="line">
            <a:avLst/>
          </a:prstGeom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 animBg="1"/>
      <p:bldP spid="15363" grpId="0" animBg="1"/>
      <p:bldP spid="15365" grpId="0" animBg="1"/>
      <p:bldP spid="15366" grpId="0"/>
      <p:bldP spid="153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6388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150" y="2352675"/>
            <a:ext cx="3048000" cy="2987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矩形 4"/>
          <p:cNvSpPr/>
          <p:nvPr/>
        </p:nvSpPr>
        <p:spPr>
          <a:xfrm>
            <a:off x="1519238" y="2838450"/>
            <a:ext cx="3078162" cy="814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0" name="文本框 5"/>
          <p:cNvSpPr txBox="1"/>
          <p:nvPr/>
        </p:nvSpPr>
        <p:spPr>
          <a:xfrm>
            <a:off x="1493838" y="2366963"/>
            <a:ext cx="1858962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矩形 6"/>
          <p:cNvSpPr/>
          <p:nvPr/>
        </p:nvSpPr>
        <p:spPr>
          <a:xfrm>
            <a:off x="1519238" y="4532313"/>
            <a:ext cx="3078162" cy="814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2" name="文本框 7"/>
          <p:cNvSpPr txBox="1"/>
          <p:nvPr/>
        </p:nvSpPr>
        <p:spPr>
          <a:xfrm>
            <a:off x="1468438" y="3978275"/>
            <a:ext cx="1858962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93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950" y="2352675"/>
            <a:ext cx="3048000" cy="298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 animBg="1"/>
      <p:bldP spid="16387" grpId="0" animBg="1"/>
      <p:bldP spid="16389" grpId="0"/>
      <p:bldP spid="16390" grpId="0"/>
      <p:bldP spid="16391" grpId="0"/>
      <p:bldP spid="163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1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左弧形箭头 3"/>
          <p:cNvSpPr/>
          <p:nvPr/>
        </p:nvSpPr>
        <p:spPr>
          <a:xfrm>
            <a:off x="1520825" y="1400175"/>
            <a:ext cx="2743200" cy="4860925"/>
          </a:xfrm>
          <a:prstGeom prst="curvedRightArrow">
            <a:avLst>
              <a:gd name="adj1" fmla="val 36292"/>
              <a:gd name="adj2" fmla="val 49993"/>
              <a:gd name="adj3" fmla="val 25000"/>
            </a:avLst>
          </a:prstGeom>
          <a:solidFill>
            <a:schemeClr val="bg1">
              <a:alpha val="39999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左弧形箭头 4"/>
          <p:cNvSpPr/>
          <p:nvPr/>
        </p:nvSpPr>
        <p:spPr>
          <a:xfrm rot="10800000">
            <a:off x="7773988" y="1400175"/>
            <a:ext cx="2743200" cy="4860925"/>
          </a:xfrm>
          <a:prstGeom prst="curvedRightArrow">
            <a:avLst>
              <a:gd name="adj1" fmla="val 38542"/>
              <a:gd name="adj2" fmla="val 49993"/>
              <a:gd name="adj3" fmla="val 25000"/>
            </a:avLst>
          </a:prstGeom>
          <a:solidFill>
            <a:schemeClr val="bg1">
              <a:alpha val="39999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14" name="矩形 5"/>
          <p:cNvSpPr/>
          <p:nvPr/>
        </p:nvSpPr>
        <p:spPr>
          <a:xfrm>
            <a:off x="4511675" y="5229225"/>
            <a:ext cx="2379663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5" name="文本框 6"/>
          <p:cNvSpPr txBox="1"/>
          <p:nvPr/>
        </p:nvSpPr>
        <p:spPr>
          <a:xfrm>
            <a:off x="4591050" y="4702175"/>
            <a:ext cx="2220913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6" name="矩形 7"/>
          <p:cNvSpPr/>
          <p:nvPr/>
        </p:nvSpPr>
        <p:spPr>
          <a:xfrm>
            <a:off x="4654550" y="1927225"/>
            <a:ext cx="2379663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文本框 8"/>
          <p:cNvSpPr txBox="1"/>
          <p:nvPr/>
        </p:nvSpPr>
        <p:spPr>
          <a:xfrm>
            <a:off x="4733925" y="1400175"/>
            <a:ext cx="2220913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  <p:bldP spid="17411" grpId="0" animBg="1"/>
      <p:bldP spid="17412" grpId="0" animBg="1"/>
      <p:bldP spid="17413" grpId="0" animBg="1"/>
      <p:bldP spid="17414" grpId="0"/>
      <p:bldP spid="17415" grpId="0"/>
      <p:bldP spid="17416" grpId="0"/>
      <p:bldP spid="174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文本框 1"/>
          <p:cNvSpPr txBox="1"/>
          <p:nvPr/>
        </p:nvSpPr>
        <p:spPr>
          <a:xfrm>
            <a:off x="911225" y="620713"/>
            <a:ext cx="2162175" cy="588962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矩形 2"/>
          <p:cNvSpPr/>
          <p:nvPr/>
        </p:nvSpPr>
        <p:spPr>
          <a:xfrm>
            <a:off x="623888" y="620713"/>
            <a:ext cx="215900" cy="576262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8436" name="直接连接符 3"/>
          <p:cNvCxnSpPr/>
          <p:nvPr/>
        </p:nvCxnSpPr>
        <p:spPr>
          <a:xfrm>
            <a:off x="1343025" y="3675063"/>
            <a:ext cx="2547938" cy="1587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8437" name="椭圆 4"/>
          <p:cNvSpPr/>
          <p:nvPr/>
        </p:nvSpPr>
        <p:spPr>
          <a:xfrm>
            <a:off x="3890963" y="3171825"/>
            <a:ext cx="915987" cy="936625"/>
          </a:xfrm>
          <a:prstGeom prst="ellipse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8438" name="直接连接符 5"/>
          <p:cNvCxnSpPr/>
          <p:nvPr/>
        </p:nvCxnSpPr>
        <p:spPr>
          <a:xfrm>
            <a:off x="4795838" y="3676650"/>
            <a:ext cx="915987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39" name="椭圆 6"/>
          <p:cNvSpPr/>
          <p:nvPr/>
        </p:nvSpPr>
        <p:spPr>
          <a:xfrm>
            <a:off x="5711825" y="3171825"/>
            <a:ext cx="915988" cy="936625"/>
          </a:xfrm>
          <a:prstGeom prst="ellipse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8440" name="直接连接符 7"/>
          <p:cNvCxnSpPr/>
          <p:nvPr/>
        </p:nvCxnSpPr>
        <p:spPr>
          <a:xfrm>
            <a:off x="6616700" y="3675063"/>
            <a:ext cx="915988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41" name="椭圆 8"/>
          <p:cNvSpPr/>
          <p:nvPr/>
        </p:nvSpPr>
        <p:spPr>
          <a:xfrm>
            <a:off x="7532688" y="3170238"/>
            <a:ext cx="917575" cy="936625"/>
          </a:xfrm>
          <a:prstGeom prst="ellipse">
            <a:avLst/>
          </a:prstGeom>
          <a:solidFill>
            <a:schemeClr val="bg1">
              <a:alpha val="70195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8442" name="直接连接符 9"/>
          <p:cNvCxnSpPr/>
          <p:nvPr/>
        </p:nvCxnSpPr>
        <p:spPr>
          <a:xfrm>
            <a:off x="8450263" y="3681413"/>
            <a:ext cx="2352675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8443" name="直接连接符 10"/>
          <p:cNvCxnSpPr/>
          <p:nvPr/>
        </p:nvCxnSpPr>
        <p:spPr>
          <a:xfrm flipV="1">
            <a:off x="2738438" y="4106863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444" name="直接连接符 11"/>
          <p:cNvCxnSpPr/>
          <p:nvPr/>
        </p:nvCxnSpPr>
        <p:spPr>
          <a:xfrm flipV="1">
            <a:off x="6351588" y="1592263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445" name="直接连接符 12"/>
          <p:cNvCxnSpPr/>
          <p:nvPr/>
        </p:nvCxnSpPr>
        <p:spPr>
          <a:xfrm flipV="1">
            <a:off x="6351588" y="4116388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46" name="文本框 13"/>
          <p:cNvSpPr txBox="1"/>
          <p:nvPr/>
        </p:nvSpPr>
        <p:spPr>
          <a:xfrm>
            <a:off x="4151313" y="3254375"/>
            <a:ext cx="611187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7" name="文本框 14"/>
          <p:cNvSpPr txBox="1"/>
          <p:nvPr/>
        </p:nvSpPr>
        <p:spPr>
          <a:xfrm>
            <a:off x="5943600" y="3254375"/>
            <a:ext cx="61118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8" name="文本框 15"/>
          <p:cNvSpPr txBox="1"/>
          <p:nvPr/>
        </p:nvSpPr>
        <p:spPr>
          <a:xfrm>
            <a:off x="7794625" y="3289300"/>
            <a:ext cx="611188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9" name="文本框 16"/>
          <p:cNvSpPr txBox="1"/>
          <p:nvPr/>
        </p:nvSpPr>
        <p:spPr>
          <a:xfrm rot="-2938984">
            <a:off x="2792413" y="4500563"/>
            <a:ext cx="26289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0" name="文本框 17"/>
          <p:cNvSpPr txBox="1"/>
          <p:nvPr/>
        </p:nvSpPr>
        <p:spPr>
          <a:xfrm rot="-2938984">
            <a:off x="5638800" y="1693863"/>
            <a:ext cx="2630488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1" name="文本框 18"/>
          <p:cNvSpPr txBox="1"/>
          <p:nvPr/>
        </p:nvSpPr>
        <p:spPr>
          <a:xfrm rot="-2938984">
            <a:off x="6319838" y="4525963"/>
            <a:ext cx="263048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7" grpId="0" animBg="1"/>
      <p:bldP spid="18439" grpId="0" animBg="1"/>
      <p:bldP spid="18441" grpId="0" animBg="1"/>
      <p:bldP spid="18446" grpId="0"/>
      <p:bldP spid="18447" grpId="0"/>
      <p:bldP spid="18448" grpId="0"/>
      <p:bldP spid="18449" grpId="0"/>
      <p:bldP spid="18450" grpId="0"/>
      <p:bldP spid="184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文本框 3"/>
          <p:cNvSpPr txBox="1"/>
          <p:nvPr/>
        </p:nvSpPr>
        <p:spPr>
          <a:xfrm>
            <a:off x="1951038" y="2644775"/>
            <a:ext cx="227488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1" name="组合 4"/>
          <p:cNvGrpSpPr/>
          <p:nvPr/>
        </p:nvGrpSpPr>
        <p:grpSpPr>
          <a:xfrm>
            <a:off x="1477963" y="2536825"/>
            <a:ext cx="473075" cy="585788"/>
            <a:chOff x="0" y="0"/>
            <a:chExt cx="472698" cy="584775"/>
          </a:xfrm>
        </p:grpSpPr>
        <p:sp>
          <p:nvSpPr>
            <p:cNvPr id="27654" name="椭圆 5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5" name="文本框 6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200" b="1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1</a:t>
              </a:r>
              <a:endParaRPr lang="zh-CN" altLang="en-US" sz="32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464" name="组合 7"/>
          <p:cNvGrpSpPr/>
          <p:nvPr/>
        </p:nvGrpSpPr>
        <p:grpSpPr>
          <a:xfrm>
            <a:off x="1477963" y="3216275"/>
            <a:ext cx="473075" cy="585788"/>
            <a:chOff x="0" y="0"/>
            <a:chExt cx="472698" cy="584775"/>
          </a:xfrm>
        </p:grpSpPr>
        <p:sp>
          <p:nvSpPr>
            <p:cNvPr id="27657" name="椭圆 8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8" name="文本框 9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200" b="1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2</a:t>
              </a:r>
              <a:endParaRPr lang="zh-CN" altLang="en-US" sz="32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467" name="组合 10"/>
          <p:cNvGrpSpPr/>
          <p:nvPr/>
        </p:nvGrpSpPr>
        <p:grpSpPr>
          <a:xfrm>
            <a:off x="1477963" y="3895725"/>
            <a:ext cx="473075" cy="585788"/>
            <a:chOff x="0" y="0"/>
            <a:chExt cx="472698" cy="584775"/>
          </a:xfrm>
        </p:grpSpPr>
        <p:sp>
          <p:nvSpPr>
            <p:cNvPr id="27660" name="椭圆 11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1" name="文本框 12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200" b="1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3</a:t>
              </a:r>
              <a:endParaRPr lang="zh-CN" altLang="en-US" sz="32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470" name="组合 13"/>
          <p:cNvGrpSpPr/>
          <p:nvPr/>
        </p:nvGrpSpPr>
        <p:grpSpPr>
          <a:xfrm>
            <a:off x="1477963" y="4575175"/>
            <a:ext cx="473075" cy="585788"/>
            <a:chOff x="0" y="0"/>
            <a:chExt cx="472698" cy="584775"/>
          </a:xfrm>
        </p:grpSpPr>
        <p:sp>
          <p:nvSpPr>
            <p:cNvPr id="27663" name="椭圆 14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4" name="文本框 15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200" b="1" dirty="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4</a:t>
              </a:r>
              <a:endParaRPr lang="zh-CN" altLang="en-US" sz="32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473" name="文本框 16"/>
          <p:cNvSpPr txBox="1"/>
          <p:nvPr/>
        </p:nvSpPr>
        <p:spPr>
          <a:xfrm>
            <a:off x="1951038" y="3370263"/>
            <a:ext cx="227488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4" name="文本框 17"/>
          <p:cNvSpPr txBox="1"/>
          <p:nvPr/>
        </p:nvSpPr>
        <p:spPr>
          <a:xfrm>
            <a:off x="1951038" y="4049713"/>
            <a:ext cx="227488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5" name="文本框 18"/>
          <p:cNvSpPr txBox="1"/>
          <p:nvPr/>
        </p:nvSpPr>
        <p:spPr>
          <a:xfrm>
            <a:off x="1951038" y="4722813"/>
            <a:ext cx="227488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76" name="图片 19"/>
          <p:cNvPicPr>
            <a:picLocks noChangeAspect="1"/>
          </p:cNvPicPr>
          <p:nvPr/>
        </p:nvPicPr>
        <p:blipFill>
          <a:blip r:embed="rId2"/>
          <a:srcRect t="13000"/>
          <a:stretch>
            <a:fillRect/>
          </a:stretch>
        </p:blipFill>
        <p:spPr>
          <a:xfrm>
            <a:off x="4440238" y="1989138"/>
            <a:ext cx="6426200" cy="3722687"/>
          </a:xfrm>
          <a:prstGeom prst="rect">
            <a:avLst/>
          </a:prstGeom>
          <a:blipFill rotWithShape="1">
            <a:blip r:embed="rId2"/>
            <a:srcRect t="13000"/>
            <a:stretch>
              <a:fillRect/>
            </a:stretch>
          </a:blipFill>
          <a:ln w="317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 tmFilter="0, 0; .2, .5; .8, .5; 1, 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25" autoRev="1" fill="hold"/>
                                        <p:tgtEl>
                                          <p:spTgt spid="194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 tmFilter="0, 0; .2, .5; .8, .5; 1, 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25" autoRev="1" fill="hold"/>
                                        <p:tgtEl>
                                          <p:spTgt spid="194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 tmFilter="0, 0; .2, .5; .8, .5; 1, 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" autoRev="1" fill="hold"/>
                                        <p:tgtEl>
                                          <p:spTgt spid="194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0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/>
      <p:bldP spid="19459" grpId="0" animBg="1"/>
      <p:bldP spid="19460" grpId="0"/>
      <p:bldP spid="19473" grpId="0"/>
      <p:bldP spid="19474" grpId="0"/>
      <p:bldP spid="194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3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4" name="矩形 9"/>
          <p:cNvSpPr/>
          <p:nvPr/>
        </p:nvSpPr>
        <p:spPr>
          <a:xfrm>
            <a:off x="1535113" y="1695450"/>
            <a:ext cx="1033462" cy="1035050"/>
          </a:xfrm>
          <a:custGeom>
            <a:avLst/>
            <a:gdLst/>
            <a:ahLst/>
            <a:cxnLst>
              <a:cxn ang="0">
                <a:pos x="0" y="517525"/>
              </a:cxn>
              <a:cxn ang="0">
                <a:pos x="516731" y="0"/>
              </a:cxn>
              <a:cxn ang="0">
                <a:pos x="1033462" y="0"/>
              </a:cxn>
              <a:cxn ang="0">
                <a:pos x="1033462" y="517525"/>
              </a:cxn>
              <a:cxn ang="0">
                <a:pos x="516731" y="1035050"/>
              </a:cxn>
              <a:cxn ang="0">
                <a:pos x="0" y="517525"/>
              </a:cxn>
            </a:cxnLst>
            <a:pathLst>
              <a:path w="1033462" h="1035050">
                <a:moveTo>
                  <a:pt x="0" y="517525"/>
                </a:moveTo>
                <a:cubicBezTo>
                  <a:pt x="0" y="231704"/>
                  <a:pt x="231348" y="0"/>
                  <a:pt x="516731" y="0"/>
                </a:cubicBezTo>
                <a:lnTo>
                  <a:pt x="1033462" y="0"/>
                </a:lnTo>
                <a:lnTo>
                  <a:pt x="1033462" y="517525"/>
                </a:lnTo>
                <a:cubicBezTo>
                  <a:pt x="1033462" y="803346"/>
                  <a:pt x="802114" y="1035050"/>
                  <a:pt x="516731" y="1035050"/>
                </a:cubicBezTo>
                <a:cubicBezTo>
                  <a:pt x="231348" y="1035050"/>
                  <a:pt x="0" y="803346"/>
                  <a:pt x="0" y="517525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5" name="矩形 24"/>
          <p:cNvSpPr/>
          <p:nvPr/>
        </p:nvSpPr>
        <p:spPr>
          <a:xfrm>
            <a:off x="2012950" y="2319338"/>
            <a:ext cx="4810125" cy="1474787"/>
          </a:xfrm>
          <a:prstGeom prst="rect">
            <a:avLst/>
          </a:prstGeom>
          <a:noFill/>
          <a:ln w="190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6" name="矩形 30"/>
          <p:cNvSpPr/>
          <p:nvPr/>
        </p:nvSpPr>
        <p:spPr>
          <a:xfrm>
            <a:off x="1549400" y="3905250"/>
            <a:ext cx="1035050" cy="1035050"/>
          </a:xfrm>
          <a:custGeom>
            <a:avLst/>
            <a:gdLst/>
            <a:ahLst/>
            <a:cxnLst>
              <a:cxn ang="0">
                <a:pos x="0" y="517525"/>
              </a:cxn>
              <a:cxn ang="0">
                <a:pos x="517525" y="0"/>
              </a:cxn>
              <a:cxn ang="0">
                <a:pos x="1035050" y="0"/>
              </a:cxn>
              <a:cxn ang="0">
                <a:pos x="1035050" y="517525"/>
              </a:cxn>
              <a:cxn ang="0">
                <a:pos x="517525" y="1035050"/>
              </a:cxn>
              <a:cxn ang="0">
                <a:pos x="0" y="517525"/>
              </a:cxn>
            </a:cxnLst>
            <a:pathLst>
              <a:path w="1035050" h="1035050">
                <a:moveTo>
                  <a:pt x="0" y="517525"/>
                </a:moveTo>
                <a:cubicBezTo>
                  <a:pt x="0" y="231704"/>
                  <a:pt x="231704" y="0"/>
                  <a:pt x="517525" y="0"/>
                </a:cubicBezTo>
                <a:lnTo>
                  <a:pt x="1035050" y="0"/>
                </a:lnTo>
                <a:lnTo>
                  <a:pt x="1035050" y="517525"/>
                </a:lnTo>
                <a:cubicBezTo>
                  <a:pt x="1035050" y="803346"/>
                  <a:pt x="803346" y="1035050"/>
                  <a:pt x="517525" y="1035050"/>
                </a:cubicBezTo>
                <a:cubicBezTo>
                  <a:pt x="231704" y="1035050"/>
                  <a:pt x="0" y="803346"/>
                  <a:pt x="0" y="517525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7" name="矩形 31"/>
          <p:cNvSpPr/>
          <p:nvPr/>
        </p:nvSpPr>
        <p:spPr>
          <a:xfrm>
            <a:off x="2012950" y="4422775"/>
            <a:ext cx="4810125" cy="1473200"/>
          </a:xfrm>
          <a:prstGeom prst="rect">
            <a:avLst/>
          </a:prstGeom>
          <a:noFill/>
          <a:ln w="190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8" name="矩形 9"/>
          <p:cNvSpPr/>
          <p:nvPr/>
        </p:nvSpPr>
        <p:spPr>
          <a:xfrm>
            <a:off x="6880225" y="1608138"/>
            <a:ext cx="1035050" cy="1035050"/>
          </a:xfrm>
          <a:custGeom>
            <a:avLst/>
            <a:gdLst/>
            <a:ahLst/>
            <a:cxnLst>
              <a:cxn ang="0">
                <a:pos x="0" y="517525"/>
              </a:cxn>
              <a:cxn ang="0">
                <a:pos x="517525" y="0"/>
              </a:cxn>
              <a:cxn ang="0">
                <a:pos x="1035050" y="0"/>
              </a:cxn>
              <a:cxn ang="0">
                <a:pos x="1035050" y="517525"/>
              </a:cxn>
              <a:cxn ang="0">
                <a:pos x="517525" y="1035050"/>
              </a:cxn>
              <a:cxn ang="0">
                <a:pos x="0" y="517525"/>
              </a:cxn>
            </a:cxnLst>
            <a:pathLst>
              <a:path w="1035050" h="1035050">
                <a:moveTo>
                  <a:pt x="0" y="517525"/>
                </a:moveTo>
                <a:cubicBezTo>
                  <a:pt x="0" y="231704"/>
                  <a:pt x="231704" y="0"/>
                  <a:pt x="517525" y="0"/>
                </a:cubicBezTo>
                <a:lnTo>
                  <a:pt x="1035050" y="0"/>
                </a:lnTo>
                <a:lnTo>
                  <a:pt x="1035050" y="517525"/>
                </a:lnTo>
                <a:cubicBezTo>
                  <a:pt x="1035050" y="803346"/>
                  <a:pt x="803346" y="1035050"/>
                  <a:pt x="517525" y="1035050"/>
                </a:cubicBezTo>
                <a:cubicBezTo>
                  <a:pt x="231704" y="1035050"/>
                  <a:pt x="0" y="803346"/>
                  <a:pt x="0" y="517525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9" name="矩形 24"/>
          <p:cNvSpPr/>
          <p:nvPr/>
        </p:nvSpPr>
        <p:spPr>
          <a:xfrm>
            <a:off x="7361238" y="2319338"/>
            <a:ext cx="2763837" cy="3576637"/>
          </a:xfrm>
          <a:prstGeom prst="rect">
            <a:avLst/>
          </a:prstGeom>
          <a:noFill/>
          <a:ln w="190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0" name="文本框 9"/>
          <p:cNvSpPr txBox="1"/>
          <p:nvPr/>
        </p:nvSpPr>
        <p:spPr>
          <a:xfrm>
            <a:off x="1608138" y="1887538"/>
            <a:ext cx="64135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1" name="文本框 10"/>
          <p:cNvSpPr txBox="1"/>
          <p:nvPr/>
        </p:nvSpPr>
        <p:spPr>
          <a:xfrm>
            <a:off x="1608138" y="4148138"/>
            <a:ext cx="641350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2" name="文本框 11"/>
          <p:cNvSpPr txBox="1"/>
          <p:nvPr/>
        </p:nvSpPr>
        <p:spPr>
          <a:xfrm>
            <a:off x="7151688" y="1863725"/>
            <a:ext cx="64135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3" name="TextBox 35"/>
          <p:cNvSpPr txBox="1"/>
          <p:nvPr/>
        </p:nvSpPr>
        <p:spPr>
          <a:xfrm>
            <a:off x="2493963" y="2595563"/>
            <a:ext cx="38481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4" name="文本框 13"/>
          <p:cNvSpPr txBox="1"/>
          <p:nvPr/>
        </p:nvSpPr>
        <p:spPr>
          <a:xfrm>
            <a:off x="2716213" y="1979613"/>
            <a:ext cx="2292350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5" name="TextBox 35"/>
          <p:cNvSpPr txBox="1"/>
          <p:nvPr/>
        </p:nvSpPr>
        <p:spPr>
          <a:xfrm>
            <a:off x="2544763" y="4686300"/>
            <a:ext cx="38481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6" name="文本框 15"/>
          <p:cNvSpPr txBox="1"/>
          <p:nvPr/>
        </p:nvSpPr>
        <p:spPr>
          <a:xfrm>
            <a:off x="2765425" y="4070350"/>
            <a:ext cx="2293938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7" name="TextBox 35"/>
          <p:cNvSpPr txBox="1"/>
          <p:nvPr/>
        </p:nvSpPr>
        <p:spPr>
          <a:xfrm>
            <a:off x="7753350" y="2817813"/>
            <a:ext cx="2135188" cy="32613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8" name="文本框 17"/>
          <p:cNvSpPr txBox="1"/>
          <p:nvPr/>
        </p:nvSpPr>
        <p:spPr>
          <a:xfrm>
            <a:off x="7978775" y="1979613"/>
            <a:ext cx="2293938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ldLvl="0" animBg="1"/>
      <p:bldP spid="20483" grpId="0" animBg="1"/>
      <p:bldP spid="20485" grpId="0" animBg="1"/>
      <p:bldP spid="20487" grpId="0" animBg="1"/>
      <p:bldP spid="20489" grpId="0" animBg="1"/>
      <p:bldP spid="20490" grpId="0"/>
      <p:bldP spid="20491" grpId="0"/>
      <p:bldP spid="20492" grpId="0"/>
      <p:bldP spid="20493" grpId="0"/>
      <p:bldP spid="20494" grpId="0"/>
      <p:bldP spid="20495" grpId="0"/>
      <p:bldP spid="20496" grpId="0"/>
      <p:bldP spid="20497" grpId="0"/>
      <p:bldP spid="204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1508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2382838"/>
            <a:ext cx="3176588" cy="2987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509" name="组合 4"/>
          <p:cNvGrpSpPr/>
          <p:nvPr/>
        </p:nvGrpSpPr>
        <p:grpSpPr>
          <a:xfrm>
            <a:off x="1035050" y="2184400"/>
            <a:ext cx="509588" cy="512763"/>
            <a:chOff x="0" y="0"/>
            <a:chExt cx="551229" cy="557052"/>
          </a:xfrm>
        </p:grpSpPr>
        <p:sp>
          <p:nvSpPr>
            <p:cNvPr id="29702" name="Freeform 17"/>
            <p:cNvSpPr/>
            <p:nvPr/>
          </p:nvSpPr>
          <p:spPr>
            <a:xfrm>
              <a:off x="0" y="0"/>
              <a:ext cx="551229" cy="557052"/>
            </a:xfrm>
            <a:custGeom>
              <a:avLst/>
              <a:gdLst/>
              <a:ahLst/>
              <a:cxnLst>
                <a:cxn ang="0">
                  <a:pos x="154840" y="488968"/>
                </a:cxn>
                <a:cxn ang="0">
                  <a:pos x="68129" y="154737"/>
                </a:cxn>
                <a:cxn ang="0">
                  <a:pos x="396389" y="68084"/>
                </a:cxn>
                <a:cxn ang="0">
                  <a:pos x="489293" y="402315"/>
                </a:cxn>
                <a:cxn ang="0">
                  <a:pos x="154840" y="488968"/>
                </a:cxn>
              </a:cxnLst>
              <a:pathLst>
                <a:path w="89" h="90">
                  <a:moveTo>
                    <a:pt x="25" y="79"/>
                  </a:moveTo>
                  <a:cubicBezTo>
                    <a:pt x="6" y="68"/>
                    <a:pt x="0" y="44"/>
                    <a:pt x="11" y="25"/>
                  </a:cubicBezTo>
                  <a:cubicBezTo>
                    <a:pt x="21" y="7"/>
                    <a:pt x="46" y="0"/>
                    <a:pt x="64" y="11"/>
                  </a:cubicBezTo>
                  <a:cubicBezTo>
                    <a:pt x="83" y="22"/>
                    <a:pt x="89" y="46"/>
                    <a:pt x="79" y="65"/>
                  </a:cubicBezTo>
                  <a:cubicBezTo>
                    <a:pt x="68" y="84"/>
                    <a:pt x="44" y="90"/>
                    <a:pt x="25" y="79"/>
                  </a:cubicBezTo>
                </a:path>
              </a:pathLst>
            </a:custGeom>
            <a:solidFill>
              <a:schemeClr val="bg1">
                <a:alpha val="29803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3" name="Freeform 18"/>
            <p:cNvSpPr>
              <a:spLocks noEditPoints="1"/>
            </p:cNvSpPr>
            <p:nvPr/>
          </p:nvSpPr>
          <p:spPr>
            <a:xfrm>
              <a:off x="283379" y="217386"/>
              <a:ext cx="236796" cy="302788"/>
            </a:xfrm>
            <a:custGeom>
              <a:avLst/>
              <a:gdLst/>
              <a:ahLst/>
              <a:cxnLst>
                <a:cxn ang="0">
                  <a:pos x="230565" y="123587"/>
                </a:cxn>
                <a:cxn ang="0">
                  <a:pos x="205639" y="185380"/>
                </a:cxn>
                <a:cxn ang="0">
                  <a:pos x="0" y="302788"/>
                </a:cxn>
                <a:cxn ang="0">
                  <a:pos x="0" y="302788"/>
                </a:cxn>
                <a:cxn ang="0">
                  <a:pos x="112167" y="271891"/>
                </a:cxn>
                <a:cxn ang="0">
                  <a:pos x="230565" y="123587"/>
                </a:cxn>
                <a:cxn ang="0">
                  <a:pos x="230565" y="117408"/>
                </a:cxn>
                <a:cxn ang="0">
                  <a:pos x="230565" y="123587"/>
                </a:cxn>
                <a:cxn ang="0">
                  <a:pos x="230565" y="117408"/>
                </a:cxn>
                <a:cxn ang="0">
                  <a:pos x="230565" y="111228"/>
                </a:cxn>
                <a:cxn ang="0">
                  <a:pos x="230565" y="111228"/>
                </a:cxn>
                <a:cxn ang="0">
                  <a:pos x="230565" y="111228"/>
                </a:cxn>
                <a:cxn ang="0">
                  <a:pos x="230565" y="105049"/>
                </a:cxn>
                <a:cxn ang="0">
                  <a:pos x="230565" y="105049"/>
                </a:cxn>
                <a:cxn ang="0">
                  <a:pos x="230565" y="105049"/>
                </a:cxn>
                <a:cxn ang="0">
                  <a:pos x="236796" y="74152"/>
                </a:cxn>
                <a:cxn ang="0">
                  <a:pos x="236796" y="74152"/>
                </a:cxn>
                <a:cxn ang="0">
                  <a:pos x="236796" y="74152"/>
                </a:cxn>
                <a:cxn ang="0">
                  <a:pos x="236796" y="67973"/>
                </a:cxn>
                <a:cxn ang="0">
                  <a:pos x="236796" y="67973"/>
                </a:cxn>
                <a:cxn ang="0">
                  <a:pos x="236796" y="67973"/>
                </a:cxn>
                <a:cxn ang="0">
                  <a:pos x="236796" y="55614"/>
                </a:cxn>
                <a:cxn ang="0">
                  <a:pos x="236796" y="61793"/>
                </a:cxn>
                <a:cxn ang="0">
                  <a:pos x="236796" y="55614"/>
                </a:cxn>
                <a:cxn ang="0">
                  <a:pos x="236796" y="49435"/>
                </a:cxn>
                <a:cxn ang="0">
                  <a:pos x="236796" y="55614"/>
                </a:cxn>
                <a:cxn ang="0">
                  <a:pos x="236796" y="49435"/>
                </a:cxn>
                <a:cxn ang="0">
                  <a:pos x="230565" y="12359"/>
                </a:cxn>
                <a:cxn ang="0">
                  <a:pos x="236796" y="49435"/>
                </a:cxn>
                <a:cxn ang="0">
                  <a:pos x="230565" y="12359"/>
                </a:cxn>
                <a:cxn ang="0">
                  <a:pos x="230565" y="6179"/>
                </a:cxn>
                <a:cxn ang="0">
                  <a:pos x="230565" y="12359"/>
                </a:cxn>
                <a:cxn ang="0">
                  <a:pos x="230565" y="6179"/>
                </a:cxn>
                <a:cxn ang="0">
                  <a:pos x="230565" y="0"/>
                </a:cxn>
                <a:cxn ang="0">
                  <a:pos x="230565" y="6179"/>
                </a:cxn>
                <a:cxn ang="0">
                  <a:pos x="230565" y="0"/>
                </a:cxn>
              </a:cxnLst>
              <a:pathLst>
                <a:path w="38" h="49">
                  <a:moveTo>
                    <a:pt x="37" y="20"/>
                  </a:moveTo>
                  <a:cubicBezTo>
                    <a:pt x="36" y="23"/>
                    <a:pt x="34" y="26"/>
                    <a:pt x="33" y="30"/>
                  </a:cubicBezTo>
                  <a:cubicBezTo>
                    <a:pt x="25" y="42"/>
                    <a:pt x="13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" y="49"/>
                    <a:pt x="12" y="47"/>
                    <a:pt x="18" y="44"/>
                  </a:cubicBezTo>
                  <a:cubicBezTo>
                    <a:pt x="28" y="39"/>
                    <a:pt x="34" y="30"/>
                    <a:pt x="37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20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37" y="18"/>
                  </a:move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moveTo>
                    <a:pt x="37" y="17"/>
                  </a:move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moveTo>
                    <a:pt x="38" y="12"/>
                  </a:move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moveTo>
                    <a:pt x="38" y="11"/>
                  </a:move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moveTo>
                    <a:pt x="38" y="9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9"/>
                  </a:cubicBezTo>
                  <a:moveTo>
                    <a:pt x="38" y="8"/>
                  </a:move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moveTo>
                    <a:pt x="37" y="2"/>
                  </a:moveTo>
                  <a:cubicBezTo>
                    <a:pt x="37" y="4"/>
                    <a:pt x="38" y="6"/>
                    <a:pt x="38" y="8"/>
                  </a:cubicBezTo>
                  <a:cubicBezTo>
                    <a:pt x="38" y="6"/>
                    <a:pt x="37" y="4"/>
                    <a:pt x="37" y="2"/>
                  </a:cubicBezTo>
                  <a:moveTo>
                    <a:pt x="37" y="1"/>
                  </a:moveTo>
                  <a:cubicBezTo>
                    <a:pt x="37" y="1"/>
                    <a:pt x="37" y="1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rgbClr val="313A4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4" name="Freeform 20"/>
            <p:cNvSpPr>
              <a:spLocks noEditPoints="1"/>
            </p:cNvSpPr>
            <p:nvPr/>
          </p:nvSpPr>
          <p:spPr>
            <a:xfrm>
              <a:off x="147512" y="161099"/>
              <a:ext cx="254264" cy="234855"/>
            </a:xfrm>
            <a:custGeom>
              <a:avLst/>
              <a:gdLst/>
              <a:ahLst/>
              <a:cxnLst>
                <a:cxn ang="0">
                  <a:pos x="49612" y="117428"/>
                </a:cxn>
                <a:cxn ang="0">
                  <a:pos x="80620" y="92706"/>
                </a:cxn>
                <a:cxn ang="0">
                  <a:pos x="49612" y="61804"/>
                </a:cxn>
                <a:cxn ang="0">
                  <a:pos x="24806" y="92706"/>
                </a:cxn>
                <a:cxn ang="0">
                  <a:pos x="49612" y="117428"/>
                </a:cxn>
                <a:cxn ang="0">
                  <a:pos x="99225" y="92706"/>
                </a:cxn>
                <a:cxn ang="0">
                  <a:pos x="124031" y="117428"/>
                </a:cxn>
                <a:cxn ang="0">
                  <a:pos x="155039" y="92706"/>
                </a:cxn>
                <a:cxn ang="0">
                  <a:pos x="124031" y="61804"/>
                </a:cxn>
                <a:cxn ang="0">
                  <a:pos x="99225" y="92706"/>
                </a:cxn>
                <a:cxn ang="0">
                  <a:pos x="93023" y="61804"/>
                </a:cxn>
                <a:cxn ang="0">
                  <a:pos x="117830" y="30902"/>
                </a:cxn>
                <a:cxn ang="0">
                  <a:pos x="93023" y="0"/>
                </a:cxn>
                <a:cxn ang="0">
                  <a:pos x="62016" y="30902"/>
                </a:cxn>
                <a:cxn ang="0">
                  <a:pos x="93023" y="61804"/>
                </a:cxn>
                <a:cxn ang="0">
                  <a:pos x="254264" y="135969"/>
                </a:cxn>
                <a:cxn ang="0">
                  <a:pos x="241861" y="129788"/>
                </a:cxn>
                <a:cxn ang="0">
                  <a:pos x="18605" y="129788"/>
                </a:cxn>
                <a:cxn ang="0">
                  <a:pos x="0" y="135969"/>
                </a:cxn>
                <a:cxn ang="0">
                  <a:pos x="0" y="154510"/>
                </a:cxn>
                <a:cxn ang="0">
                  <a:pos x="43411" y="222494"/>
                </a:cxn>
                <a:cxn ang="0">
                  <a:pos x="55814" y="234855"/>
                </a:cxn>
                <a:cxn ang="0">
                  <a:pos x="198450" y="234855"/>
                </a:cxn>
                <a:cxn ang="0">
                  <a:pos x="210853" y="222494"/>
                </a:cxn>
                <a:cxn ang="0">
                  <a:pos x="254264" y="154510"/>
                </a:cxn>
                <a:cxn ang="0">
                  <a:pos x="254264" y="135969"/>
                </a:cxn>
                <a:cxn ang="0">
                  <a:pos x="173644" y="92706"/>
                </a:cxn>
                <a:cxn ang="0">
                  <a:pos x="204652" y="117428"/>
                </a:cxn>
                <a:cxn ang="0">
                  <a:pos x="229458" y="92706"/>
                </a:cxn>
                <a:cxn ang="0">
                  <a:pos x="204652" y="61804"/>
                </a:cxn>
                <a:cxn ang="0">
                  <a:pos x="173644" y="92706"/>
                </a:cxn>
                <a:cxn ang="0">
                  <a:pos x="167442" y="61804"/>
                </a:cxn>
                <a:cxn ang="0">
                  <a:pos x="198450" y="30902"/>
                </a:cxn>
                <a:cxn ang="0">
                  <a:pos x="167442" y="0"/>
                </a:cxn>
                <a:cxn ang="0">
                  <a:pos x="136434" y="30902"/>
                </a:cxn>
                <a:cxn ang="0">
                  <a:pos x="167442" y="61804"/>
                </a:cxn>
              </a:cxnLst>
              <a:pathLst>
                <a:path w="41" h="38">
                  <a:moveTo>
                    <a:pt x="8" y="19"/>
                  </a:moveTo>
                  <a:cubicBezTo>
                    <a:pt x="11" y="19"/>
                    <a:pt x="13" y="17"/>
                    <a:pt x="13" y="15"/>
                  </a:cubicBezTo>
                  <a:cubicBezTo>
                    <a:pt x="13" y="12"/>
                    <a:pt x="11" y="10"/>
                    <a:pt x="8" y="10"/>
                  </a:cubicBezTo>
                  <a:cubicBezTo>
                    <a:pt x="6" y="10"/>
                    <a:pt x="4" y="12"/>
                    <a:pt x="4" y="15"/>
                  </a:cubicBezTo>
                  <a:cubicBezTo>
                    <a:pt x="4" y="17"/>
                    <a:pt x="6" y="19"/>
                    <a:pt x="8" y="19"/>
                  </a:cubicBezTo>
                  <a:close/>
                  <a:moveTo>
                    <a:pt x="16" y="15"/>
                  </a:moveTo>
                  <a:cubicBezTo>
                    <a:pt x="16" y="17"/>
                    <a:pt x="18" y="19"/>
                    <a:pt x="20" y="19"/>
                  </a:cubicBezTo>
                  <a:cubicBezTo>
                    <a:pt x="23" y="19"/>
                    <a:pt x="25" y="17"/>
                    <a:pt x="25" y="15"/>
                  </a:cubicBezTo>
                  <a:cubicBezTo>
                    <a:pt x="25" y="12"/>
                    <a:pt x="23" y="10"/>
                    <a:pt x="20" y="10"/>
                  </a:cubicBezTo>
                  <a:cubicBezTo>
                    <a:pt x="18" y="10"/>
                    <a:pt x="16" y="12"/>
                    <a:pt x="16" y="15"/>
                  </a:cubicBezTo>
                  <a:close/>
                  <a:moveTo>
                    <a:pt x="15" y="10"/>
                  </a:moveTo>
                  <a:cubicBezTo>
                    <a:pt x="17" y="10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cubicBezTo>
                    <a:pt x="12" y="0"/>
                    <a:pt x="10" y="2"/>
                    <a:pt x="10" y="5"/>
                  </a:cubicBezTo>
                  <a:cubicBezTo>
                    <a:pt x="10" y="7"/>
                    <a:pt x="12" y="10"/>
                    <a:pt x="15" y="10"/>
                  </a:cubicBezTo>
                  <a:close/>
                  <a:moveTo>
                    <a:pt x="41" y="22"/>
                  </a:moveTo>
                  <a:cubicBezTo>
                    <a:pt x="40" y="21"/>
                    <a:pt x="40" y="21"/>
                    <a:pt x="39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1"/>
                    <a:pt x="1" y="21"/>
                    <a:pt x="0" y="22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8" y="38"/>
                    <a:pt x="9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4" y="37"/>
                    <a:pt x="34" y="36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4"/>
                    <a:pt x="41" y="23"/>
                    <a:pt x="41" y="22"/>
                  </a:cubicBezTo>
                  <a:close/>
                  <a:moveTo>
                    <a:pt x="28" y="15"/>
                  </a:moveTo>
                  <a:cubicBezTo>
                    <a:pt x="28" y="17"/>
                    <a:pt x="30" y="19"/>
                    <a:pt x="33" y="19"/>
                  </a:cubicBezTo>
                  <a:cubicBezTo>
                    <a:pt x="35" y="19"/>
                    <a:pt x="37" y="17"/>
                    <a:pt x="37" y="15"/>
                  </a:cubicBezTo>
                  <a:cubicBezTo>
                    <a:pt x="37" y="12"/>
                    <a:pt x="35" y="10"/>
                    <a:pt x="33" y="10"/>
                  </a:cubicBezTo>
                  <a:cubicBezTo>
                    <a:pt x="30" y="10"/>
                    <a:pt x="28" y="12"/>
                    <a:pt x="28" y="15"/>
                  </a:cubicBezTo>
                  <a:close/>
                  <a:moveTo>
                    <a:pt x="27" y="10"/>
                  </a:moveTo>
                  <a:cubicBezTo>
                    <a:pt x="30" y="10"/>
                    <a:pt x="32" y="7"/>
                    <a:pt x="32" y="5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5" y="0"/>
                    <a:pt x="22" y="2"/>
                    <a:pt x="22" y="5"/>
                  </a:cubicBezTo>
                  <a:cubicBezTo>
                    <a:pt x="22" y="7"/>
                    <a:pt x="25" y="10"/>
                    <a:pt x="27" y="10"/>
                  </a:cubicBezTo>
                  <a:close/>
                </a:path>
              </a:pathLst>
            </a:custGeom>
            <a:solidFill>
              <a:srgbClr val="EFE9E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5" name="Freeform 21"/>
            <p:cNvSpPr>
              <a:spLocks noEditPoints="1"/>
            </p:cNvSpPr>
            <p:nvPr/>
          </p:nvSpPr>
          <p:spPr>
            <a:xfrm>
              <a:off x="11646" y="13587"/>
              <a:ext cx="531819" cy="531820"/>
            </a:xfrm>
            <a:custGeom>
              <a:avLst/>
              <a:gdLst/>
              <a:ahLst/>
              <a:cxnLst>
                <a:cxn ang="0">
                  <a:pos x="321565" y="513268"/>
                </a:cxn>
                <a:cxn ang="0">
                  <a:pos x="284461" y="531820"/>
                </a:cxn>
                <a:cxn ang="0">
                  <a:pos x="197886" y="525636"/>
                </a:cxn>
                <a:cxn ang="0">
                  <a:pos x="241174" y="519452"/>
                </a:cxn>
                <a:cxn ang="0">
                  <a:pos x="197886" y="525636"/>
                </a:cxn>
                <a:cxn ang="0">
                  <a:pos x="401956" y="482348"/>
                </a:cxn>
                <a:cxn ang="0">
                  <a:pos x="364853" y="513268"/>
                </a:cxn>
                <a:cxn ang="0">
                  <a:pos x="117495" y="488532"/>
                </a:cxn>
                <a:cxn ang="0">
                  <a:pos x="154599" y="500900"/>
                </a:cxn>
                <a:cxn ang="0">
                  <a:pos x="117495" y="488532"/>
                </a:cxn>
                <a:cxn ang="0">
                  <a:pos x="401956" y="482348"/>
                </a:cxn>
                <a:cxn ang="0">
                  <a:pos x="463796" y="426693"/>
                </a:cxn>
                <a:cxn ang="0">
                  <a:pos x="439060" y="463797"/>
                </a:cxn>
                <a:cxn ang="0">
                  <a:pos x="49472" y="426693"/>
                </a:cxn>
                <a:cxn ang="0">
                  <a:pos x="86575" y="451429"/>
                </a:cxn>
                <a:cxn ang="0">
                  <a:pos x="49472" y="426693"/>
                </a:cxn>
                <a:cxn ang="0">
                  <a:pos x="507083" y="352485"/>
                </a:cxn>
                <a:cxn ang="0">
                  <a:pos x="494715" y="395773"/>
                </a:cxn>
                <a:cxn ang="0">
                  <a:pos x="12368" y="346301"/>
                </a:cxn>
                <a:cxn ang="0">
                  <a:pos x="37104" y="383405"/>
                </a:cxn>
                <a:cxn ang="0">
                  <a:pos x="12368" y="346301"/>
                </a:cxn>
                <a:cxn ang="0">
                  <a:pos x="519451" y="265910"/>
                </a:cxn>
                <a:cxn ang="0">
                  <a:pos x="525635" y="309198"/>
                </a:cxn>
                <a:cxn ang="0">
                  <a:pos x="0" y="265910"/>
                </a:cxn>
                <a:cxn ang="0">
                  <a:pos x="6184" y="259726"/>
                </a:cxn>
                <a:cxn ang="0">
                  <a:pos x="6184" y="303014"/>
                </a:cxn>
                <a:cxn ang="0">
                  <a:pos x="0" y="265910"/>
                </a:cxn>
                <a:cxn ang="0">
                  <a:pos x="519451" y="191703"/>
                </a:cxn>
                <a:cxn ang="0">
                  <a:pos x="519451" y="234990"/>
                </a:cxn>
                <a:cxn ang="0">
                  <a:pos x="0" y="216438"/>
                </a:cxn>
                <a:cxn ang="0">
                  <a:pos x="24736" y="179335"/>
                </a:cxn>
                <a:cxn ang="0">
                  <a:pos x="0" y="216438"/>
                </a:cxn>
                <a:cxn ang="0">
                  <a:pos x="482347" y="111311"/>
                </a:cxn>
                <a:cxn ang="0">
                  <a:pos x="494715" y="154599"/>
                </a:cxn>
                <a:cxn ang="0">
                  <a:pos x="30920" y="136047"/>
                </a:cxn>
                <a:cxn ang="0">
                  <a:pos x="68023" y="105127"/>
                </a:cxn>
                <a:cxn ang="0">
                  <a:pos x="30920" y="136047"/>
                </a:cxn>
                <a:cxn ang="0">
                  <a:pos x="414324" y="55656"/>
                </a:cxn>
                <a:cxn ang="0">
                  <a:pos x="451428" y="80391"/>
                </a:cxn>
                <a:cxn ang="0">
                  <a:pos x="414324" y="55656"/>
                </a:cxn>
                <a:cxn ang="0">
                  <a:pos x="123679" y="43288"/>
                </a:cxn>
                <a:cxn ang="0">
                  <a:pos x="92759" y="74207"/>
                </a:cxn>
                <a:cxn ang="0">
                  <a:pos x="333933" y="18552"/>
                </a:cxn>
                <a:cxn ang="0">
                  <a:pos x="377220" y="30920"/>
                </a:cxn>
                <a:cxn ang="0">
                  <a:pos x="333933" y="18552"/>
                </a:cxn>
                <a:cxn ang="0">
                  <a:pos x="204070" y="6184"/>
                </a:cxn>
                <a:cxn ang="0">
                  <a:pos x="166966" y="30920"/>
                </a:cxn>
                <a:cxn ang="0">
                  <a:pos x="259726" y="12368"/>
                </a:cxn>
                <a:cxn ang="0">
                  <a:pos x="247358" y="0"/>
                </a:cxn>
                <a:cxn ang="0">
                  <a:pos x="296829" y="0"/>
                </a:cxn>
                <a:cxn ang="0">
                  <a:pos x="259726" y="12368"/>
                </a:cxn>
              </a:cxnLst>
              <a:pathLst>
                <a:path w="86" h="86">
                  <a:moveTo>
                    <a:pt x="46" y="84"/>
                  </a:moveTo>
                  <a:cubicBezTo>
                    <a:pt x="48" y="84"/>
                    <a:pt x="50" y="84"/>
                    <a:pt x="52" y="83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1" y="85"/>
                    <a:pt x="48" y="86"/>
                    <a:pt x="46" y="86"/>
                  </a:cubicBezTo>
                  <a:lnTo>
                    <a:pt x="46" y="84"/>
                  </a:lnTo>
                  <a:close/>
                  <a:moveTo>
                    <a:pt x="32" y="85"/>
                  </a:moveTo>
                  <a:cubicBezTo>
                    <a:pt x="32" y="83"/>
                    <a:pt x="32" y="83"/>
                    <a:pt x="32" y="83"/>
                  </a:cubicBezTo>
                  <a:cubicBezTo>
                    <a:pt x="34" y="84"/>
                    <a:pt x="36" y="84"/>
                    <a:pt x="39" y="84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6"/>
                    <a:pt x="34" y="85"/>
                    <a:pt x="32" y="85"/>
                  </a:cubicBezTo>
                  <a:close/>
                  <a:moveTo>
                    <a:pt x="59" y="81"/>
                  </a:moveTo>
                  <a:cubicBezTo>
                    <a:pt x="61" y="80"/>
                    <a:pt x="63" y="79"/>
                    <a:pt x="65" y="78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4" y="80"/>
                    <a:pt x="62" y="82"/>
                    <a:pt x="59" y="83"/>
                  </a:cubicBezTo>
                  <a:lnTo>
                    <a:pt x="59" y="81"/>
                  </a:lnTo>
                  <a:close/>
                  <a:moveTo>
                    <a:pt x="19" y="79"/>
                  </a:moveTo>
                  <a:cubicBezTo>
                    <a:pt x="19" y="77"/>
                    <a:pt x="19" y="77"/>
                    <a:pt x="19" y="77"/>
                  </a:cubicBezTo>
                  <a:cubicBezTo>
                    <a:pt x="21" y="79"/>
                    <a:pt x="23" y="80"/>
                    <a:pt x="25" y="81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3" y="81"/>
                    <a:pt x="21" y="80"/>
                    <a:pt x="19" y="79"/>
                  </a:cubicBezTo>
                  <a:close/>
                  <a:moveTo>
                    <a:pt x="65" y="78"/>
                  </a:moveTo>
                  <a:cubicBezTo>
                    <a:pt x="65" y="78"/>
                    <a:pt x="65" y="78"/>
                    <a:pt x="65" y="78"/>
                  </a:cubicBezTo>
                  <a:moveTo>
                    <a:pt x="70" y="74"/>
                  </a:moveTo>
                  <a:cubicBezTo>
                    <a:pt x="72" y="72"/>
                    <a:pt x="74" y="71"/>
                    <a:pt x="75" y="69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5" y="71"/>
                    <a:pt x="73" y="73"/>
                    <a:pt x="71" y="75"/>
                  </a:cubicBezTo>
                  <a:lnTo>
                    <a:pt x="70" y="74"/>
                  </a:lnTo>
                  <a:close/>
                  <a:moveTo>
                    <a:pt x="8" y="69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11" y="70"/>
                    <a:pt x="12" y="72"/>
                    <a:pt x="14" y="73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1" y="72"/>
                    <a:pt x="10" y="71"/>
                    <a:pt x="8" y="69"/>
                  </a:cubicBezTo>
                  <a:close/>
                  <a:moveTo>
                    <a:pt x="79" y="63"/>
                  </a:moveTo>
                  <a:cubicBezTo>
                    <a:pt x="80" y="61"/>
                    <a:pt x="81" y="59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2" y="59"/>
                    <a:pt x="81" y="62"/>
                    <a:pt x="80" y="64"/>
                  </a:cubicBezTo>
                  <a:lnTo>
                    <a:pt x="79" y="63"/>
                  </a:lnTo>
                  <a:close/>
                  <a:moveTo>
                    <a:pt x="2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4" y="58"/>
                    <a:pt x="5" y="60"/>
                    <a:pt x="6" y="62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3" y="61"/>
                    <a:pt x="2" y="58"/>
                    <a:pt x="2" y="56"/>
                  </a:cubicBezTo>
                  <a:close/>
                  <a:moveTo>
                    <a:pt x="84" y="50"/>
                  </a:moveTo>
                  <a:cubicBezTo>
                    <a:pt x="84" y="48"/>
                    <a:pt x="84" y="45"/>
                    <a:pt x="84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45"/>
                    <a:pt x="85" y="48"/>
                    <a:pt x="85" y="50"/>
                  </a:cubicBezTo>
                  <a:lnTo>
                    <a:pt x="84" y="50"/>
                  </a:lnTo>
                  <a:close/>
                  <a:moveTo>
                    <a:pt x="0" y="43"/>
                  </a:moveTo>
                  <a:cubicBezTo>
                    <a:pt x="0" y="43"/>
                    <a:pt x="0" y="42"/>
                    <a:pt x="0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3"/>
                    <a:pt x="1" y="43"/>
                  </a:cubicBezTo>
                  <a:cubicBezTo>
                    <a:pt x="1" y="45"/>
                    <a:pt x="1" y="47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0" y="45"/>
                    <a:pt x="0" y="43"/>
                  </a:cubicBezTo>
                  <a:close/>
                  <a:moveTo>
                    <a:pt x="82" y="31"/>
                  </a:moveTo>
                  <a:cubicBezTo>
                    <a:pt x="84" y="31"/>
                    <a:pt x="84" y="31"/>
                    <a:pt x="84" y="31"/>
                  </a:cubicBezTo>
                  <a:cubicBezTo>
                    <a:pt x="84" y="33"/>
                    <a:pt x="85" y="35"/>
                    <a:pt x="85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36"/>
                    <a:pt x="83" y="34"/>
                    <a:pt x="82" y="31"/>
                  </a:cubicBezTo>
                  <a:close/>
                  <a:moveTo>
                    <a:pt x="0" y="35"/>
                  </a:moveTo>
                  <a:cubicBezTo>
                    <a:pt x="1" y="33"/>
                    <a:pt x="1" y="30"/>
                    <a:pt x="2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31"/>
                    <a:pt x="2" y="33"/>
                    <a:pt x="2" y="35"/>
                  </a:cubicBezTo>
                  <a:lnTo>
                    <a:pt x="0" y="35"/>
                  </a:lnTo>
                  <a:close/>
                  <a:moveTo>
                    <a:pt x="77" y="19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79" y="20"/>
                    <a:pt x="80" y="22"/>
                    <a:pt x="81" y="24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9" y="23"/>
                    <a:pt x="78" y="21"/>
                    <a:pt x="77" y="19"/>
                  </a:cubicBezTo>
                  <a:close/>
                  <a:moveTo>
                    <a:pt x="5" y="22"/>
                  </a:moveTo>
                  <a:cubicBezTo>
                    <a:pt x="7" y="19"/>
                    <a:pt x="8" y="18"/>
                    <a:pt x="9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9" y="18"/>
                    <a:pt x="8" y="20"/>
                    <a:pt x="7" y="22"/>
                  </a:cubicBezTo>
                  <a:lnTo>
                    <a:pt x="5" y="22"/>
                  </a:lnTo>
                  <a:close/>
                  <a:moveTo>
                    <a:pt x="67" y="9"/>
                  </a:moveTo>
                  <a:cubicBezTo>
                    <a:pt x="67" y="9"/>
                    <a:pt x="67" y="9"/>
                    <a:pt x="67" y="9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9" y="10"/>
                    <a:pt x="71" y="11"/>
                    <a:pt x="73" y="13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0" y="12"/>
                    <a:pt x="68" y="11"/>
                    <a:pt x="67" y="9"/>
                  </a:cubicBezTo>
                  <a:close/>
                  <a:moveTo>
                    <a:pt x="15" y="11"/>
                  </a:moveTo>
                  <a:cubicBezTo>
                    <a:pt x="16" y="9"/>
                    <a:pt x="18" y="8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9" y="9"/>
                    <a:pt x="17" y="10"/>
                    <a:pt x="15" y="12"/>
                  </a:cubicBezTo>
                  <a:lnTo>
                    <a:pt x="15" y="11"/>
                  </a:lnTo>
                  <a:close/>
                  <a:moveTo>
                    <a:pt x="54" y="3"/>
                  </a:moveTo>
                  <a:cubicBezTo>
                    <a:pt x="55" y="2"/>
                    <a:pt x="55" y="2"/>
                    <a:pt x="55" y="2"/>
                  </a:cubicBezTo>
                  <a:cubicBezTo>
                    <a:pt x="57" y="3"/>
                    <a:pt x="59" y="3"/>
                    <a:pt x="61" y="5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4" y="3"/>
                  </a:cubicBezTo>
                  <a:close/>
                  <a:moveTo>
                    <a:pt x="27" y="3"/>
                  </a:moveTo>
                  <a:cubicBezTo>
                    <a:pt x="29" y="2"/>
                    <a:pt x="31" y="2"/>
                    <a:pt x="33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3"/>
                    <a:pt x="29" y="4"/>
                    <a:pt x="27" y="5"/>
                  </a:cubicBezTo>
                  <a:lnTo>
                    <a:pt x="27" y="3"/>
                  </a:lnTo>
                  <a:close/>
                  <a:moveTo>
                    <a:pt x="42" y="2"/>
                  </a:moveTo>
                  <a:cubicBezTo>
                    <a:pt x="42" y="2"/>
                    <a:pt x="41" y="2"/>
                    <a:pt x="40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0"/>
                    <a:pt x="42" y="0"/>
                  </a:cubicBezTo>
                  <a:cubicBezTo>
                    <a:pt x="44" y="0"/>
                    <a:pt x="46" y="0"/>
                    <a:pt x="48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2"/>
                    <a:pt x="44" y="2"/>
                    <a:pt x="42" y="2"/>
                  </a:cubicBezTo>
                  <a:close/>
                </a:path>
              </a:pathLst>
            </a:custGeom>
            <a:solidFill>
              <a:srgbClr val="313A42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1514" name="TextBox 1414"/>
          <p:cNvSpPr txBox="1"/>
          <p:nvPr/>
        </p:nvSpPr>
        <p:spPr>
          <a:xfrm>
            <a:off x="1544638" y="2359025"/>
            <a:ext cx="1368425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5" name="矩形 1"/>
          <p:cNvSpPr/>
          <p:nvPr/>
        </p:nvSpPr>
        <p:spPr>
          <a:xfrm>
            <a:off x="1147763" y="2760663"/>
            <a:ext cx="27305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16" name="组合 11"/>
          <p:cNvGrpSpPr/>
          <p:nvPr/>
        </p:nvGrpSpPr>
        <p:grpSpPr>
          <a:xfrm>
            <a:off x="8035925" y="4041775"/>
            <a:ext cx="503238" cy="492125"/>
            <a:chOff x="0" y="0"/>
            <a:chExt cx="531819" cy="531820"/>
          </a:xfrm>
        </p:grpSpPr>
        <p:sp>
          <p:nvSpPr>
            <p:cNvPr id="29709" name="Oval 22"/>
            <p:cNvSpPr/>
            <p:nvPr/>
          </p:nvSpPr>
          <p:spPr>
            <a:xfrm>
              <a:off x="25232" y="23291"/>
              <a:ext cx="489119" cy="489119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zh-CN" sz="16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10" name="Freeform 23"/>
            <p:cNvSpPr>
              <a:spLocks noEditPoints="1"/>
            </p:cNvSpPr>
            <p:nvPr/>
          </p:nvSpPr>
          <p:spPr>
            <a:xfrm>
              <a:off x="271732" y="23291"/>
              <a:ext cx="118398" cy="31055"/>
            </a:xfrm>
            <a:custGeom>
              <a:avLst/>
              <a:gdLst/>
              <a:ahLst/>
              <a:cxnLst>
                <a:cxn ang="0">
                  <a:pos x="118398" y="31055"/>
                </a:cxn>
                <a:cxn ang="0">
                  <a:pos x="118398" y="31055"/>
                </a:cxn>
                <a:cxn ang="0">
                  <a:pos x="118398" y="3105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18398" y="31055"/>
                </a:cxn>
                <a:cxn ang="0">
                  <a:pos x="0" y="0"/>
                </a:cxn>
              </a:cxnLst>
              <a:pathLst>
                <a:path w="19" h="5"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3" y="2"/>
                    <a:pt x="19" y="5"/>
                  </a:cubicBezTo>
                  <a:cubicBezTo>
                    <a:pt x="13" y="2"/>
                    <a:pt x="7" y="0"/>
                    <a:pt x="0" y="0"/>
                  </a:cubicBezTo>
                </a:path>
              </a:pathLst>
            </a:custGeom>
            <a:solidFill>
              <a:srgbClr val="313A42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1" name="Freeform 25"/>
            <p:cNvSpPr/>
            <p:nvPr/>
          </p:nvSpPr>
          <p:spPr>
            <a:xfrm>
              <a:off x="135866" y="141689"/>
              <a:ext cx="166921" cy="229032"/>
            </a:xfrm>
            <a:custGeom>
              <a:avLst/>
              <a:gdLst/>
              <a:ahLst/>
              <a:cxnLst>
                <a:cxn ang="0">
                  <a:pos x="43276" y="92851"/>
                </a:cxn>
                <a:cxn ang="0">
                  <a:pos x="37094" y="30950"/>
                </a:cxn>
                <a:cxn ang="0">
                  <a:pos x="111281" y="43330"/>
                </a:cxn>
                <a:cxn ang="0">
                  <a:pos x="98916" y="136181"/>
                </a:cxn>
                <a:cxn ang="0">
                  <a:pos x="129827" y="210462"/>
                </a:cxn>
                <a:cxn ang="0">
                  <a:pos x="74187" y="142371"/>
                </a:cxn>
                <a:cxn ang="0">
                  <a:pos x="43276" y="92851"/>
                </a:cxn>
              </a:cxnLst>
              <a:pathLst>
                <a:path w="27" h="37">
                  <a:moveTo>
                    <a:pt x="7" y="15"/>
                  </a:moveTo>
                  <a:cubicBezTo>
                    <a:pt x="7" y="15"/>
                    <a:pt x="0" y="10"/>
                    <a:pt x="6" y="5"/>
                  </a:cubicBezTo>
                  <a:cubicBezTo>
                    <a:pt x="12" y="0"/>
                    <a:pt x="22" y="1"/>
                    <a:pt x="18" y="7"/>
                  </a:cubicBezTo>
                  <a:cubicBezTo>
                    <a:pt x="13" y="13"/>
                    <a:pt x="12" y="18"/>
                    <a:pt x="16" y="22"/>
                  </a:cubicBezTo>
                  <a:cubicBezTo>
                    <a:pt x="20" y="25"/>
                    <a:pt x="27" y="31"/>
                    <a:pt x="21" y="34"/>
                  </a:cubicBezTo>
                  <a:cubicBezTo>
                    <a:pt x="14" y="37"/>
                    <a:pt x="13" y="27"/>
                    <a:pt x="12" y="23"/>
                  </a:cubicBezTo>
                  <a:cubicBezTo>
                    <a:pt x="11" y="20"/>
                    <a:pt x="9" y="17"/>
                    <a:pt x="7" y="15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2" name="Freeform 26"/>
            <p:cNvSpPr/>
            <p:nvPr/>
          </p:nvSpPr>
          <p:spPr>
            <a:xfrm>
              <a:off x="215445" y="93165"/>
              <a:ext cx="56287" cy="54347"/>
            </a:xfrm>
            <a:custGeom>
              <a:avLst/>
              <a:gdLst/>
              <a:ahLst/>
              <a:cxnLst>
                <a:cxn ang="0">
                  <a:pos x="50033" y="36231"/>
                </a:cxn>
                <a:cxn ang="0">
                  <a:pos x="18762" y="48308"/>
                </a:cxn>
                <a:cxn ang="0">
                  <a:pos x="6254" y="18116"/>
                </a:cxn>
                <a:cxn ang="0">
                  <a:pos x="37525" y="6039"/>
                </a:cxn>
                <a:cxn ang="0">
                  <a:pos x="50033" y="36231"/>
                </a:cxn>
              </a:cxnLst>
              <a:pathLst>
                <a:path w="9" h="9">
                  <a:moveTo>
                    <a:pt x="8" y="6"/>
                  </a:moveTo>
                  <a:cubicBezTo>
                    <a:pt x="7" y="8"/>
                    <a:pt x="5" y="9"/>
                    <a:pt x="3" y="8"/>
                  </a:cubicBezTo>
                  <a:cubicBezTo>
                    <a:pt x="1" y="8"/>
                    <a:pt x="0" y="6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8" y="1"/>
                    <a:pt x="9" y="3"/>
                    <a:pt x="8" y="6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3" name="Freeform 27"/>
            <p:cNvSpPr/>
            <p:nvPr/>
          </p:nvSpPr>
          <p:spPr>
            <a:xfrm>
              <a:off x="192154" y="116457"/>
              <a:ext cx="23291" cy="25232"/>
            </a:xfrm>
            <a:custGeom>
              <a:avLst/>
              <a:gdLst/>
              <a:ahLst/>
              <a:cxnLst>
                <a:cxn ang="0">
                  <a:pos x="23291" y="12616"/>
                </a:cxn>
                <a:cxn ang="0">
                  <a:pos x="11646" y="25232"/>
                </a:cxn>
                <a:cxn ang="0">
                  <a:pos x="0" y="12616"/>
                </a:cxn>
                <a:cxn ang="0">
                  <a:pos x="11646" y="0"/>
                </a:cxn>
                <a:cxn ang="0">
                  <a:pos x="23291" y="12616"/>
                </a:cxn>
              </a:cxnLst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4" name="Freeform 28"/>
            <p:cNvSpPr/>
            <p:nvPr/>
          </p:nvSpPr>
          <p:spPr>
            <a:xfrm>
              <a:off x="166921" y="130043"/>
              <a:ext cx="25232" cy="23291"/>
            </a:xfrm>
            <a:custGeom>
              <a:avLst/>
              <a:gdLst/>
              <a:ahLst/>
              <a:cxnLst>
                <a:cxn ang="0">
                  <a:pos x="18924" y="5823"/>
                </a:cxn>
                <a:cxn ang="0">
                  <a:pos x="18924" y="23291"/>
                </a:cxn>
                <a:cxn ang="0">
                  <a:pos x="6308" y="17468"/>
                </a:cxn>
                <a:cxn ang="0">
                  <a:pos x="6308" y="0"/>
                </a:cxn>
                <a:cxn ang="0">
                  <a:pos x="18924" y="5823"/>
                </a:cxn>
              </a:cxnLst>
              <a:pathLst>
                <a:path w="4" h="4">
                  <a:moveTo>
                    <a:pt x="3" y="1"/>
                  </a:moveTo>
                  <a:cubicBezTo>
                    <a:pt x="4" y="2"/>
                    <a:pt x="4" y="3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5" name="Freeform 29"/>
            <p:cNvSpPr/>
            <p:nvPr/>
          </p:nvSpPr>
          <p:spPr>
            <a:xfrm>
              <a:off x="147512" y="147512"/>
              <a:ext cx="25232" cy="25232"/>
            </a:xfrm>
            <a:custGeom>
              <a:avLst/>
              <a:gdLst/>
              <a:ahLst/>
              <a:cxnLst>
                <a:cxn ang="0">
                  <a:pos x="18924" y="6308"/>
                </a:cxn>
                <a:cxn ang="0">
                  <a:pos x="18924" y="18924"/>
                </a:cxn>
                <a:cxn ang="0">
                  <a:pos x="0" y="12616"/>
                </a:cxn>
                <a:cxn ang="0">
                  <a:pos x="6308" y="0"/>
                </a:cxn>
                <a:cxn ang="0">
                  <a:pos x="18924" y="6308"/>
                </a:cxn>
              </a:cxnLst>
              <a:pathLst>
                <a:path w="4" h="4">
                  <a:moveTo>
                    <a:pt x="3" y="1"/>
                  </a:move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6" name="Freeform 30"/>
            <p:cNvSpPr/>
            <p:nvPr/>
          </p:nvSpPr>
          <p:spPr>
            <a:xfrm>
              <a:off x="135866" y="166921"/>
              <a:ext cx="25232" cy="17469"/>
            </a:xfrm>
            <a:custGeom>
              <a:avLst/>
              <a:gdLst/>
              <a:ahLst/>
              <a:cxnLst>
                <a:cxn ang="0">
                  <a:pos x="12616" y="5823"/>
                </a:cxn>
                <a:cxn ang="0">
                  <a:pos x="18924" y="11646"/>
                </a:cxn>
                <a:cxn ang="0">
                  <a:pos x="6308" y="11646"/>
                </a:cxn>
                <a:cxn ang="0">
                  <a:pos x="0" y="0"/>
                </a:cxn>
                <a:cxn ang="0">
                  <a:pos x="12616" y="5823"/>
                </a:cxn>
              </a:cxnLst>
              <a:pathLst>
                <a:path w="4" h="3">
                  <a:moveTo>
                    <a:pt x="2" y="1"/>
                  </a:moveTo>
                  <a:cubicBezTo>
                    <a:pt x="3" y="1"/>
                    <a:pt x="4" y="2"/>
                    <a:pt x="3" y="2"/>
                  </a:cubicBezTo>
                  <a:cubicBezTo>
                    <a:pt x="2" y="3"/>
                    <a:pt x="2" y="3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7" name="Freeform 31"/>
            <p:cNvSpPr/>
            <p:nvPr/>
          </p:nvSpPr>
          <p:spPr>
            <a:xfrm>
              <a:off x="234854" y="215445"/>
              <a:ext cx="161099" cy="234855"/>
            </a:xfrm>
            <a:custGeom>
              <a:avLst/>
              <a:gdLst/>
              <a:ahLst/>
              <a:cxnLst>
                <a:cxn ang="0">
                  <a:pos x="117726" y="92706"/>
                </a:cxn>
                <a:cxn ang="0">
                  <a:pos x="123922" y="30902"/>
                </a:cxn>
                <a:cxn ang="0">
                  <a:pos x="55765" y="49443"/>
                </a:cxn>
                <a:cxn ang="0">
                  <a:pos x="68157" y="135969"/>
                </a:cxn>
                <a:cxn ang="0">
                  <a:pos x="43373" y="216314"/>
                </a:cxn>
                <a:cxn ang="0">
                  <a:pos x="92942" y="148329"/>
                </a:cxn>
                <a:cxn ang="0">
                  <a:pos x="117726" y="92706"/>
                </a:cxn>
              </a:cxnLst>
              <a:pathLst>
                <a:path w="26" h="38">
                  <a:moveTo>
                    <a:pt x="19" y="15"/>
                  </a:moveTo>
                  <a:cubicBezTo>
                    <a:pt x="19" y="15"/>
                    <a:pt x="26" y="10"/>
                    <a:pt x="20" y="5"/>
                  </a:cubicBezTo>
                  <a:cubicBezTo>
                    <a:pt x="14" y="0"/>
                    <a:pt x="4" y="2"/>
                    <a:pt x="9" y="8"/>
                  </a:cubicBezTo>
                  <a:cubicBezTo>
                    <a:pt x="14" y="14"/>
                    <a:pt x="15" y="19"/>
                    <a:pt x="11" y="22"/>
                  </a:cubicBezTo>
                  <a:cubicBezTo>
                    <a:pt x="7" y="26"/>
                    <a:pt x="0" y="32"/>
                    <a:pt x="7" y="35"/>
                  </a:cubicBezTo>
                  <a:cubicBezTo>
                    <a:pt x="13" y="38"/>
                    <a:pt x="14" y="28"/>
                    <a:pt x="15" y="24"/>
                  </a:cubicBezTo>
                  <a:cubicBezTo>
                    <a:pt x="16" y="20"/>
                    <a:pt x="18" y="18"/>
                    <a:pt x="19" y="15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8" name="Freeform 32"/>
            <p:cNvSpPr/>
            <p:nvPr/>
          </p:nvSpPr>
          <p:spPr>
            <a:xfrm>
              <a:off x="260087" y="172744"/>
              <a:ext cx="54347" cy="56287"/>
            </a:xfrm>
            <a:custGeom>
              <a:avLst/>
              <a:gdLst/>
              <a:ahLst/>
              <a:cxnLst>
                <a:cxn ang="0">
                  <a:pos x="6039" y="37525"/>
                </a:cxn>
                <a:cxn ang="0">
                  <a:pos x="36231" y="50033"/>
                </a:cxn>
                <a:cxn ang="0">
                  <a:pos x="48308" y="18762"/>
                </a:cxn>
                <a:cxn ang="0">
                  <a:pos x="18116" y="6254"/>
                </a:cxn>
                <a:cxn ang="0">
                  <a:pos x="6039" y="37525"/>
                </a:cxn>
              </a:cxnLst>
              <a:pathLst>
                <a:path w="9" h="9">
                  <a:moveTo>
                    <a:pt x="1" y="6"/>
                  </a:moveTo>
                  <a:cubicBezTo>
                    <a:pt x="1" y="8"/>
                    <a:pt x="4" y="9"/>
                    <a:pt x="6" y="8"/>
                  </a:cubicBezTo>
                  <a:cubicBezTo>
                    <a:pt x="8" y="7"/>
                    <a:pt x="9" y="5"/>
                    <a:pt x="8" y="3"/>
                  </a:cubicBezTo>
                  <a:cubicBezTo>
                    <a:pt x="7" y="1"/>
                    <a:pt x="5" y="0"/>
                    <a:pt x="3" y="1"/>
                  </a:cubicBezTo>
                  <a:cubicBezTo>
                    <a:pt x="1" y="1"/>
                    <a:pt x="0" y="3"/>
                    <a:pt x="1" y="6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9" name="Freeform 33"/>
            <p:cNvSpPr/>
            <p:nvPr/>
          </p:nvSpPr>
          <p:spPr>
            <a:xfrm>
              <a:off x="314433" y="192154"/>
              <a:ext cx="25232" cy="29114"/>
            </a:xfrm>
            <a:custGeom>
              <a:avLst/>
              <a:gdLst/>
              <a:ahLst/>
              <a:cxnLst>
                <a:cxn ang="0">
                  <a:pos x="0" y="11646"/>
                </a:cxn>
                <a:cxn ang="0">
                  <a:pos x="12616" y="29114"/>
                </a:cxn>
                <a:cxn ang="0">
                  <a:pos x="25232" y="17468"/>
                </a:cxn>
                <a:cxn ang="0">
                  <a:pos x="12616" y="0"/>
                </a:cxn>
                <a:cxn ang="0">
                  <a:pos x="0" y="11646"/>
                </a:cxn>
              </a:cxnLst>
              <a:pathLst>
                <a:path w="4" h="5">
                  <a:moveTo>
                    <a:pt x="0" y="2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20" name="Freeform 34"/>
            <p:cNvSpPr/>
            <p:nvPr/>
          </p:nvSpPr>
          <p:spPr>
            <a:xfrm>
              <a:off x="339666" y="203799"/>
              <a:ext cx="25232" cy="25232"/>
            </a:xfrm>
            <a:custGeom>
              <a:avLst/>
              <a:gdLst/>
              <a:ahLst/>
              <a:cxnLst>
                <a:cxn ang="0">
                  <a:pos x="6308" y="12616"/>
                </a:cxn>
                <a:cxn ang="0">
                  <a:pos x="12616" y="25232"/>
                </a:cxn>
                <a:cxn ang="0">
                  <a:pos x="25232" y="18924"/>
                </a:cxn>
                <a:cxn ang="0">
                  <a:pos x="18924" y="6308"/>
                </a:cxn>
                <a:cxn ang="0">
                  <a:pos x="6308" y="12616"/>
                </a:cxn>
              </a:cxnLst>
              <a:pathLst>
                <a:path w="4" h="4">
                  <a:moveTo>
                    <a:pt x="1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21" name="Freeform 35"/>
            <p:cNvSpPr/>
            <p:nvPr/>
          </p:nvSpPr>
          <p:spPr>
            <a:xfrm>
              <a:off x="364898" y="221268"/>
              <a:ext cx="19409" cy="25232"/>
            </a:xfrm>
            <a:custGeom>
              <a:avLst/>
              <a:gdLst/>
              <a:ahLst/>
              <a:cxnLst>
                <a:cxn ang="0">
                  <a:pos x="0" y="6308"/>
                </a:cxn>
                <a:cxn ang="0">
                  <a:pos x="6470" y="18924"/>
                </a:cxn>
                <a:cxn ang="0">
                  <a:pos x="19409" y="12616"/>
                </a:cxn>
                <a:cxn ang="0">
                  <a:pos x="12939" y="0"/>
                </a:cxn>
                <a:cxn ang="0">
                  <a:pos x="0" y="6308"/>
                </a:cxn>
              </a:cxnLst>
              <a:pathLst>
                <a:path w="3" h="4">
                  <a:moveTo>
                    <a:pt x="0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22" name="Freeform 36"/>
            <p:cNvSpPr/>
            <p:nvPr/>
          </p:nvSpPr>
          <p:spPr>
            <a:xfrm>
              <a:off x="376544" y="240677"/>
              <a:ext cx="19409" cy="19409"/>
            </a:xfrm>
            <a:custGeom>
              <a:avLst/>
              <a:gdLst/>
              <a:ahLst/>
              <a:cxnLst>
                <a:cxn ang="0">
                  <a:pos x="6470" y="6470"/>
                </a:cxn>
                <a:cxn ang="0">
                  <a:pos x="0" y="19409"/>
                </a:cxn>
                <a:cxn ang="0">
                  <a:pos x="19409" y="12939"/>
                </a:cxn>
                <a:cxn ang="0">
                  <a:pos x="19409" y="6470"/>
                </a:cxn>
                <a:cxn ang="0">
                  <a:pos x="6470" y="6470"/>
                </a:cxn>
              </a:cxnLst>
              <a:pathLst>
                <a:path w="3" h="3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3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EFE9EB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23" name="Freeform 37"/>
            <p:cNvSpPr>
              <a:spLocks noEditPoints="1"/>
            </p:cNvSpPr>
            <p:nvPr/>
          </p:nvSpPr>
          <p:spPr>
            <a:xfrm>
              <a:off x="0" y="0"/>
              <a:ext cx="531819" cy="531820"/>
            </a:xfrm>
            <a:custGeom>
              <a:avLst/>
              <a:gdLst/>
              <a:ahLst/>
              <a:cxnLst>
                <a:cxn ang="0">
                  <a:pos x="327749" y="519452"/>
                </a:cxn>
                <a:cxn ang="0">
                  <a:pos x="284461" y="531820"/>
                </a:cxn>
                <a:cxn ang="0">
                  <a:pos x="197886" y="525636"/>
                </a:cxn>
                <a:cxn ang="0">
                  <a:pos x="241174" y="525636"/>
                </a:cxn>
                <a:cxn ang="0">
                  <a:pos x="197886" y="525636"/>
                </a:cxn>
                <a:cxn ang="0">
                  <a:pos x="408140" y="482348"/>
                </a:cxn>
                <a:cxn ang="0">
                  <a:pos x="371037" y="513268"/>
                </a:cxn>
                <a:cxn ang="0">
                  <a:pos x="117495" y="488532"/>
                </a:cxn>
                <a:cxn ang="0">
                  <a:pos x="160782" y="500900"/>
                </a:cxn>
                <a:cxn ang="0">
                  <a:pos x="117495" y="488532"/>
                </a:cxn>
                <a:cxn ang="0">
                  <a:pos x="408140" y="482348"/>
                </a:cxn>
                <a:cxn ang="0">
                  <a:pos x="469980" y="426693"/>
                </a:cxn>
                <a:cxn ang="0">
                  <a:pos x="445244" y="463797"/>
                </a:cxn>
                <a:cxn ang="0">
                  <a:pos x="55655" y="426693"/>
                </a:cxn>
                <a:cxn ang="0">
                  <a:pos x="86575" y="451429"/>
                </a:cxn>
                <a:cxn ang="0">
                  <a:pos x="55655" y="426693"/>
                </a:cxn>
                <a:cxn ang="0">
                  <a:pos x="513267" y="352485"/>
                </a:cxn>
                <a:cxn ang="0">
                  <a:pos x="500899" y="395773"/>
                </a:cxn>
                <a:cxn ang="0">
                  <a:pos x="12368" y="346301"/>
                </a:cxn>
                <a:cxn ang="0">
                  <a:pos x="37104" y="383405"/>
                </a:cxn>
                <a:cxn ang="0">
                  <a:pos x="12368" y="346301"/>
                </a:cxn>
                <a:cxn ang="0">
                  <a:pos x="525635" y="265910"/>
                </a:cxn>
                <a:cxn ang="0">
                  <a:pos x="531819" y="309198"/>
                </a:cxn>
                <a:cxn ang="0">
                  <a:pos x="0" y="265910"/>
                </a:cxn>
                <a:cxn ang="0">
                  <a:pos x="12368" y="259726"/>
                </a:cxn>
                <a:cxn ang="0">
                  <a:pos x="12368" y="303014"/>
                </a:cxn>
                <a:cxn ang="0">
                  <a:pos x="0" y="265910"/>
                </a:cxn>
                <a:cxn ang="0">
                  <a:pos x="519451" y="191703"/>
                </a:cxn>
                <a:cxn ang="0">
                  <a:pos x="519451" y="234990"/>
                </a:cxn>
                <a:cxn ang="0">
                  <a:pos x="6184" y="216438"/>
                </a:cxn>
                <a:cxn ang="0">
                  <a:pos x="24736" y="179335"/>
                </a:cxn>
                <a:cxn ang="0">
                  <a:pos x="6184" y="216438"/>
                </a:cxn>
                <a:cxn ang="0">
                  <a:pos x="482347" y="111311"/>
                </a:cxn>
                <a:cxn ang="0">
                  <a:pos x="500899" y="154599"/>
                </a:cxn>
                <a:cxn ang="0">
                  <a:pos x="37104" y="136047"/>
                </a:cxn>
                <a:cxn ang="0">
                  <a:pos x="68023" y="105127"/>
                </a:cxn>
                <a:cxn ang="0">
                  <a:pos x="37104" y="136047"/>
                </a:cxn>
                <a:cxn ang="0">
                  <a:pos x="420508" y="55656"/>
                </a:cxn>
                <a:cxn ang="0">
                  <a:pos x="457612" y="80391"/>
                </a:cxn>
                <a:cxn ang="0">
                  <a:pos x="420508" y="55656"/>
                </a:cxn>
                <a:cxn ang="0">
                  <a:pos x="129863" y="37104"/>
                </a:cxn>
                <a:cxn ang="0">
                  <a:pos x="98943" y="74207"/>
                </a:cxn>
                <a:cxn ang="0">
                  <a:pos x="340117" y="18552"/>
                </a:cxn>
                <a:cxn ang="0">
                  <a:pos x="383404" y="24736"/>
                </a:cxn>
                <a:cxn ang="0">
                  <a:pos x="340117" y="18552"/>
                </a:cxn>
                <a:cxn ang="0">
                  <a:pos x="210254" y="6184"/>
                </a:cxn>
                <a:cxn ang="0">
                  <a:pos x="173150" y="24736"/>
                </a:cxn>
                <a:cxn ang="0">
                  <a:pos x="265910" y="6184"/>
                </a:cxn>
                <a:cxn ang="0">
                  <a:pos x="253542" y="0"/>
                </a:cxn>
                <a:cxn ang="0">
                  <a:pos x="296829" y="0"/>
                </a:cxn>
                <a:cxn ang="0">
                  <a:pos x="265910" y="6184"/>
                </a:cxn>
              </a:cxnLst>
              <a:pathLst>
                <a:path w="86" h="86">
                  <a:moveTo>
                    <a:pt x="46" y="85"/>
                  </a:moveTo>
                  <a:cubicBezTo>
                    <a:pt x="49" y="85"/>
                    <a:pt x="51" y="84"/>
                    <a:pt x="53" y="84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1" y="86"/>
                    <a:pt x="49" y="86"/>
                    <a:pt x="46" y="86"/>
                  </a:cubicBezTo>
                  <a:lnTo>
                    <a:pt x="46" y="85"/>
                  </a:lnTo>
                  <a:close/>
                  <a:moveTo>
                    <a:pt x="32" y="85"/>
                  </a:moveTo>
                  <a:cubicBezTo>
                    <a:pt x="32" y="83"/>
                    <a:pt x="32" y="83"/>
                    <a:pt x="32" y="83"/>
                  </a:cubicBezTo>
                  <a:cubicBezTo>
                    <a:pt x="35" y="84"/>
                    <a:pt x="37" y="84"/>
                    <a:pt x="39" y="85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7" y="86"/>
                    <a:pt x="34" y="85"/>
                    <a:pt x="32" y="85"/>
                  </a:cubicBezTo>
                  <a:close/>
                  <a:moveTo>
                    <a:pt x="60" y="81"/>
                  </a:moveTo>
                  <a:cubicBezTo>
                    <a:pt x="62" y="80"/>
                    <a:pt x="64" y="79"/>
                    <a:pt x="66" y="78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4" y="81"/>
                    <a:pt x="62" y="82"/>
                    <a:pt x="60" y="83"/>
                  </a:cubicBezTo>
                  <a:lnTo>
                    <a:pt x="60" y="81"/>
                  </a:lnTo>
                  <a:close/>
                  <a:moveTo>
                    <a:pt x="19" y="79"/>
                  </a:moveTo>
                  <a:cubicBezTo>
                    <a:pt x="20" y="78"/>
                    <a:pt x="20" y="78"/>
                    <a:pt x="20" y="78"/>
                  </a:cubicBezTo>
                  <a:cubicBezTo>
                    <a:pt x="22" y="79"/>
                    <a:pt x="24" y="80"/>
                    <a:pt x="26" y="81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3" y="81"/>
                    <a:pt x="21" y="80"/>
                    <a:pt x="19" y="79"/>
                  </a:cubicBezTo>
                  <a:close/>
                  <a:moveTo>
                    <a:pt x="66" y="78"/>
                  </a:moveTo>
                  <a:cubicBezTo>
                    <a:pt x="66" y="78"/>
                    <a:pt x="66" y="78"/>
                    <a:pt x="66" y="78"/>
                  </a:cubicBezTo>
                  <a:moveTo>
                    <a:pt x="71" y="74"/>
                  </a:moveTo>
                  <a:cubicBezTo>
                    <a:pt x="73" y="73"/>
                    <a:pt x="75" y="71"/>
                    <a:pt x="76" y="69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6" y="72"/>
                    <a:pt x="74" y="73"/>
                    <a:pt x="72" y="75"/>
                  </a:cubicBezTo>
                  <a:lnTo>
                    <a:pt x="71" y="74"/>
                  </a:lnTo>
                  <a:close/>
                  <a:moveTo>
                    <a:pt x="9" y="69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1" y="70"/>
                    <a:pt x="13" y="72"/>
                    <a:pt x="14" y="73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2" y="73"/>
                    <a:pt x="10" y="71"/>
                    <a:pt x="9" y="69"/>
                  </a:cubicBezTo>
                  <a:close/>
                  <a:moveTo>
                    <a:pt x="80" y="63"/>
                  </a:moveTo>
                  <a:cubicBezTo>
                    <a:pt x="81" y="61"/>
                    <a:pt x="82" y="59"/>
                    <a:pt x="83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3" y="59"/>
                    <a:pt x="82" y="62"/>
                    <a:pt x="81" y="64"/>
                  </a:cubicBezTo>
                  <a:lnTo>
                    <a:pt x="80" y="63"/>
                  </a:lnTo>
                  <a:close/>
                  <a:moveTo>
                    <a:pt x="2" y="56"/>
                  </a:moveTo>
                  <a:cubicBezTo>
                    <a:pt x="4" y="56"/>
                    <a:pt x="4" y="56"/>
                    <a:pt x="4" y="56"/>
                  </a:cubicBezTo>
                  <a:cubicBezTo>
                    <a:pt x="4" y="58"/>
                    <a:pt x="5" y="60"/>
                    <a:pt x="6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1"/>
                    <a:pt x="3" y="59"/>
                    <a:pt x="2" y="56"/>
                  </a:cubicBezTo>
                  <a:close/>
                  <a:moveTo>
                    <a:pt x="84" y="50"/>
                  </a:moveTo>
                  <a:cubicBezTo>
                    <a:pt x="85" y="48"/>
                    <a:pt x="85" y="45"/>
                    <a:pt x="85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46"/>
                    <a:pt x="86" y="48"/>
                    <a:pt x="86" y="50"/>
                  </a:cubicBezTo>
                  <a:lnTo>
                    <a:pt x="84" y="50"/>
                  </a:ln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5"/>
                    <a:pt x="2" y="47"/>
                    <a:pt x="2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7"/>
                    <a:pt x="0" y="45"/>
                    <a:pt x="0" y="43"/>
                  </a:cubicBezTo>
                  <a:close/>
                  <a:moveTo>
                    <a:pt x="83" y="31"/>
                  </a:moveTo>
                  <a:cubicBezTo>
                    <a:pt x="84" y="31"/>
                    <a:pt x="84" y="31"/>
                    <a:pt x="84" y="31"/>
                  </a:cubicBezTo>
                  <a:cubicBezTo>
                    <a:pt x="85" y="33"/>
                    <a:pt x="86" y="36"/>
                    <a:pt x="86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36"/>
                    <a:pt x="84" y="34"/>
                    <a:pt x="83" y="31"/>
                  </a:cubicBezTo>
                  <a:close/>
                  <a:moveTo>
                    <a:pt x="1" y="35"/>
                  </a:moveTo>
                  <a:cubicBezTo>
                    <a:pt x="2" y="33"/>
                    <a:pt x="2" y="30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3" y="33"/>
                    <a:pt x="2" y="35"/>
                  </a:cubicBezTo>
                  <a:lnTo>
                    <a:pt x="1" y="35"/>
                  </a:lnTo>
                  <a:close/>
                  <a:moveTo>
                    <a:pt x="77" y="19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80" y="20"/>
                    <a:pt x="81" y="22"/>
                    <a:pt x="82" y="24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0" y="23"/>
                    <a:pt x="78" y="21"/>
                    <a:pt x="77" y="19"/>
                  </a:cubicBezTo>
                  <a:close/>
                  <a:moveTo>
                    <a:pt x="6" y="22"/>
                  </a:moveTo>
                  <a:cubicBezTo>
                    <a:pt x="7" y="20"/>
                    <a:pt x="9" y="17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8"/>
                    <a:pt x="8" y="20"/>
                    <a:pt x="7" y="22"/>
                  </a:cubicBezTo>
                  <a:lnTo>
                    <a:pt x="6" y="22"/>
                  </a:lnTo>
                  <a:close/>
                  <a:moveTo>
                    <a:pt x="68" y="9"/>
                  </a:moveTo>
                  <a:cubicBezTo>
                    <a:pt x="68" y="9"/>
                    <a:pt x="68" y="9"/>
                    <a:pt x="68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9"/>
                    <a:pt x="72" y="11"/>
                    <a:pt x="74" y="13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1" y="12"/>
                    <a:pt x="69" y="11"/>
                    <a:pt x="68" y="9"/>
                  </a:cubicBezTo>
                  <a:close/>
                  <a:moveTo>
                    <a:pt x="15" y="11"/>
                  </a:moveTo>
                  <a:cubicBezTo>
                    <a:pt x="17" y="9"/>
                    <a:pt x="19" y="8"/>
                    <a:pt x="21" y="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19" y="9"/>
                    <a:pt x="18" y="10"/>
                    <a:pt x="16" y="12"/>
                  </a:cubicBezTo>
                  <a:lnTo>
                    <a:pt x="15" y="11"/>
                  </a:lnTo>
                  <a:close/>
                  <a:moveTo>
                    <a:pt x="55" y="3"/>
                  </a:moveTo>
                  <a:cubicBezTo>
                    <a:pt x="55" y="2"/>
                    <a:pt x="55" y="2"/>
                    <a:pt x="55" y="2"/>
                  </a:cubicBezTo>
                  <a:cubicBezTo>
                    <a:pt x="58" y="2"/>
                    <a:pt x="60" y="3"/>
                    <a:pt x="62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5" y="3"/>
                  </a:cubicBezTo>
                  <a:close/>
                  <a:moveTo>
                    <a:pt x="27" y="3"/>
                  </a:moveTo>
                  <a:cubicBezTo>
                    <a:pt x="29" y="2"/>
                    <a:pt x="32" y="2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3"/>
                    <a:pt x="30" y="4"/>
                    <a:pt x="28" y="4"/>
                  </a:cubicBezTo>
                  <a:lnTo>
                    <a:pt x="27" y="3"/>
                  </a:lnTo>
                  <a:close/>
                  <a:moveTo>
                    <a:pt x="43" y="1"/>
                  </a:moveTo>
                  <a:cubicBezTo>
                    <a:pt x="42" y="1"/>
                    <a:pt x="42" y="2"/>
                    <a:pt x="41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3" y="0"/>
                  </a:cubicBezTo>
                  <a:cubicBezTo>
                    <a:pt x="45" y="0"/>
                    <a:pt x="47" y="0"/>
                    <a:pt x="48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5" y="1"/>
                    <a:pt x="43" y="1"/>
                  </a:cubicBezTo>
                  <a:close/>
                </a:path>
              </a:pathLst>
            </a:custGeom>
            <a:solidFill>
              <a:srgbClr val="313A42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532" name="组合 27"/>
          <p:cNvGrpSpPr/>
          <p:nvPr/>
        </p:nvGrpSpPr>
        <p:grpSpPr>
          <a:xfrm>
            <a:off x="8059738" y="2187575"/>
            <a:ext cx="503237" cy="517525"/>
            <a:chOff x="0" y="0"/>
            <a:chExt cx="531819" cy="531820"/>
          </a:xfrm>
        </p:grpSpPr>
        <p:sp>
          <p:nvSpPr>
            <p:cNvPr id="29725" name="Oval 48"/>
            <p:cNvSpPr/>
            <p:nvPr/>
          </p:nvSpPr>
          <p:spPr>
            <a:xfrm>
              <a:off x="25232" y="25232"/>
              <a:ext cx="489119" cy="489119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zh-CN" sz="16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26" name="Freeform 49"/>
            <p:cNvSpPr/>
            <p:nvPr/>
          </p:nvSpPr>
          <p:spPr>
            <a:xfrm>
              <a:off x="271732" y="494942"/>
              <a:ext cx="87343" cy="19409"/>
            </a:xfrm>
            <a:custGeom>
              <a:avLst/>
              <a:gdLst/>
              <a:ahLst/>
              <a:cxnLst>
                <a:cxn ang="0">
                  <a:pos x="87343" y="0"/>
                </a:cxn>
                <a:cxn ang="0">
                  <a:pos x="0" y="19409"/>
                </a:cxn>
                <a:cxn ang="0">
                  <a:pos x="0" y="19409"/>
                </a:cxn>
                <a:cxn ang="0">
                  <a:pos x="87343" y="0"/>
                </a:cxn>
              </a:cxnLst>
              <a:pathLst>
                <a:path w="14" h="3">
                  <a:moveTo>
                    <a:pt x="14" y="0"/>
                  </a:moveTo>
                  <a:cubicBezTo>
                    <a:pt x="10" y="2"/>
                    <a:pt x="5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9" y="2"/>
                    <a:pt x="14" y="0"/>
                  </a:cubicBezTo>
                </a:path>
              </a:pathLst>
            </a:custGeom>
            <a:solidFill>
              <a:srgbClr val="313A4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27" name="Freeform 51"/>
            <p:cNvSpPr/>
            <p:nvPr/>
          </p:nvSpPr>
          <p:spPr>
            <a:xfrm>
              <a:off x="98988" y="98988"/>
              <a:ext cx="339666" cy="339666"/>
            </a:xfrm>
            <a:custGeom>
              <a:avLst/>
              <a:gdLst/>
              <a:ahLst/>
              <a:cxnLst>
                <a:cxn ang="0">
                  <a:pos x="296436" y="160569"/>
                </a:cxn>
                <a:cxn ang="0">
                  <a:pos x="296436" y="142042"/>
                </a:cxn>
                <a:cxn ang="0">
                  <a:pos x="271733" y="142042"/>
                </a:cxn>
                <a:cxn ang="0">
                  <a:pos x="271733" y="148218"/>
                </a:cxn>
                <a:cxn ang="0">
                  <a:pos x="247030" y="135866"/>
                </a:cxn>
                <a:cxn ang="0">
                  <a:pos x="247030" y="117339"/>
                </a:cxn>
                <a:cxn ang="0">
                  <a:pos x="222327" y="117339"/>
                </a:cxn>
                <a:cxn ang="0">
                  <a:pos x="222327" y="123515"/>
                </a:cxn>
                <a:cxn ang="0">
                  <a:pos x="185272" y="104988"/>
                </a:cxn>
                <a:cxn ang="0">
                  <a:pos x="185272" y="37054"/>
                </a:cxn>
                <a:cxn ang="0">
                  <a:pos x="166745" y="0"/>
                </a:cxn>
                <a:cxn ang="0">
                  <a:pos x="166745" y="0"/>
                </a:cxn>
                <a:cxn ang="0">
                  <a:pos x="166745" y="0"/>
                </a:cxn>
                <a:cxn ang="0">
                  <a:pos x="148218" y="37054"/>
                </a:cxn>
                <a:cxn ang="0">
                  <a:pos x="148218" y="104988"/>
                </a:cxn>
                <a:cxn ang="0">
                  <a:pos x="111163" y="123515"/>
                </a:cxn>
                <a:cxn ang="0">
                  <a:pos x="111163" y="117339"/>
                </a:cxn>
                <a:cxn ang="0">
                  <a:pos x="92636" y="117339"/>
                </a:cxn>
                <a:cxn ang="0">
                  <a:pos x="92636" y="135866"/>
                </a:cxn>
                <a:cxn ang="0">
                  <a:pos x="61757" y="148218"/>
                </a:cxn>
                <a:cxn ang="0">
                  <a:pos x="61757" y="142042"/>
                </a:cxn>
                <a:cxn ang="0">
                  <a:pos x="37054" y="142042"/>
                </a:cxn>
                <a:cxn ang="0">
                  <a:pos x="37054" y="160569"/>
                </a:cxn>
                <a:cxn ang="0">
                  <a:pos x="0" y="185272"/>
                </a:cxn>
                <a:cxn ang="0">
                  <a:pos x="0" y="203800"/>
                </a:cxn>
                <a:cxn ang="0">
                  <a:pos x="98812" y="172921"/>
                </a:cxn>
                <a:cxn ang="0">
                  <a:pos x="148218" y="172921"/>
                </a:cxn>
                <a:cxn ang="0">
                  <a:pos x="148218" y="185272"/>
                </a:cxn>
                <a:cxn ang="0">
                  <a:pos x="160569" y="277909"/>
                </a:cxn>
                <a:cxn ang="0">
                  <a:pos x="104988" y="314963"/>
                </a:cxn>
                <a:cxn ang="0">
                  <a:pos x="104988" y="333490"/>
                </a:cxn>
                <a:cxn ang="0">
                  <a:pos x="166745" y="308787"/>
                </a:cxn>
                <a:cxn ang="0">
                  <a:pos x="166745" y="339666"/>
                </a:cxn>
                <a:cxn ang="0">
                  <a:pos x="172921" y="339666"/>
                </a:cxn>
                <a:cxn ang="0">
                  <a:pos x="172921" y="308787"/>
                </a:cxn>
                <a:cxn ang="0">
                  <a:pos x="228503" y="327315"/>
                </a:cxn>
                <a:cxn ang="0">
                  <a:pos x="228503" y="314963"/>
                </a:cxn>
                <a:cxn ang="0">
                  <a:pos x="179097" y="277909"/>
                </a:cxn>
                <a:cxn ang="0">
                  <a:pos x="185272" y="185272"/>
                </a:cxn>
                <a:cxn ang="0">
                  <a:pos x="185272" y="172921"/>
                </a:cxn>
                <a:cxn ang="0">
                  <a:pos x="234678" y="172921"/>
                </a:cxn>
                <a:cxn ang="0">
                  <a:pos x="339666" y="203800"/>
                </a:cxn>
                <a:cxn ang="0">
                  <a:pos x="339666" y="185272"/>
                </a:cxn>
                <a:cxn ang="0">
                  <a:pos x="296436" y="160569"/>
                </a:cxn>
              </a:cxnLst>
              <a:pathLst>
                <a:path w="55" h="55">
                  <a:moveTo>
                    <a:pt x="48" y="26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1"/>
                    <a:pt x="28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4" y="1"/>
                    <a:pt x="24" y="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29"/>
                    <a:pt x="30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5" y="30"/>
                    <a:pt x="55" y="30"/>
                    <a:pt x="55" y="30"/>
                  </a:cubicBezTo>
                  <a:lnTo>
                    <a:pt x="48" y="26"/>
                  </a:lnTo>
                  <a:close/>
                </a:path>
              </a:pathLst>
            </a:custGeom>
            <a:solidFill>
              <a:srgbClr val="EFE9E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28" name="Freeform 52"/>
            <p:cNvSpPr>
              <a:spLocks noEditPoints="1"/>
            </p:cNvSpPr>
            <p:nvPr/>
          </p:nvSpPr>
          <p:spPr>
            <a:xfrm>
              <a:off x="0" y="0"/>
              <a:ext cx="531819" cy="531820"/>
            </a:xfrm>
            <a:custGeom>
              <a:avLst/>
              <a:gdLst/>
              <a:ahLst/>
              <a:cxnLst>
                <a:cxn ang="0">
                  <a:pos x="327749" y="519452"/>
                </a:cxn>
                <a:cxn ang="0">
                  <a:pos x="284461" y="531820"/>
                </a:cxn>
                <a:cxn ang="0">
                  <a:pos x="197886" y="525636"/>
                </a:cxn>
                <a:cxn ang="0">
                  <a:pos x="241174" y="525636"/>
                </a:cxn>
                <a:cxn ang="0">
                  <a:pos x="197886" y="525636"/>
                </a:cxn>
                <a:cxn ang="0">
                  <a:pos x="408140" y="482348"/>
                </a:cxn>
                <a:cxn ang="0">
                  <a:pos x="371037" y="513268"/>
                </a:cxn>
                <a:cxn ang="0">
                  <a:pos x="117495" y="488532"/>
                </a:cxn>
                <a:cxn ang="0">
                  <a:pos x="160782" y="500900"/>
                </a:cxn>
                <a:cxn ang="0">
                  <a:pos x="117495" y="488532"/>
                </a:cxn>
                <a:cxn ang="0">
                  <a:pos x="408140" y="482348"/>
                </a:cxn>
                <a:cxn ang="0">
                  <a:pos x="469980" y="426693"/>
                </a:cxn>
                <a:cxn ang="0">
                  <a:pos x="445244" y="463797"/>
                </a:cxn>
                <a:cxn ang="0">
                  <a:pos x="55655" y="426693"/>
                </a:cxn>
                <a:cxn ang="0">
                  <a:pos x="92759" y="457613"/>
                </a:cxn>
                <a:cxn ang="0">
                  <a:pos x="55655" y="426693"/>
                </a:cxn>
                <a:cxn ang="0">
                  <a:pos x="507083" y="352485"/>
                </a:cxn>
                <a:cxn ang="0">
                  <a:pos x="500899" y="395773"/>
                </a:cxn>
                <a:cxn ang="0">
                  <a:pos x="12368" y="352485"/>
                </a:cxn>
                <a:cxn ang="0">
                  <a:pos x="37104" y="389589"/>
                </a:cxn>
                <a:cxn ang="0">
                  <a:pos x="12368" y="352485"/>
                </a:cxn>
                <a:cxn ang="0">
                  <a:pos x="525635" y="272094"/>
                </a:cxn>
                <a:cxn ang="0">
                  <a:pos x="531819" y="315382"/>
                </a:cxn>
                <a:cxn ang="0">
                  <a:pos x="0" y="272094"/>
                </a:cxn>
                <a:cxn ang="0">
                  <a:pos x="12368" y="265910"/>
                </a:cxn>
                <a:cxn ang="0">
                  <a:pos x="12368" y="303014"/>
                </a:cxn>
                <a:cxn ang="0">
                  <a:pos x="0" y="272094"/>
                </a:cxn>
                <a:cxn ang="0">
                  <a:pos x="525635" y="191703"/>
                </a:cxn>
                <a:cxn ang="0">
                  <a:pos x="525635" y="241174"/>
                </a:cxn>
                <a:cxn ang="0">
                  <a:pos x="6184" y="216438"/>
                </a:cxn>
                <a:cxn ang="0">
                  <a:pos x="24736" y="179335"/>
                </a:cxn>
                <a:cxn ang="0">
                  <a:pos x="6184" y="216438"/>
                </a:cxn>
                <a:cxn ang="0">
                  <a:pos x="482347" y="117495"/>
                </a:cxn>
                <a:cxn ang="0">
                  <a:pos x="500899" y="154599"/>
                </a:cxn>
                <a:cxn ang="0">
                  <a:pos x="37104" y="136047"/>
                </a:cxn>
                <a:cxn ang="0">
                  <a:pos x="68023" y="105127"/>
                </a:cxn>
                <a:cxn ang="0">
                  <a:pos x="37104" y="136047"/>
                </a:cxn>
                <a:cxn ang="0">
                  <a:pos x="414324" y="61840"/>
                </a:cxn>
                <a:cxn ang="0">
                  <a:pos x="451428" y="80391"/>
                </a:cxn>
                <a:cxn ang="0">
                  <a:pos x="414324" y="61840"/>
                </a:cxn>
                <a:cxn ang="0">
                  <a:pos x="129863" y="43288"/>
                </a:cxn>
                <a:cxn ang="0">
                  <a:pos x="98943" y="74207"/>
                </a:cxn>
                <a:cxn ang="0">
                  <a:pos x="340117" y="24736"/>
                </a:cxn>
                <a:cxn ang="0">
                  <a:pos x="383404" y="30920"/>
                </a:cxn>
                <a:cxn ang="0">
                  <a:pos x="340117" y="24736"/>
                </a:cxn>
                <a:cxn ang="0">
                  <a:pos x="210254" y="6184"/>
                </a:cxn>
                <a:cxn ang="0">
                  <a:pos x="173150" y="30920"/>
                </a:cxn>
                <a:cxn ang="0">
                  <a:pos x="265910" y="12368"/>
                </a:cxn>
                <a:cxn ang="0">
                  <a:pos x="253542" y="6184"/>
                </a:cxn>
                <a:cxn ang="0">
                  <a:pos x="296829" y="6184"/>
                </a:cxn>
                <a:cxn ang="0">
                  <a:pos x="265910" y="12368"/>
                </a:cxn>
              </a:cxnLst>
              <a:pathLst>
                <a:path w="86" h="86">
                  <a:moveTo>
                    <a:pt x="46" y="85"/>
                  </a:moveTo>
                  <a:cubicBezTo>
                    <a:pt x="49" y="85"/>
                    <a:pt x="51" y="84"/>
                    <a:pt x="53" y="84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1" y="86"/>
                    <a:pt x="49" y="86"/>
                    <a:pt x="46" y="86"/>
                  </a:cubicBezTo>
                  <a:lnTo>
                    <a:pt x="46" y="85"/>
                  </a:lnTo>
                  <a:close/>
                  <a:moveTo>
                    <a:pt x="32" y="85"/>
                  </a:moveTo>
                  <a:cubicBezTo>
                    <a:pt x="32" y="84"/>
                    <a:pt x="32" y="84"/>
                    <a:pt x="32" y="84"/>
                  </a:cubicBezTo>
                  <a:cubicBezTo>
                    <a:pt x="35" y="84"/>
                    <a:pt x="37" y="85"/>
                    <a:pt x="39" y="85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7" y="86"/>
                    <a:pt x="34" y="86"/>
                    <a:pt x="32" y="85"/>
                  </a:cubicBezTo>
                  <a:close/>
                  <a:moveTo>
                    <a:pt x="59" y="82"/>
                  </a:moveTo>
                  <a:cubicBezTo>
                    <a:pt x="62" y="81"/>
                    <a:pt x="64" y="80"/>
                    <a:pt x="66" y="78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4" y="81"/>
                    <a:pt x="62" y="82"/>
                    <a:pt x="60" y="83"/>
                  </a:cubicBezTo>
                  <a:lnTo>
                    <a:pt x="59" y="82"/>
                  </a:lnTo>
                  <a:close/>
                  <a:moveTo>
                    <a:pt x="19" y="79"/>
                  </a:moveTo>
                  <a:cubicBezTo>
                    <a:pt x="20" y="78"/>
                    <a:pt x="20" y="78"/>
                    <a:pt x="20" y="78"/>
                  </a:cubicBezTo>
                  <a:cubicBezTo>
                    <a:pt x="22" y="79"/>
                    <a:pt x="24" y="80"/>
                    <a:pt x="26" y="81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3" y="82"/>
                    <a:pt x="21" y="81"/>
                    <a:pt x="19" y="79"/>
                  </a:cubicBezTo>
                  <a:close/>
                  <a:moveTo>
                    <a:pt x="66" y="78"/>
                  </a:moveTo>
                  <a:cubicBezTo>
                    <a:pt x="66" y="78"/>
                    <a:pt x="66" y="78"/>
                    <a:pt x="66" y="78"/>
                  </a:cubicBezTo>
                  <a:moveTo>
                    <a:pt x="71" y="74"/>
                  </a:moveTo>
                  <a:cubicBezTo>
                    <a:pt x="73" y="73"/>
                    <a:pt x="74" y="71"/>
                    <a:pt x="76" y="69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6" y="72"/>
                    <a:pt x="74" y="74"/>
                    <a:pt x="72" y="75"/>
                  </a:cubicBezTo>
                  <a:lnTo>
                    <a:pt x="71" y="74"/>
                  </a:lnTo>
                  <a:close/>
                  <a:moveTo>
                    <a:pt x="9" y="69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1" y="70"/>
                    <a:pt x="13" y="72"/>
                    <a:pt x="15" y="7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3"/>
                    <a:pt x="10" y="71"/>
                    <a:pt x="9" y="69"/>
                  </a:cubicBezTo>
                  <a:close/>
                  <a:moveTo>
                    <a:pt x="80" y="63"/>
                  </a:moveTo>
                  <a:cubicBezTo>
                    <a:pt x="81" y="61"/>
                    <a:pt x="82" y="59"/>
                    <a:pt x="82" y="57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83" y="60"/>
                    <a:pt x="82" y="62"/>
                    <a:pt x="81" y="64"/>
                  </a:cubicBezTo>
                  <a:lnTo>
                    <a:pt x="80" y="63"/>
                  </a:lnTo>
                  <a:close/>
                  <a:moveTo>
                    <a:pt x="2" y="57"/>
                  </a:moveTo>
                  <a:cubicBezTo>
                    <a:pt x="4" y="56"/>
                    <a:pt x="4" y="56"/>
                    <a:pt x="4" y="56"/>
                  </a:cubicBezTo>
                  <a:cubicBezTo>
                    <a:pt x="4" y="58"/>
                    <a:pt x="5" y="61"/>
                    <a:pt x="6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1"/>
                    <a:pt x="3" y="59"/>
                    <a:pt x="2" y="57"/>
                  </a:cubicBezTo>
                  <a:close/>
                  <a:moveTo>
                    <a:pt x="84" y="50"/>
                  </a:moveTo>
                  <a:cubicBezTo>
                    <a:pt x="85" y="48"/>
                    <a:pt x="85" y="46"/>
                    <a:pt x="85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6"/>
                    <a:pt x="86" y="48"/>
                    <a:pt x="86" y="51"/>
                  </a:cubicBezTo>
                  <a:lnTo>
                    <a:pt x="84" y="50"/>
                  </a:lnTo>
                  <a:close/>
                  <a:moveTo>
                    <a:pt x="0" y="4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6"/>
                    <a:pt x="2" y="47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48"/>
                    <a:pt x="0" y="46"/>
                    <a:pt x="0" y="44"/>
                  </a:cubicBezTo>
                  <a:close/>
                  <a:moveTo>
                    <a:pt x="83" y="32"/>
                  </a:moveTo>
                  <a:cubicBezTo>
                    <a:pt x="85" y="31"/>
                    <a:pt x="85" y="31"/>
                    <a:pt x="85" y="31"/>
                  </a:cubicBezTo>
                  <a:cubicBezTo>
                    <a:pt x="85" y="34"/>
                    <a:pt x="86" y="36"/>
                    <a:pt x="86" y="38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4" y="36"/>
                    <a:pt x="84" y="34"/>
                    <a:pt x="83" y="32"/>
                  </a:cubicBezTo>
                  <a:close/>
                  <a:moveTo>
                    <a:pt x="1" y="35"/>
                  </a:moveTo>
                  <a:cubicBezTo>
                    <a:pt x="1" y="33"/>
                    <a:pt x="2" y="31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31"/>
                    <a:pt x="3" y="33"/>
                    <a:pt x="2" y="36"/>
                  </a:cubicBezTo>
                  <a:lnTo>
                    <a:pt x="1" y="35"/>
                  </a:lnTo>
                  <a:close/>
                  <a:moveTo>
                    <a:pt x="77" y="19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1" y="23"/>
                    <a:pt x="82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0" y="23"/>
                    <a:pt x="78" y="21"/>
                    <a:pt x="77" y="19"/>
                  </a:cubicBezTo>
                  <a:close/>
                  <a:moveTo>
                    <a:pt x="6" y="22"/>
                  </a:moveTo>
                  <a:cubicBezTo>
                    <a:pt x="7" y="20"/>
                    <a:pt x="8" y="18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8" y="21"/>
                    <a:pt x="7" y="23"/>
                  </a:cubicBezTo>
                  <a:lnTo>
                    <a:pt x="6" y="22"/>
                  </a:lnTo>
                  <a:close/>
                  <a:moveTo>
                    <a:pt x="67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70" y="10"/>
                    <a:pt x="72" y="11"/>
                    <a:pt x="73" y="13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2"/>
                    <a:pt x="69" y="11"/>
                    <a:pt x="67" y="10"/>
                  </a:cubicBezTo>
                  <a:close/>
                  <a:moveTo>
                    <a:pt x="15" y="11"/>
                  </a:moveTo>
                  <a:cubicBezTo>
                    <a:pt x="17" y="9"/>
                    <a:pt x="19" y="8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18" y="11"/>
                    <a:pt x="16" y="12"/>
                  </a:cubicBezTo>
                  <a:lnTo>
                    <a:pt x="15" y="11"/>
                  </a:lnTo>
                  <a:close/>
                  <a:moveTo>
                    <a:pt x="55" y="4"/>
                  </a:moveTo>
                  <a:cubicBezTo>
                    <a:pt x="55" y="2"/>
                    <a:pt x="55" y="2"/>
                    <a:pt x="55" y="2"/>
                  </a:cubicBezTo>
                  <a:cubicBezTo>
                    <a:pt x="58" y="3"/>
                    <a:pt x="60" y="4"/>
                    <a:pt x="62" y="5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5" y="4"/>
                  </a:cubicBezTo>
                  <a:close/>
                  <a:moveTo>
                    <a:pt x="27" y="4"/>
                  </a:moveTo>
                  <a:cubicBezTo>
                    <a:pt x="29" y="3"/>
                    <a:pt x="32" y="2"/>
                    <a:pt x="34" y="1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2" y="3"/>
                    <a:pt x="30" y="4"/>
                    <a:pt x="28" y="5"/>
                  </a:cubicBezTo>
                  <a:lnTo>
                    <a:pt x="27" y="4"/>
                  </a:lnTo>
                  <a:close/>
                  <a:moveTo>
                    <a:pt x="43" y="2"/>
                  </a:moveTo>
                  <a:cubicBezTo>
                    <a:pt x="43" y="2"/>
                    <a:pt x="42" y="2"/>
                    <a:pt x="41" y="2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0"/>
                    <a:pt x="43" y="0"/>
                  </a:cubicBezTo>
                  <a:cubicBezTo>
                    <a:pt x="45" y="0"/>
                    <a:pt x="47" y="1"/>
                    <a:pt x="48" y="1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2"/>
                    <a:pt x="45" y="2"/>
                    <a:pt x="43" y="2"/>
                  </a:cubicBezTo>
                  <a:close/>
                </a:path>
              </a:pathLst>
            </a:custGeom>
            <a:solidFill>
              <a:srgbClr val="313A42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1537" name="TextBox 1414"/>
          <p:cNvSpPr txBox="1"/>
          <p:nvPr/>
        </p:nvSpPr>
        <p:spPr>
          <a:xfrm>
            <a:off x="8745538" y="2311400"/>
            <a:ext cx="1368425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8" name="矩形 1"/>
          <p:cNvSpPr/>
          <p:nvPr/>
        </p:nvSpPr>
        <p:spPr>
          <a:xfrm>
            <a:off x="8348663" y="2713038"/>
            <a:ext cx="2728912" cy="598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9" name="TextBox 1414"/>
          <p:cNvSpPr txBox="1"/>
          <p:nvPr/>
        </p:nvSpPr>
        <p:spPr>
          <a:xfrm>
            <a:off x="8694738" y="4171950"/>
            <a:ext cx="1368425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40" name="矩形 1"/>
          <p:cNvSpPr/>
          <p:nvPr/>
        </p:nvSpPr>
        <p:spPr>
          <a:xfrm>
            <a:off x="8299450" y="4573588"/>
            <a:ext cx="2728913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41" name="TextBox 1414"/>
          <p:cNvSpPr txBox="1"/>
          <p:nvPr/>
        </p:nvSpPr>
        <p:spPr>
          <a:xfrm>
            <a:off x="1587500" y="4198938"/>
            <a:ext cx="1368425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42" name="矩形 1"/>
          <p:cNvSpPr/>
          <p:nvPr/>
        </p:nvSpPr>
        <p:spPr>
          <a:xfrm>
            <a:off x="1190625" y="4598988"/>
            <a:ext cx="27305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43" name="组合 38"/>
          <p:cNvGrpSpPr/>
          <p:nvPr/>
        </p:nvGrpSpPr>
        <p:grpSpPr>
          <a:xfrm>
            <a:off x="1035050" y="4154488"/>
            <a:ext cx="476250" cy="460375"/>
            <a:chOff x="0" y="0"/>
            <a:chExt cx="557052" cy="557052"/>
          </a:xfrm>
        </p:grpSpPr>
        <p:sp>
          <p:nvSpPr>
            <p:cNvPr id="29736" name="Freeform 12"/>
            <p:cNvSpPr/>
            <p:nvPr/>
          </p:nvSpPr>
          <p:spPr>
            <a:xfrm>
              <a:off x="0" y="0"/>
              <a:ext cx="557052" cy="557052"/>
            </a:xfrm>
            <a:custGeom>
              <a:avLst/>
              <a:gdLst/>
              <a:ahLst/>
              <a:cxnLst>
                <a:cxn ang="0">
                  <a:pos x="68084" y="402315"/>
                </a:cxn>
                <a:cxn ang="0">
                  <a:pos x="160926" y="68084"/>
                </a:cxn>
                <a:cxn ang="0">
                  <a:pos x="488968" y="160926"/>
                </a:cxn>
                <a:cxn ang="0">
                  <a:pos x="402315" y="495157"/>
                </a:cxn>
                <a:cxn ang="0">
                  <a:pos x="68084" y="402315"/>
                </a:cxn>
              </a:cxnLst>
              <a:pathLst>
                <a:path w="90" h="90">
                  <a:moveTo>
                    <a:pt x="11" y="65"/>
                  </a:moveTo>
                  <a:cubicBezTo>
                    <a:pt x="0" y="46"/>
                    <a:pt x="7" y="22"/>
                    <a:pt x="26" y="11"/>
                  </a:cubicBezTo>
                  <a:cubicBezTo>
                    <a:pt x="44" y="0"/>
                    <a:pt x="68" y="7"/>
                    <a:pt x="79" y="26"/>
                  </a:cubicBezTo>
                  <a:cubicBezTo>
                    <a:pt x="90" y="45"/>
                    <a:pt x="84" y="69"/>
                    <a:pt x="65" y="80"/>
                  </a:cubicBezTo>
                  <a:cubicBezTo>
                    <a:pt x="46" y="90"/>
                    <a:pt x="22" y="84"/>
                    <a:pt x="11" y="65"/>
                  </a:cubicBezTo>
                </a:path>
              </a:pathLst>
            </a:cu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37" name="Freeform 13"/>
            <p:cNvSpPr>
              <a:spLocks noEditPoints="1"/>
            </p:cNvSpPr>
            <p:nvPr/>
          </p:nvSpPr>
          <p:spPr>
            <a:xfrm>
              <a:off x="285319" y="93165"/>
              <a:ext cx="242618" cy="432831"/>
            </a:xfrm>
            <a:custGeom>
              <a:avLst/>
              <a:gdLst/>
              <a:ahLst/>
              <a:cxnLst>
                <a:cxn ang="0">
                  <a:pos x="12442" y="432831"/>
                </a:cxn>
                <a:cxn ang="0">
                  <a:pos x="0" y="432831"/>
                </a:cxn>
                <a:cxn ang="0">
                  <a:pos x="0" y="432831"/>
                </a:cxn>
                <a:cxn ang="0">
                  <a:pos x="12442" y="432831"/>
                </a:cxn>
                <a:cxn ang="0">
                  <a:pos x="18663" y="432831"/>
                </a:cxn>
                <a:cxn ang="0">
                  <a:pos x="18663" y="432831"/>
                </a:cxn>
                <a:cxn ang="0">
                  <a:pos x="18663" y="432831"/>
                </a:cxn>
                <a:cxn ang="0">
                  <a:pos x="161745" y="12367"/>
                </a:cxn>
                <a:cxn ang="0">
                  <a:pos x="205292" y="68016"/>
                </a:cxn>
                <a:cxn ang="0">
                  <a:pos x="242618" y="185499"/>
                </a:cxn>
                <a:cxn ang="0">
                  <a:pos x="205292" y="68016"/>
                </a:cxn>
                <a:cxn ang="0">
                  <a:pos x="161745" y="12367"/>
                </a:cxn>
                <a:cxn ang="0">
                  <a:pos x="161745" y="6183"/>
                </a:cxn>
                <a:cxn ang="0">
                  <a:pos x="161745" y="12367"/>
                </a:cxn>
                <a:cxn ang="0">
                  <a:pos x="161745" y="6183"/>
                </a:cxn>
                <a:cxn ang="0">
                  <a:pos x="155524" y="6183"/>
                </a:cxn>
                <a:cxn ang="0">
                  <a:pos x="161745" y="6183"/>
                </a:cxn>
                <a:cxn ang="0">
                  <a:pos x="155524" y="6183"/>
                </a:cxn>
                <a:cxn ang="0">
                  <a:pos x="155524" y="6183"/>
                </a:cxn>
                <a:cxn ang="0">
                  <a:pos x="155524" y="6183"/>
                </a:cxn>
                <a:cxn ang="0">
                  <a:pos x="155524" y="6183"/>
                </a:cxn>
                <a:cxn ang="0">
                  <a:pos x="155524" y="0"/>
                </a:cxn>
                <a:cxn ang="0">
                  <a:pos x="155524" y="0"/>
                </a:cxn>
                <a:cxn ang="0">
                  <a:pos x="155524" y="0"/>
                </a:cxn>
              </a:cxnLst>
              <a:pathLst>
                <a:path w="39" h="70">
                  <a:moveTo>
                    <a:pt x="2" y="70"/>
                  </a:moveTo>
                  <a:cubicBezTo>
                    <a:pt x="2" y="70"/>
                    <a:pt x="1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" y="70"/>
                    <a:pt x="2" y="70"/>
                    <a:pt x="2" y="70"/>
                  </a:cubicBezTo>
                  <a:moveTo>
                    <a:pt x="3" y="70"/>
                  </a:move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moveTo>
                    <a:pt x="26" y="2"/>
                  </a:moveTo>
                  <a:cubicBezTo>
                    <a:pt x="29" y="4"/>
                    <a:pt x="31" y="7"/>
                    <a:pt x="33" y="11"/>
                  </a:cubicBezTo>
                  <a:cubicBezTo>
                    <a:pt x="37" y="17"/>
                    <a:pt x="38" y="24"/>
                    <a:pt x="39" y="30"/>
                  </a:cubicBezTo>
                  <a:cubicBezTo>
                    <a:pt x="39" y="24"/>
                    <a:pt x="37" y="17"/>
                    <a:pt x="33" y="11"/>
                  </a:cubicBezTo>
                  <a:cubicBezTo>
                    <a:pt x="31" y="7"/>
                    <a:pt x="29" y="4"/>
                    <a:pt x="26" y="2"/>
                  </a:cubicBezTo>
                  <a:moveTo>
                    <a:pt x="26" y="1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1"/>
                  </a:cubicBezTo>
                  <a:moveTo>
                    <a:pt x="25" y="1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5" y="1"/>
                  </a:cubicBezTo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313A4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38" name="Freeform 15"/>
            <p:cNvSpPr>
              <a:spLocks noEditPoints="1"/>
            </p:cNvSpPr>
            <p:nvPr/>
          </p:nvSpPr>
          <p:spPr>
            <a:xfrm>
              <a:off x="149453" y="161098"/>
              <a:ext cx="260087" cy="240677"/>
            </a:xfrm>
            <a:custGeom>
              <a:avLst/>
              <a:gdLst/>
              <a:ahLst/>
              <a:cxnLst>
                <a:cxn ang="0">
                  <a:pos x="234855" y="229031"/>
                </a:cxn>
                <a:cxn ang="0">
                  <a:pos x="135866" y="31055"/>
                </a:cxn>
                <a:cxn ang="0">
                  <a:pos x="147512" y="0"/>
                </a:cxn>
                <a:cxn ang="0">
                  <a:pos x="141689" y="0"/>
                </a:cxn>
                <a:cxn ang="0">
                  <a:pos x="130044" y="23291"/>
                </a:cxn>
                <a:cxn ang="0">
                  <a:pos x="130044" y="17468"/>
                </a:cxn>
                <a:cxn ang="0">
                  <a:pos x="118398" y="0"/>
                </a:cxn>
                <a:cxn ang="0">
                  <a:pos x="110634" y="0"/>
                </a:cxn>
                <a:cxn ang="0">
                  <a:pos x="124221" y="31055"/>
                </a:cxn>
                <a:cxn ang="0">
                  <a:pos x="25232" y="229031"/>
                </a:cxn>
                <a:cxn ang="0">
                  <a:pos x="0" y="229031"/>
                </a:cxn>
                <a:cxn ang="0">
                  <a:pos x="0" y="240677"/>
                </a:cxn>
                <a:cxn ang="0">
                  <a:pos x="260087" y="240677"/>
                </a:cxn>
                <a:cxn ang="0">
                  <a:pos x="260087" y="229031"/>
                </a:cxn>
                <a:cxn ang="0">
                  <a:pos x="234855" y="229031"/>
                </a:cxn>
                <a:cxn ang="0">
                  <a:pos x="98988" y="229031"/>
                </a:cxn>
                <a:cxn ang="0">
                  <a:pos x="130044" y="166921"/>
                </a:cxn>
                <a:cxn ang="0">
                  <a:pos x="130044" y="161098"/>
                </a:cxn>
                <a:cxn ang="0">
                  <a:pos x="166922" y="229031"/>
                </a:cxn>
                <a:cxn ang="0">
                  <a:pos x="98988" y="229031"/>
                </a:cxn>
              </a:cxnLst>
              <a:pathLst>
                <a:path w="134" h="124">
                  <a:moveTo>
                    <a:pt x="121" y="118"/>
                  </a:moveTo>
                  <a:lnTo>
                    <a:pt x="70" y="16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67" y="12"/>
                  </a:lnTo>
                  <a:lnTo>
                    <a:pt x="67" y="9"/>
                  </a:lnTo>
                  <a:lnTo>
                    <a:pt x="61" y="0"/>
                  </a:lnTo>
                  <a:lnTo>
                    <a:pt x="57" y="0"/>
                  </a:lnTo>
                  <a:lnTo>
                    <a:pt x="64" y="16"/>
                  </a:lnTo>
                  <a:lnTo>
                    <a:pt x="13" y="118"/>
                  </a:lnTo>
                  <a:lnTo>
                    <a:pt x="0" y="118"/>
                  </a:lnTo>
                  <a:lnTo>
                    <a:pt x="0" y="124"/>
                  </a:lnTo>
                  <a:lnTo>
                    <a:pt x="134" y="124"/>
                  </a:lnTo>
                  <a:lnTo>
                    <a:pt x="134" y="118"/>
                  </a:lnTo>
                  <a:lnTo>
                    <a:pt x="121" y="118"/>
                  </a:lnTo>
                  <a:close/>
                  <a:moveTo>
                    <a:pt x="51" y="118"/>
                  </a:moveTo>
                  <a:lnTo>
                    <a:pt x="67" y="86"/>
                  </a:lnTo>
                  <a:lnTo>
                    <a:pt x="67" y="83"/>
                  </a:lnTo>
                  <a:lnTo>
                    <a:pt x="86" y="118"/>
                  </a:lnTo>
                  <a:lnTo>
                    <a:pt x="51" y="118"/>
                  </a:lnTo>
                  <a:close/>
                </a:path>
              </a:pathLst>
            </a:custGeom>
            <a:solidFill>
              <a:srgbClr val="EFE9E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39" name="Freeform 16"/>
            <p:cNvSpPr>
              <a:spLocks noEditPoints="1"/>
            </p:cNvSpPr>
            <p:nvPr/>
          </p:nvSpPr>
          <p:spPr>
            <a:xfrm>
              <a:off x="12998" y="11525"/>
              <a:ext cx="532912" cy="532080"/>
            </a:xfrm>
            <a:custGeom>
              <a:avLst/>
              <a:gdLst/>
              <a:ahLst/>
              <a:cxnLst>
                <a:cxn ang="0">
                  <a:pos x="328423" y="519706"/>
                </a:cxn>
                <a:cxn ang="0">
                  <a:pos x="285046" y="532080"/>
                </a:cxn>
                <a:cxn ang="0">
                  <a:pos x="198293" y="525893"/>
                </a:cxn>
                <a:cxn ang="0">
                  <a:pos x="241669" y="525893"/>
                </a:cxn>
                <a:cxn ang="0">
                  <a:pos x="198293" y="525893"/>
                </a:cxn>
                <a:cxn ang="0">
                  <a:pos x="408979" y="482584"/>
                </a:cxn>
                <a:cxn ang="0">
                  <a:pos x="371799" y="513519"/>
                </a:cxn>
                <a:cxn ang="0">
                  <a:pos x="117736" y="488771"/>
                </a:cxn>
                <a:cxn ang="0">
                  <a:pos x="161113" y="501145"/>
                </a:cxn>
                <a:cxn ang="0">
                  <a:pos x="117736" y="488771"/>
                </a:cxn>
                <a:cxn ang="0">
                  <a:pos x="408979" y="482584"/>
                </a:cxn>
                <a:cxn ang="0">
                  <a:pos x="470945" y="426901"/>
                </a:cxn>
                <a:cxn ang="0">
                  <a:pos x="446159" y="464023"/>
                </a:cxn>
                <a:cxn ang="0">
                  <a:pos x="55770" y="426901"/>
                </a:cxn>
                <a:cxn ang="0">
                  <a:pos x="86753" y="457836"/>
                </a:cxn>
                <a:cxn ang="0">
                  <a:pos x="55770" y="426901"/>
                </a:cxn>
                <a:cxn ang="0">
                  <a:pos x="508125" y="352658"/>
                </a:cxn>
                <a:cxn ang="0">
                  <a:pos x="501929" y="395967"/>
                </a:cxn>
                <a:cxn ang="0">
                  <a:pos x="12393" y="346471"/>
                </a:cxn>
                <a:cxn ang="0">
                  <a:pos x="37180" y="389780"/>
                </a:cxn>
                <a:cxn ang="0">
                  <a:pos x="12393" y="346471"/>
                </a:cxn>
                <a:cxn ang="0">
                  <a:pos x="526715" y="266040"/>
                </a:cxn>
                <a:cxn ang="0">
                  <a:pos x="532912" y="315536"/>
                </a:cxn>
                <a:cxn ang="0">
                  <a:pos x="0" y="266040"/>
                </a:cxn>
                <a:cxn ang="0">
                  <a:pos x="6197" y="259853"/>
                </a:cxn>
                <a:cxn ang="0">
                  <a:pos x="12393" y="303162"/>
                </a:cxn>
                <a:cxn ang="0">
                  <a:pos x="0" y="266040"/>
                </a:cxn>
                <a:cxn ang="0">
                  <a:pos x="520519" y="191796"/>
                </a:cxn>
                <a:cxn ang="0">
                  <a:pos x="520519" y="241292"/>
                </a:cxn>
                <a:cxn ang="0">
                  <a:pos x="6197" y="216544"/>
                </a:cxn>
                <a:cxn ang="0">
                  <a:pos x="24787" y="179422"/>
                </a:cxn>
                <a:cxn ang="0">
                  <a:pos x="6197" y="216544"/>
                </a:cxn>
                <a:cxn ang="0">
                  <a:pos x="483339" y="111366"/>
                </a:cxn>
                <a:cxn ang="0">
                  <a:pos x="501929" y="154674"/>
                </a:cxn>
                <a:cxn ang="0">
                  <a:pos x="37180" y="136113"/>
                </a:cxn>
                <a:cxn ang="0">
                  <a:pos x="68163" y="105179"/>
                </a:cxn>
                <a:cxn ang="0">
                  <a:pos x="37180" y="136113"/>
                </a:cxn>
                <a:cxn ang="0">
                  <a:pos x="415176" y="55683"/>
                </a:cxn>
                <a:cxn ang="0">
                  <a:pos x="458552" y="80431"/>
                </a:cxn>
                <a:cxn ang="0">
                  <a:pos x="415176" y="55683"/>
                </a:cxn>
                <a:cxn ang="0">
                  <a:pos x="130130" y="43309"/>
                </a:cxn>
                <a:cxn ang="0">
                  <a:pos x="99146" y="74244"/>
                </a:cxn>
                <a:cxn ang="0">
                  <a:pos x="340816" y="24748"/>
                </a:cxn>
                <a:cxn ang="0">
                  <a:pos x="384192" y="30935"/>
                </a:cxn>
                <a:cxn ang="0">
                  <a:pos x="340816" y="24748"/>
                </a:cxn>
                <a:cxn ang="0">
                  <a:pos x="210686" y="6187"/>
                </a:cxn>
                <a:cxn ang="0">
                  <a:pos x="173506" y="30935"/>
                </a:cxn>
                <a:cxn ang="0">
                  <a:pos x="266456" y="12374"/>
                </a:cxn>
                <a:cxn ang="0">
                  <a:pos x="254063" y="6187"/>
                </a:cxn>
                <a:cxn ang="0">
                  <a:pos x="297439" y="6187"/>
                </a:cxn>
                <a:cxn ang="0">
                  <a:pos x="266456" y="12374"/>
                </a:cxn>
              </a:cxnLst>
              <a:pathLst>
                <a:path w="86" h="86">
                  <a:moveTo>
                    <a:pt x="46" y="85"/>
                  </a:moveTo>
                  <a:cubicBezTo>
                    <a:pt x="49" y="85"/>
                    <a:pt x="51" y="84"/>
                    <a:pt x="53" y="84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1" y="86"/>
                    <a:pt x="49" y="86"/>
                    <a:pt x="46" y="86"/>
                  </a:cubicBezTo>
                  <a:lnTo>
                    <a:pt x="46" y="85"/>
                  </a:lnTo>
                  <a:close/>
                  <a:moveTo>
                    <a:pt x="32" y="85"/>
                  </a:moveTo>
                  <a:cubicBezTo>
                    <a:pt x="32" y="84"/>
                    <a:pt x="32" y="84"/>
                    <a:pt x="32" y="84"/>
                  </a:cubicBezTo>
                  <a:cubicBezTo>
                    <a:pt x="35" y="84"/>
                    <a:pt x="37" y="85"/>
                    <a:pt x="39" y="85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7" y="86"/>
                    <a:pt x="34" y="86"/>
                    <a:pt x="32" y="85"/>
                  </a:cubicBezTo>
                  <a:close/>
                  <a:moveTo>
                    <a:pt x="59" y="82"/>
                  </a:moveTo>
                  <a:cubicBezTo>
                    <a:pt x="62" y="81"/>
                    <a:pt x="64" y="80"/>
                    <a:pt x="66" y="78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4" y="81"/>
                    <a:pt x="62" y="82"/>
                    <a:pt x="60" y="83"/>
                  </a:cubicBezTo>
                  <a:lnTo>
                    <a:pt x="59" y="82"/>
                  </a:lnTo>
                  <a:close/>
                  <a:moveTo>
                    <a:pt x="19" y="79"/>
                  </a:moveTo>
                  <a:cubicBezTo>
                    <a:pt x="20" y="78"/>
                    <a:pt x="20" y="78"/>
                    <a:pt x="20" y="78"/>
                  </a:cubicBezTo>
                  <a:cubicBezTo>
                    <a:pt x="22" y="79"/>
                    <a:pt x="24" y="80"/>
                    <a:pt x="26" y="81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3" y="81"/>
                    <a:pt x="21" y="80"/>
                    <a:pt x="19" y="79"/>
                  </a:cubicBezTo>
                  <a:close/>
                  <a:moveTo>
                    <a:pt x="66" y="78"/>
                  </a:moveTo>
                  <a:cubicBezTo>
                    <a:pt x="66" y="78"/>
                    <a:pt x="66" y="78"/>
                    <a:pt x="66" y="78"/>
                  </a:cubicBezTo>
                  <a:moveTo>
                    <a:pt x="71" y="74"/>
                  </a:moveTo>
                  <a:cubicBezTo>
                    <a:pt x="73" y="73"/>
                    <a:pt x="74" y="71"/>
                    <a:pt x="76" y="69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5" y="72"/>
                    <a:pt x="74" y="74"/>
                    <a:pt x="72" y="75"/>
                  </a:cubicBezTo>
                  <a:lnTo>
                    <a:pt x="71" y="74"/>
                  </a:lnTo>
                  <a:close/>
                  <a:moveTo>
                    <a:pt x="9" y="69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1" y="70"/>
                    <a:pt x="13" y="72"/>
                    <a:pt x="14" y="7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3"/>
                    <a:pt x="10" y="71"/>
                    <a:pt x="9" y="69"/>
                  </a:cubicBezTo>
                  <a:close/>
                  <a:moveTo>
                    <a:pt x="80" y="63"/>
                  </a:moveTo>
                  <a:cubicBezTo>
                    <a:pt x="81" y="61"/>
                    <a:pt x="82" y="59"/>
                    <a:pt x="82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3" y="60"/>
                    <a:pt x="82" y="62"/>
                    <a:pt x="81" y="64"/>
                  </a:cubicBezTo>
                  <a:lnTo>
                    <a:pt x="80" y="63"/>
                  </a:lnTo>
                  <a:close/>
                  <a:moveTo>
                    <a:pt x="2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4" y="58"/>
                    <a:pt x="5" y="61"/>
                    <a:pt x="6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1"/>
                    <a:pt x="3" y="59"/>
                    <a:pt x="2" y="56"/>
                  </a:cubicBezTo>
                  <a:close/>
                  <a:moveTo>
                    <a:pt x="84" y="50"/>
                  </a:moveTo>
                  <a:cubicBezTo>
                    <a:pt x="84" y="48"/>
                    <a:pt x="85" y="46"/>
                    <a:pt x="85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46"/>
                    <a:pt x="86" y="48"/>
                    <a:pt x="86" y="51"/>
                  </a:cubicBezTo>
                  <a:lnTo>
                    <a:pt x="84" y="50"/>
                  </a:ln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5"/>
                    <a:pt x="2" y="47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47"/>
                    <a:pt x="0" y="45"/>
                    <a:pt x="0" y="43"/>
                  </a:cubicBezTo>
                  <a:close/>
                  <a:moveTo>
                    <a:pt x="83" y="32"/>
                  </a:moveTo>
                  <a:cubicBezTo>
                    <a:pt x="84" y="31"/>
                    <a:pt x="84" y="31"/>
                    <a:pt x="84" y="31"/>
                  </a:cubicBezTo>
                  <a:cubicBezTo>
                    <a:pt x="85" y="34"/>
                    <a:pt x="86" y="36"/>
                    <a:pt x="86" y="38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36"/>
                    <a:pt x="84" y="34"/>
                    <a:pt x="83" y="32"/>
                  </a:cubicBezTo>
                  <a:close/>
                  <a:moveTo>
                    <a:pt x="1" y="35"/>
                  </a:moveTo>
                  <a:cubicBezTo>
                    <a:pt x="1" y="33"/>
                    <a:pt x="2" y="31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31"/>
                    <a:pt x="3" y="33"/>
                    <a:pt x="2" y="36"/>
                  </a:cubicBezTo>
                  <a:lnTo>
                    <a:pt x="1" y="35"/>
                  </a:lnTo>
                  <a:close/>
                  <a:moveTo>
                    <a:pt x="77" y="19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80" y="20"/>
                    <a:pt x="81" y="23"/>
                    <a:pt x="82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0" y="23"/>
                    <a:pt x="78" y="21"/>
                    <a:pt x="77" y="19"/>
                  </a:cubicBezTo>
                  <a:close/>
                  <a:moveTo>
                    <a:pt x="6" y="22"/>
                  </a:moveTo>
                  <a:cubicBezTo>
                    <a:pt x="7" y="20"/>
                    <a:pt x="8" y="18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8" y="21"/>
                    <a:pt x="7" y="23"/>
                  </a:cubicBezTo>
                  <a:lnTo>
                    <a:pt x="6" y="22"/>
                  </a:lnTo>
                  <a:close/>
                  <a:moveTo>
                    <a:pt x="67" y="9"/>
                  </a:move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10"/>
                    <a:pt x="72" y="11"/>
                    <a:pt x="74" y="13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2"/>
                    <a:pt x="69" y="11"/>
                    <a:pt x="67" y="9"/>
                  </a:cubicBezTo>
                  <a:close/>
                  <a:moveTo>
                    <a:pt x="15" y="11"/>
                  </a:moveTo>
                  <a:cubicBezTo>
                    <a:pt x="17" y="9"/>
                    <a:pt x="19" y="8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9" y="9"/>
                    <a:pt x="18" y="10"/>
                    <a:pt x="16" y="12"/>
                  </a:cubicBezTo>
                  <a:lnTo>
                    <a:pt x="15" y="11"/>
                  </a:lnTo>
                  <a:close/>
                  <a:moveTo>
                    <a:pt x="55" y="4"/>
                  </a:moveTo>
                  <a:cubicBezTo>
                    <a:pt x="55" y="2"/>
                    <a:pt x="55" y="2"/>
                    <a:pt x="55" y="2"/>
                  </a:cubicBezTo>
                  <a:cubicBezTo>
                    <a:pt x="58" y="3"/>
                    <a:pt x="60" y="4"/>
                    <a:pt x="62" y="5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5"/>
                    <a:pt x="57" y="4"/>
                    <a:pt x="55" y="4"/>
                  </a:cubicBezTo>
                  <a:close/>
                  <a:moveTo>
                    <a:pt x="27" y="4"/>
                  </a:moveTo>
                  <a:cubicBezTo>
                    <a:pt x="29" y="3"/>
                    <a:pt x="32" y="2"/>
                    <a:pt x="34" y="1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2" y="3"/>
                    <a:pt x="30" y="4"/>
                    <a:pt x="28" y="5"/>
                  </a:cubicBezTo>
                  <a:lnTo>
                    <a:pt x="27" y="4"/>
                  </a:lnTo>
                  <a:close/>
                  <a:moveTo>
                    <a:pt x="43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0"/>
                    <a:pt x="43" y="0"/>
                  </a:cubicBezTo>
                  <a:cubicBezTo>
                    <a:pt x="45" y="0"/>
                    <a:pt x="46" y="1"/>
                    <a:pt x="48" y="1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2"/>
                    <a:pt x="45" y="2"/>
                    <a:pt x="43" y="2"/>
                  </a:cubicBezTo>
                  <a:close/>
                </a:path>
              </a:pathLst>
            </a:custGeom>
            <a:solidFill>
              <a:srgbClr val="313A42"/>
            </a:solidFill>
            <a:ln w="952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2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5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nimBg="1"/>
      <p:bldP spid="21507" grpId="0" animBg="1"/>
      <p:bldP spid="21514" grpId="0"/>
      <p:bldP spid="21515" grpId="0"/>
      <p:bldP spid="21537" grpId="0"/>
      <p:bldP spid="21538" grpId="0"/>
      <p:bldP spid="21539" grpId="0"/>
      <p:bldP spid="21540" grpId="0"/>
      <p:bldP spid="21541" grpId="0"/>
      <p:bldP spid="215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2530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1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2532" name="组合 9"/>
          <p:cNvPicPr/>
          <p:nvPr/>
        </p:nvPicPr>
        <p:blipFill>
          <a:blip r:embed="rId2"/>
          <a:stretch>
            <a:fillRect/>
          </a:stretch>
        </p:blipFill>
        <p:spPr>
          <a:xfrm>
            <a:off x="1804988" y="2273300"/>
            <a:ext cx="3260725" cy="296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矩形 22"/>
          <p:cNvSpPr/>
          <p:nvPr/>
        </p:nvSpPr>
        <p:spPr>
          <a:xfrm>
            <a:off x="5837238" y="2673350"/>
            <a:ext cx="49022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534" name="直接连接符 23"/>
          <p:cNvCxnSpPr/>
          <p:nvPr/>
        </p:nvCxnSpPr>
        <p:spPr>
          <a:xfrm>
            <a:off x="5934075" y="2582863"/>
            <a:ext cx="4314825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535" name="文本框 24"/>
          <p:cNvSpPr txBox="1"/>
          <p:nvPr/>
        </p:nvSpPr>
        <p:spPr>
          <a:xfrm>
            <a:off x="5870575" y="2193925"/>
            <a:ext cx="3954463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6" name="矩形 25"/>
          <p:cNvSpPr/>
          <p:nvPr/>
        </p:nvSpPr>
        <p:spPr>
          <a:xfrm>
            <a:off x="5837238" y="3817938"/>
            <a:ext cx="49022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537" name="直接连接符 26"/>
          <p:cNvCxnSpPr/>
          <p:nvPr/>
        </p:nvCxnSpPr>
        <p:spPr>
          <a:xfrm>
            <a:off x="5934075" y="3729038"/>
            <a:ext cx="4314825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538" name="文本框 27"/>
          <p:cNvSpPr txBox="1"/>
          <p:nvPr/>
        </p:nvSpPr>
        <p:spPr>
          <a:xfrm>
            <a:off x="5870575" y="3340100"/>
            <a:ext cx="3954463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9" name="矩形 28"/>
          <p:cNvSpPr/>
          <p:nvPr/>
        </p:nvSpPr>
        <p:spPr>
          <a:xfrm>
            <a:off x="5803900" y="4900613"/>
            <a:ext cx="49022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540" name="直接连接符 29"/>
          <p:cNvCxnSpPr/>
          <p:nvPr/>
        </p:nvCxnSpPr>
        <p:spPr>
          <a:xfrm>
            <a:off x="5902325" y="4810125"/>
            <a:ext cx="4313238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541" name="文本框 30"/>
          <p:cNvSpPr txBox="1"/>
          <p:nvPr/>
        </p:nvSpPr>
        <p:spPr>
          <a:xfrm>
            <a:off x="5837238" y="4421188"/>
            <a:ext cx="3954462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2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2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ldLvl="0" animBg="1"/>
      <p:bldP spid="22531" grpId="0" animBg="1"/>
      <p:bldP spid="22533" grpId="0"/>
      <p:bldP spid="22535" grpId="0"/>
      <p:bldP spid="22536" grpId="0"/>
      <p:bldP spid="22538" grpId="0"/>
      <p:bldP spid="22539" grpId="0"/>
      <p:bldP spid="225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4" name="矩形 2"/>
          <p:cNvSpPr/>
          <p:nvPr/>
        </p:nvSpPr>
        <p:spPr>
          <a:xfrm>
            <a:off x="839788" y="4437063"/>
            <a:ext cx="4914900" cy="1900237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555" name="组合 3"/>
          <p:cNvGrpSpPr/>
          <p:nvPr/>
        </p:nvGrpSpPr>
        <p:grpSpPr>
          <a:xfrm>
            <a:off x="1127125" y="4724400"/>
            <a:ext cx="4340225" cy="1333488"/>
            <a:chOff x="0" y="0"/>
            <a:chExt cx="4339248" cy="1333179"/>
          </a:xfrm>
        </p:grpSpPr>
        <p:sp>
          <p:nvSpPr>
            <p:cNvPr id="31748" name="矩形 4"/>
            <p:cNvSpPr/>
            <p:nvPr/>
          </p:nvSpPr>
          <p:spPr>
            <a:xfrm>
              <a:off x="0" y="596115"/>
              <a:ext cx="4339248" cy="7370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Freeppt7.com provides you with a quality PPT template download, and all this is free. Please support us!</a:t>
              </a:r>
              <a:endParaRPr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49" name="文本框 5"/>
            <p:cNvSpPr txBox="1"/>
            <p:nvPr/>
          </p:nvSpPr>
          <p:spPr>
            <a:xfrm>
              <a:off x="0" y="0"/>
              <a:ext cx="2059633" cy="3986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1750" name="直接连接符 6"/>
            <p:cNvCxnSpPr/>
            <p:nvPr/>
          </p:nvCxnSpPr>
          <p:spPr>
            <a:xfrm>
              <a:off x="144016" y="504056"/>
              <a:ext cx="2071166" cy="0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round/>
              <a:headEnd type="diamond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文本框 1"/>
          <p:cNvSpPr txBox="1"/>
          <p:nvPr/>
        </p:nvSpPr>
        <p:spPr>
          <a:xfrm>
            <a:off x="911225" y="620713"/>
            <a:ext cx="2305050" cy="588962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2"/>
          <p:cNvSpPr/>
          <p:nvPr/>
        </p:nvSpPr>
        <p:spPr>
          <a:xfrm>
            <a:off x="623888" y="620713"/>
            <a:ext cx="215900" cy="576262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6148" name="直接连接符 3"/>
          <p:cNvCxnSpPr/>
          <p:nvPr/>
        </p:nvCxnSpPr>
        <p:spPr>
          <a:xfrm>
            <a:off x="1343025" y="3675063"/>
            <a:ext cx="2547938" cy="1587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6149" name="椭圆 4"/>
          <p:cNvSpPr/>
          <p:nvPr/>
        </p:nvSpPr>
        <p:spPr>
          <a:xfrm>
            <a:off x="3890963" y="3171825"/>
            <a:ext cx="915987" cy="936625"/>
          </a:xfrm>
          <a:prstGeom prst="ellipse">
            <a:avLst/>
          </a:prstGeom>
          <a:solidFill>
            <a:schemeClr val="bg1">
              <a:alpha val="70195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6150" name="直接连接符 5"/>
          <p:cNvCxnSpPr/>
          <p:nvPr/>
        </p:nvCxnSpPr>
        <p:spPr>
          <a:xfrm>
            <a:off x="4795838" y="3676650"/>
            <a:ext cx="915987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51" name="椭圆 6"/>
          <p:cNvSpPr/>
          <p:nvPr/>
        </p:nvSpPr>
        <p:spPr>
          <a:xfrm>
            <a:off x="5711825" y="3171825"/>
            <a:ext cx="915988" cy="936625"/>
          </a:xfrm>
          <a:prstGeom prst="ellipse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6152" name="直接连接符 7"/>
          <p:cNvCxnSpPr/>
          <p:nvPr/>
        </p:nvCxnSpPr>
        <p:spPr>
          <a:xfrm>
            <a:off x="6616700" y="3675063"/>
            <a:ext cx="915988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53" name="椭圆 8"/>
          <p:cNvSpPr/>
          <p:nvPr/>
        </p:nvSpPr>
        <p:spPr>
          <a:xfrm>
            <a:off x="7532688" y="3170238"/>
            <a:ext cx="917575" cy="936625"/>
          </a:xfrm>
          <a:prstGeom prst="ellipse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6154" name="直接连接符 9"/>
          <p:cNvCxnSpPr/>
          <p:nvPr/>
        </p:nvCxnSpPr>
        <p:spPr>
          <a:xfrm>
            <a:off x="8450263" y="3681413"/>
            <a:ext cx="2352675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155" name="直接连接符 10"/>
          <p:cNvCxnSpPr/>
          <p:nvPr/>
        </p:nvCxnSpPr>
        <p:spPr>
          <a:xfrm flipV="1">
            <a:off x="2738438" y="4106863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56" name="直接连接符 11"/>
          <p:cNvCxnSpPr/>
          <p:nvPr/>
        </p:nvCxnSpPr>
        <p:spPr>
          <a:xfrm flipV="1">
            <a:off x="6351588" y="1592263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57" name="直接连接符 12"/>
          <p:cNvCxnSpPr/>
          <p:nvPr/>
        </p:nvCxnSpPr>
        <p:spPr>
          <a:xfrm flipV="1">
            <a:off x="6351588" y="4116388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58" name="文本框 13"/>
          <p:cNvSpPr txBox="1"/>
          <p:nvPr/>
        </p:nvSpPr>
        <p:spPr>
          <a:xfrm>
            <a:off x="4151313" y="3254375"/>
            <a:ext cx="611187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59" name="文本框 14"/>
          <p:cNvSpPr txBox="1"/>
          <p:nvPr/>
        </p:nvSpPr>
        <p:spPr>
          <a:xfrm>
            <a:off x="5943600" y="3254375"/>
            <a:ext cx="61118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60" name="文本框 15"/>
          <p:cNvSpPr txBox="1"/>
          <p:nvPr/>
        </p:nvSpPr>
        <p:spPr>
          <a:xfrm>
            <a:off x="7794625" y="3289300"/>
            <a:ext cx="611188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61" name="文本框 16"/>
          <p:cNvSpPr txBox="1"/>
          <p:nvPr/>
        </p:nvSpPr>
        <p:spPr>
          <a:xfrm rot="-2938984">
            <a:off x="2792413" y="4500563"/>
            <a:ext cx="26289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2" name="文本框 17"/>
          <p:cNvSpPr txBox="1"/>
          <p:nvPr/>
        </p:nvSpPr>
        <p:spPr>
          <a:xfrm rot="-2938984">
            <a:off x="5638800" y="1693863"/>
            <a:ext cx="2630488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3" name="文本框 18"/>
          <p:cNvSpPr txBox="1"/>
          <p:nvPr/>
        </p:nvSpPr>
        <p:spPr>
          <a:xfrm rot="-2938984">
            <a:off x="6319838" y="4525963"/>
            <a:ext cx="263048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/>
      <p:bldP spid="6147" grpId="0" animBg="1"/>
      <p:bldP spid="6149" grpId="0" animBg="1"/>
      <p:bldP spid="6151" grpId="0" animBg="1"/>
      <p:bldP spid="6153" grpId="0" animBg="1"/>
      <p:bldP spid="6158" grpId="0"/>
      <p:bldP spid="6159" grpId="0"/>
      <p:bldP spid="6160" grpId="0"/>
      <p:bldP spid="6161" grpId="0"/>
      <p:bldP spid="6162" grpId="0"/>
      <p:bldP spid="616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0" name="矩形 1"/>
          <p:cNvSpPr/>
          <p:nvPr/>
        </p:nvSpPr>
        <p:spPr>
          <a:xfrm>
            <a:off x="0" y="4724400"/>
            <a:ext cx="10633075" cy="1081088"/>
          </a:xfrm>
          <a:prstGeom prst="rect">
            <a:avLst/>
          </a:prstGeom>
          <a:solidFill>
            <a:srgbClr val="0D0D0D">
              <a:alpha val="50195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文本框 2"/>
          <p:cNvSpPr txBox="1">
            <a:spLocks noChangeArrowheads="1"/>
          </p:cNvSpPr>
          <p:nvPr/>
        </p:nvSpPr>
        <p:spPr bwMode="auto">
          <a:xfrm>
            <a:off x="5375275" y="4648200"/>
            <a:ext cx="468153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7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Thank you</a:t>
            </a:r>
            <a:endParaRPr kumimoji="0" lang="zh-CN" altLang="en-US" sz="72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4098925" y="4970463"/>
            <a:ext cx="268288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1" name="矩形 4"/>
          <p:cNvSpPr>
            <a:spLocks noChangeArrowheads="1"/>
          </p:cNvSpPr>
          <p:nvPr/>
        </p:nvSpPr>
        <p:spPr bwMode="auto">
          <a:xfrm>
            <a:off x="3821113" y="5145088"/>
            <a:ext cx="150813" cy="401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2" name="矩形 5"/>
          <p:cNvSpPr>
            <a:spLocks noChangeArrowheads="1"/>
          </p:cNvSpPr>
          <p:nvPr/>
        </p:nvSpPr>
        <p:spPr bwMode="auto">
          <a:xfrm>
            <a:off x="3595688" y="4970463"/>
            <a:ext cx="103188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 animBg="1"/>
      <p:bldP spid="24581" grpId="0" animBg="1"/>
      <p:bldP spid="2458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80" y="363220"/>
            <a:ext cx="6238240" cy="1437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任意多边形 2"/>
          <p:cNvSpPr/>
          <p:nvPr/>
        </p:nvSpPr>
        <p:spPr>
          <a:xfrm>
            <a:off x="2241551" y="3807884"/>
            <a:ext cx="596900" cy="65616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3810000"/>
            <a:ext cx="9359900" cy="6582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base">
              <a:defRPr/>
            </a:pPr>
            <a:r>
              <a:rPr lang="en-US" altLang="zh-CN" sz="2800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itchFamily="34" charset="-128"/>
              </a:rPr>
              <a:t>https://www.freeppt7.com</a:t>
            </a:r>
            <a:endParaRPr lang="en-US" altLang="zh-CN" sz="2800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043767"/>
            <a:ext cx="9313333" cy="774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3200" strike="noStrike" spc="200" noProof="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trike="noStrike" spc="200" noProof="1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2400" strike="noStrike" spc="200" noProof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2400" strike="noStrike" spc="200" noProof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1217" y="3039533"/>
            <a:ext cx="855133" cy="778933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2643717" y="3920067"/>
            <a:ext cx="6904567" cy="169333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>
              <a:lnSpc>
                <a:spcPts val="2400"/>
              </a:lnSpc>
            </a:pPr>
            <a:r>
              <a:rPr lang="en-US" altLang="zh-CN" sz="12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6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1" y="844551"/>
            <a:ext cx="5549900" cy="12805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7172" name="图片 3"/>
          <p:cNvPicPr>
            <a:picLocks noChangeAspect="1"/>
          </p:cNvPicPr>
          <p:nvPr/>
        </p:nvPicPr>
        <p:blipFill>
          <a:blip r:embed="rId2"/>
          <a:srcRect t="24574" b="16100"/>
          <a:stretch>
            <a:fillRect/>
          </a:stretch>
        </p:blipFill>
        <p:spPr>
          <a:xfrm>
            <a:off x="0" y="1628775"/>
            <a:ext cx="8375650" cy="3559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矩形 4"/>
          <p:cNvSpPr/>
          <p:nvPr/>
        </p:nvSpPr>
        <p:spPr>
          <a:xfrm>
            <a:off x="8375650" y="1628775"/>
            <a:ext cx="3816350" cy="3559175"/>
          </a:xfrm>
          <a:prstGeom prst="rect">
            <a:avLst/>
          </a:prstGeom>
          <a:solidFill>
            <a:srgbClr val="FF0000">
              <a:alpha val="50195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7174" name="组合 5"/>
          <p:cNvGrpSpPr/>
          <p:nvPr/>
        </p:nvGrpSpPr>
        <p:grpSpPr>
          <a:xfrm flipH="1">
            <a:off x="8975725" y="2597150"/>
            <a:ext cx="385763" cy="387350"/>
            <a:chOff x="0" y="0"/>
            <a:chExt cx="1484313" cy="1495424"/>
          </a:xfrm>
        </p:grpSpPr>
        <p:sp>
          <p:nvSpPr>
            <p:cNvPr id="15367" name="Oval 20"/>
            <p:cNvSpPr/>
            <p:nvPr/>
          </p:nvSpPr>
          <p:spPr>
            <a:xfrm>
              <a:off x="0" y="0"/>
              <a:ext cx="1484313" cy="1495424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t"/>
            <a:p>
              <a:endParaRPr lang="zh-CN" altLang="en-US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68" name="Freeform 21"/>
            <p:cNvSpPr/>
            <p:nvPr/>
          </p:nvSpPr>
          <p:spPr>
            <a:xfrm>
              <a:off x="322263" y="1089024"/>
              <a:ext cx="825500" cy="73025"/>
            </a:xfrm>
            <a:custGeom>
              <a:avLst/>
              <a:gdLst/>
              <a:ahLst/>
              <a:cxnLst>
                <a:cxn ang="0">
                  <a:pos x="825500" y="36513"/>
                </a:cxn>
                <a:cxn ang="0">
                  <a:pos x="796787" y="73025"/>
                </a:cxn>
                <a:cxn ang="0">
                  <a:pos x="21535" y="73025"/>
                </a:cxn>
                <a:cxn ang="0">
                  <a:pos x="0" y="36513"/>
                </a:cxn>
                <a:cxn ang="0">
                  <a:pos x="0" y="36513"/>
                </a:cxn>
                <a:cxn ang="0">
                  <a:pos x="21535" y="0"/>
                </a:cxn>
                <a:cxn ang="0">
                  <a:pos x="796787" y="0"/>
                </a:cxn>
                <a:cxn ang="0">
                  <a:pos x="825500" y="36513"/>
                </a:cxn>
              </a:cxnLst>
              <a:pathLst>
                <a:path w="115" h="10">
                  <a:moveTo>
                    <a:pt x="115" y="5"/>
                  </a:moveTo>
                  <a:cubicBezTo>
                    <a:pt x="115" y="8"/>
                    <a:pt x="113" y="10"/>
                    <a:pt x="111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3" y="0"/>
                    <a:pt x="115" y="3"/>
                    <a:pt x="115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9" name="Freeform 22"/>
            <p:cNvSpPr/>
            <p:nvPr/>
          </p:nvSpPr>
          <p:spPr>
            <a:xfrm>
              <a:off x="265113" y="276224"/>
              <a:ext cx="954088" cy="420687"/>
            </a:xfrm>
            <a:custGeom>
              <a:avLst/>
              <a:gdLst/>
              <a:ahLst/>
              <a:cxnLst>
                <a:cxn ang="0">
                  <a:pos x="932567" y="319142"/>
                </a:cxn>
                <a:cxn ang="0">
                  <a:pos x="509325" y="14506"/>
                </a:cxn>
                <a:cxn ang="0">
                  <a:pos x="480631" y="7253"/>
                </a:cxn>
                <a:cxn ang="0">
                  <a:pos x="480631" y="7253"/>
                </a:cxn>
                <a:cxn ang="0">
                  <a:pos x="480631" y="0"/>
                </a:cxn>
                <a:cxn ang="0">
                  <a:pos x="473457" y="7253"/>
                </a:cxn>
                <a:cxn ang="0">
                  <a:pos x="473457" y="7253"/>
                </a:cxn>
                <a:cxn ang="0">
                  <a:pos x="444763" y="14506"/>
                </a:cxn>
                <a:cxn ang="0">
                  <a:pos x="28694" y="319142"/>
                </a:cxn>
                <a:cxn ang="0">
                  <a:pos x="14347" y="391674"/>
                </a:cxn>
                <a:cxn ang="0">
                  <a:pos x="86083" y="406181"/>
                </a:cxn>
                <a:cxn ang="0">
                  <a:pos x="480631" y="116052"/>
                </a:cxn>
                <a:cxn ang="0">
                  <a:pos x="868005" y="406181"/>
                </a:cxn>
                <a:cxn ang="0">
                  <a:pos x="939741" y="391674"/>
                </a:cxn>
                <a:cxn ang="0">
                  <a:pos x="932567" y="319142"/>
                </a:cxn>
              </a:cxnLst>
              <a:pathLst>
                <a:path w="133" h="58">
                  <a:moveTo>
                    <a:pt x="130" y="44"/>
                  </a:moveTo>
                  <a:cubicBezTo>
                    <a:pt x="71" y="2"/>
                    <a:pt x="71" y="2"/>
                    <a:pt x="71" y="2"/>
                  </a:cubicBezTo>
                  <a:cubicBezTo>
                    <a:pt x="70" y="1"/>
                    <a:pt x="68" y="1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6" y="0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5" y="1"/>
                    <a:pt x="64" y="1"/>
                    <a:pt x="62" y="2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" y="47"/>
                    <a:pt x="0" y="51"/>
                    <a:pt x="2" y="54"/>
                  </a:cubicBezTo>
                  <a:cubicBezTo>
                    <a:pt x="4" y="57"/>
                    <a:pt x="9" y="58"/>
                    <a:pt x="12" y="5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4" y="58"/>
                    <a:pt x="129" y="57"/>
                    <a:pt x="131" y="54"/>
                  </a:cubicBezTo>
                  <a:cubicBezTo>
                    <a:pt x="133" y="51"/>
                    <a:pt x="133" y="47"/>
                    <a:pt x="130" y="4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0" name="Freeform 23"/>
            <p:cNvSpPr/>
            <p:nvPr/>
          </p:nvSpPr>
          <p:spPr>
            <a:xfrm>
              <a:off x="373063" y="436562"/>
              <a:ext cx="723900" cy="631825"/>
            </a:xfrm>
            <a:custGeom>
              <a:avLst/>
              <a:gdLst/>
              <a:ahLst/>
              <a:cxnLst>
                <a:cxn ang="0">
                  <a:pos x="723900" y="260350"/>
                </a:cxn>
                <a:cxn ang="0">
                  <a:pos x="373063" y="0"/>
                </a:cxn>
                <a:cxn ang="0">
                  <a:pos x="0" y="268288"/>
                </a:cxn>
                <a:cxn ang="0">
                  <a:pos x="0" y="631825"/>
                </a:cxn>
                <a:cxn ang="0">
                  <a:pos x="228600" y="631825"/>
                </a:cxn>
                <a:cxn ang="0">
                  <a:pos x="228600" y="392113"/>
                </a:cxn>
                <a:cxn ang="0">
                  <a:pos x="501650" y="392113"/>
                </a:cxn>
                <a:cxn ang="0">
                  <a:pos x="501650" y="631825"/>
                </a:cxn>
                <a:cxn ang="0">
                  <a:pos x="723900" y="631825"/>
                </a:cxn>
                <a:cxn ang="0">
                  <a:pos x="723900" y="260350"/>
                </a:cxn>
              </a:cxnLst>
              <a:pathLst>
                <a:path w="456" h="398">
                  <a:moveTo>
                    <a:pt x="456" y="164"/>
                  </a:moveTo>
                  <a:lnTo>
                    <a:pt x="235" y="0"/>
                  </a:lnTo>
                  <a:lnTo>
                    <a:pt x="0" y="169"/>
                  </a:lnTo>
                  <a:lnTo>
                    <a:pt x="0" y="398"/>
                  </a:lnTo>
                  <a:lnTo>
                    <a:pt x="144" y="398"/>
                  </a:lnTo>
                  <a:lnTo>
                    <a:pt x="144" y="247"/>
                  </a:lnTo>
                  <a:lnTo>
                    <a:pt x="316" y="247"/>
                  </a:lnTo>
                  <a:lnTo>
                    <a:pt x="316" y="398"/>
                  </a:lnTo>
                  <a:lnTo>
                    <a:pt x="456" y="398"/>
                  </a:lnTo>
                  <a:lnTo>
                    <a:pt x="456" y="1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1" name="Freeform 24"/>
            <p:cNvSpPr/>
            <p:nvPr/>
          </p:nvSpPr>
          <p:spPr>
            <a:xfrm>
              <a:off x="458788" y="253999"/>
              <a:ext cx="79375" cy="182562"/>
            </a:xfrm>
            <a:custGeom>
              <a:avLst/>
              <a:gdLst/>
              <a:ahLst/>
              <a:cxnLst>
                <a:cxn ang="0">
                  <a:pos x="79375" y="43815"/>
                </a:cxn>
                <a:cxn ang="0">
                  <a:pos x="43295" y="0"/>
                </a:cxn>
                <a:cxn ang="0">
                  <a:pos x="0" y="43815"/>
                </a:cxn>
                <a:cxn ang="0">
                  <a:pos x="0" y="167957"/>
                </a:cxn>
                <a:cxn ang="0">
                  <a:pos x="7216" y="182562"/>
                </a:cxn>
                <a:cxn ang="0">
                  <a:pos x="79375" y="124142"/>
                </a:cxn>
                <a:cxn ang="0">
                  <a:pos x="79375" y="43815"/>
                </a:cxn>
              </a:cxnLst>
              <a:pathLst>
                <a:path w="11" h="25">
                  <a:moveTo>
                    <a:pt x="11" y="6"/>
                  </a:moveTo>
                  <a:cubicBezTo>
                    <a:pt x="11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1" y="25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7180" name="矩形 11"/>
          <p:cNvSpPr/>
          <p:nvPr/>
        </p:nvSpPr>
        <p:spPr>
          <a:xfrm>
            <a:off x="9505950" y="4046538"/>
            <a:ext cx="1931988" cy="937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1" name="文本框 12"/>
          <p:cNvSpPr txBox="1"/>
          <p:nvPr/>
        </p:nvSpPr>
        <p:spPr>
          <a:xfrm>
            <a:off x="9505950" y="2662238"/>
            <a:ext cx="2070100" cy="3371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2" name="矩形 13"/>
          <p:cNvSpPr/>
          <p:nvPr/>
        </p:nvSpPr>
        <p:spPr>
          <a:xfrm>
            <a:off x="9505950" y="3194050"/>
            <a:ext cx="1931988" cy="937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3" name="矩形 14"/>
          <p:cNvSpPr/>
          <p:nvPr/>
        </p:nvSpPr>
        <p:spPr>
          <a:xfrm>
            <a:off x="1271588" y="5692775"/>
            <a:ext cx="9577387" cy="2755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 animBg="1"/>
      <p:bldP spid="7171" grpId="0" animBg="1"/>
      <p:bldP spid="7173" grpId="0" animBg="1"/>
      <p:bldP spid="7180" grpId="0"/>
      <p:bldP spid="7181" grpId="0"/>
      <p:bldP spid="7182" grpId="0"/>
      <p:bldP spid="71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Freeform 5"/>
          <p:cNvSpPr/>
          <p:nvPr/>
        </p:nvSpPr>
        <p:spPr>
          <a:xfrm>
            <a:off x="4981575" y="3952875"/>
            <a:ext cx="458788" cy="142875"/>
          </a:xfrm>
          <a:custGeom>
            <a:avLst/>
            <a:gdLst/>
            <a:ahLst/>
            <a:cxnLst>
              <a:cxn ang="0">
                <a:pos x="458788" y="15875"/>
              </a:cxn>
              <a:cxn ang="0">
                <a:pos x="4763" y="142875"/>
              </a:cxn>
              <a:cxn ang="0">
                <a:pos x="0" y="128588"/>
              </a:cxn>
              <a:cxn ang="0">
                <a:pos x="455613" y="0"/>
              </a:cxn>
              <a:cxn ang="0">
                <a:pos x="458788" y="15875"/>
              </a:cxn>
            </a:cxnLst>
            <a:pathLst>
              <a:path w="289" h="90">
                <a:moveTo>
                  <a:pt x="289" y="10"/>
                </a:moveTo>
                <a:lnTo>
                  <a:pt x="3" y="90"/>
                </a:lnTo>
                <a:lnTo>
                  <a:pt x="0" y="81"/>
                </a:lnTo>
                <a:lnTo>
                  <a:pt x="287" y="0"/>
                </a:lnTo>
                <a:lnTo>
                  <a:pt x="289" y="1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7" name="Freeform 6"/>
          <p:cNvSpPr/>
          <p:nvPr/>
        </p:nvSpPr>
        <p:spPr>
          <a:xfrm>
            <a:off x="5154613" y="2847975"/>
            <a:ext cx="387350" cy="296863"/>
          </a:xfrm>
          <a:custGeom>
            <a:avLst/>
            <a:gdLst/>
            <a:ahLst/>
            <a:cxnLst>
              <a:cxn ang="0">
                <a:pos x="376238" y="296863"/>
              </a:cxn>
              <a:cxn ang="0">
                <a:pos x="0" y="11113"/>
              </a:cxn>
              <a:cxn ang="0">
                <a:pos x="11113" y="0"/>
              </a:cxn>
              <a:cxn ang="0">
                <a:pos x="387350" y="282575"/>
              </a:cxn>
              <a:cxn ang="0">
                <a:pos x="376238" y="296863"/>
              </a:cxn>
            </a:cxnLst>
            <a:pathLst>
              <a:path w="244" h="187">
                <a:moveTo>
                  <a:pt x="237" y="187"/>
                </a:moveTo>
                <a:lnTo>
                  <a:pt x="0" y="7"/>
                </a:lnTo>
                <a:lnTo>
                  <a:pt x="7" y="0"/>
                </a:lnTo>
                <a:lnTo>
                  <a:pt x="244" y="178"/>
                </a:lnTo>
                <a:lnTo>
                  <a:pt x="237" y="187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8" name="Freeform 7"/>
          <p:cNvSpPr/>
          <p:nvPr/>
        </p:nvSpPr>
        <p:spPr>
          <a:xfrm>
            <a:off x="7042150" y="3644900"/>
            <a:ext cx="469900" cy="79375"/>
          </a:xfrm>
          <a:custGeom>
            <a:avLst/>
            <a:gdLst/>
            <a:ahLst/>
            <a:cxnLst>
              <a:cxn ang="0">
                <a:pos x="469900" y="15875"/>
              </a:cxn>
              <a:cxn ang="0">
                <a:pos x="0" y="79375"/>
              </a:cxn>
              <a:cxn ang="0">
                <a:pos x="0" y="60325"/>
              </a:cxn>
              <a:cxn ang="0">
                <a:pos x="466725" y="0"/>
              </a:cxn>
              <a:cxn ang="0">
                <a:pos x="469900" y="15875"/>
              </a:cxn>
            </a:cxnLst>
            <a:pathLst>
              <a:path w="296" h="50">
                <a:moveTo>
                  <a:pt x="296" y="10"/>
                </a:moveTo>
                <a:lnTo>
                  <a:pt x="0" y="50"/>
                </a:lnTo>
                <a:lnTo>
                  <a:pt x="0" y="38"/>
                </a:lnTo>
                <a:lnTo>
                  <a:pt x="294" y="0"/>
                </a:lnTo>
                <a:lnTo>
                  <a:pt x="296" y="10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9" name="Freeform 8"/>
          <p:cNvSpPr/>
          <p:nvPr/>
        </p:nvSpPr>
        <p:spPr>
          <a:xfrm>
            <a:off x="6550025" y="4483100"/>
            <a:ext cx="252413" cy="417513"/>
          </a:xfrm>
          <a:custGeom>
            <a:avLst/>
            <a:gdLst/>
            <a:ahLst/>
            <a:cxnLst>
              <a:cxn ang="0">
                <a:pos x="236538" y="417513"/>
              </a:cxn>
              <a:cxn ang="0">
                <a:pos x="0" y="11113"/>
              </a:cxn>
              <a:cxn ang="0">
                <a:pos x="14288" y="0"/>
              </a:cxn>
              <a:cxn ang="0">
                <a:pos x="252413" y="409575"/>
              </a:cxn>
              <a:cxn ang="0">
                <a:pos x="236538" y="417513"/>
              </a:cxn>
            </a:cxnLst>
            <a:pathLst>
              <a:path w="159" h="263">
                <a:moveTo>
                  <a:pt x="149" y="263"/>
                </a:moveTo>
                <a:lnTo>
                  <a:pt x="0" y="7"/>
                </a:lnTo>
                <a:lnTo>
                  <a:pt x="9" y="0"/>
                </a:lnTo>
                <a:lnTo>
                  <a:pt x="159" y="258"/>
                </a:lnTo>
                <a:lnTo>
                  <a:pt x="149" y="263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200" name="Freeform 9"/>
          <p:cNvSpPr/>
          <p:nvPr/>
        </p:nvSpPr>
        <p:spPr>
          <a:xfrm>
            <a:off x="6772275" y="2509838"/>
            <a:ext cx="536575" cy="604837"/>
          </a:xfrm>
          <a:custGeom>
            <a:avLst/>
            <a:gdLst/>
            <a:ahLst/>
            <a:cxnLst>
              <a:cxn ang="0">
                <a:pos x="536575" y="11112"/>
              </a:cxn>
              <a:cxn ang="0">
                <a:pos x="11113" y="604837"/>
              </a:cxn>
              <a:cxn ang="0">
                <a:pos x="0" y="598487"/>
              </a:cxn>
              <a:cxn ang="0">
                <a:pos x="525463" y="0"/>
              </a:cxn>
              <a:cxn ang="0">
                <a:pos x="536575" y="11112"/>
              </a:cxn>
            </a:cxnLst>
            <a:pathLst>
              <a:path w="338" h="381">
                <a:moveTo>
                  <a:pt x="338" y="7"/>
                </a:moveTo>
                <a:lnTo>
                  <a:pt x="7" y="381"/>
                </a:lnTo>
                <a:lnTo>
                  <a:pt x="0" y="377"/>
                </a:lnTo>
                <a:lnTo>
                  <a:pt x="331" y="0"/>
                </a:lnTo>
                <a:lnTo>
                  <a:pt x="338" y="7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201" name="Oval 10"/>
          <p:cNvSpPr/>
          <p:nvPr/>
        </p:nvSpPr>
        <p:spPr>
          <a:xfrm>
            <a:off x="5260975" y="2833688"/>
            <a:ext cx="1898650" cy="1893887"/>
          </a:xfrm>
          <a:prstGeom prst="ellipse">
            <a:avLst/>
          </a:prstGeom>
          <a:solidFill>
            <a:schemeClr val="bg1">
              <a:alpha val="70195"/>
            </a:schemeClr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Oval 11"/>
          <p:cNvSpPr/>
          <p:nvPr/>
        </p:nvSpPr>
        <p:spPr>
          <a:xfrm>
            <a:off x="7159625" y="1814513"/>
            <a:ext cx="841375" cy="842962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203" name="Oval 12"/>
          <p:cNvSpPr/>
          <p:nvPr/>
        </p:nvSpPr>
        <p:spPr>
          <a:xfrm>
            <a:off x="4079875" y="1844675"/>
            <a:ext cx="1252538" cy="1247775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204" name="Oval 13"/>
          <p:cNvSpPr/>
          <p:nvPr/>
        </p:nvSpPr>
        <p:spPr>
          <a:xfrm>
            <a:off x="7396163" y="3227388"/>
            <a:ext cx="774700" cy="779462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205" name="Oval 14"/>
          <p:cNvSpPr/>
          <p:nvPr/>
        </p:nvSpPr>
        <p:spPr>
          <a:xfrm>
            <a:off x="4248150" y="3738563"/>
            <a:ext cx="854075" cy="857250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206" name="Oval 15"/>
          <p:cNvSpPr/>
          <p:nvPr/>
        </p:nvSpPr>
        <p:spPr>
          <a:xfrm>
            <a:off x="6415088" y="4768850"/>
            <a:ext cx="1250950" cy="1255713"/>
          </a:xfrm>
          <a:prstGeom prst="ellipse">
            <a:avLst/>
          </a:pr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207" name="Freeform 35"/>
          <p:cNvSpPr>
            <a:spLocks noEditPoints="1"/>
          </p:cNvSpPr>
          <p:nvPr/>
        </p:nvSpPr>
        <p:spPr>
          <a:xfrm>
            <a:off x="5862638" y="3333750"/>
            <a:ext cx="698500" cy="950913"/>
          </a:xfrm>
          <a:custGeom>
            <a:avLst/>
            <a:gdLst/>
            <a:ahLst/>
            <a:cxnLst>
              <a:cxn ang="0">
                <a:pos x="653435" y="0"/>
              </a:cxn>
              <a:cxn ang="0">
                <a:pos x="41309" y="0"/>
              </a:cxn>
              <a:cxn ang="0">
                <a:pos x="0" y="41344"/>
              </a:cxn>
              <a:cxn ang="0">
                <a:pos x="0" y="909569"/>
              </a:cxn>
              <a:cxn ang="0">
                <a:pos x="41309" y="950913"/>
              </a:cxn>
              <a:cxn ang="0">
                <a:pos x="653435" y="950913"/>
              </a:cxn>
              <a:cxn ang="0">
                <a:pos x="698500" y="909569"/>
              </a:cxn>
              <a:cxn ang="0">
                <a:pos x="698500" y="41344"/>
              </a:cxn>
              <a:cxn ang="0">
                <a:pos x="653435" y="0"/>
              </a:cxn>
              <a:cxn ang="0">
                <a:pos x="510731" y="879501"/>
              </a:cxn>
              <a:cxn ang="0">
                <a:pos x="491954" y="898293"/>
              </a:cxn>
              <a:cxn ang="0">
                <a:pos x="184013" y="898293"/>
              </a:cxn>
              <a:cxn ang="0">
                <a:pos x="165237" y="879501"/>
              </a:cxn>
              <a:cxn ang="0">
                <a:pos x="165237" y="879501"/>
              </a:cxn>
              <a:cxn ang="0">
                <a:pos x="184013" y="860708"/>
              </a:cxn>
              <a:cxn ang="0">
                <a:pos x="491954" y="860708"/>
              </a:cxn>
              <a:cxn ang="0">
                <a:pos x="510731" y="879501"/>
              </a:cxn>
              <a:cxn ang="0">
                <a:pos x="578328" y="898293"/>
              </a:cxn>
              <a:cxn ang="0">
                <a:pos x="559551" y="879501"/>
              </a:cxn>
              <a:cxn ang="0">
                <a:pos x="578328" y="860708"/>
              </a:cxn>
              <a:cxn ang="0">
                <a:pos x="597105" y="879501"/>
              </a:cxn>
              <a:cxn ang="0">
                <a:pos x="578328" y="898293"/>
              </a:cxn>
              <a:cxn ang="0">
                <a:pos x="642169" y="838157"/>
              </a:cxn>
              <a:cxn ang="0">
                <a:pos x="52575" y="838157"/>
              </a:cxn>
              <a:cxn ang="0">
                <a:pos x="52575" y="52620"/>
              </a:cxn>
              <a:cxn ang="0">
                <a:pos x="642169" y="52620"/>
              </a:cxn>
              <a:cxn ang="0">
                <a:pos x="642169" y="838157"/>
              </a:cxn>
            </a:cxnLst>
            <a:pathLst>
              <a:path w="186" h="253">
                <a:moveTo>
                  <a:pt x="174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48"/>
                  <a:pt x="5" y="253"/>
                  <a:pt x="11" y="253"/>
                </a:cubicBezTo>
                <a:cubicBezTo>
                  <a:pt x="174" y="253"/>
                  <a:pt x="174" y="253"/>
                  <a:pt x="174" y="253"/>
                </a:cubicBezTo>
                <a:cubicBezTo>
                  <a:pt x="180" y="253"/>
                  <a:pt x="186" y="248"/>
                  <a:pt x="186" y="242"/>
                </a:cubicBezTo>
                <a:cubicBezTo>
                  <a:pt x="186" y="11"/>
                  <a:pt x="186" y="11"/>
                  <a:pt x="186" y="11"/>
                </a:cubicBezTo>
                <a:cubicBezTo>
                  <a:pt x="186" y="5"/>
                  <a:pt x="180" y="0"/>
                  <a:pt x="174" y="0"/>
                </a:cubicBezTo>
                <a:close/>
                <a:moveTo>
                  <a:pt x="136" y="234"/>
                </a:moveTo>
                <a:cubicBezTo>
                  <a:pt x="136" y="237"/>
                  <a:pt x="133" y="239"/>
                  <a:pt x="131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6" y="239"/>
                  <a:pt x="44" y="237"/>
                  <a:pt x="44" y="234"/>
                </a:cubicBezTo>
                <a:cubicBezTo>
                  <a:pt x="44" y="234"/>
                  <a:pt x="44" y="234"/>
                  <a:pt x="44" y="234"/>
                </a:cubicBezTo>
                <a:cubicBezTo>
                  <a:pt x="44" y="231"/>
                  <a:pt x="46" y="229"/>
                  <a:pt x="49" y="229"/>
                </a:cubicBezTo>
                <a:cubicBezTo>
                  <a:pt x="131" y="229"/>
                  <a:pt x="131" y="229"/>
                  <a:pt x="131" y="229"/>
                </a:cubicBezTo>
                <a:cubicBezTo>
                  <a:pt x="133" y="229"/>
                  <a:pt x="136" y="231"/>
                  <a:pt x="136" y="234"/>
                </a:cubicBezTo>
                <a:close/>
                <a:moveTo>
                  <a:pt x="154" y="239"/>
                </a:moveTo>
                <a:cubicBezTo>
                  <a:pt x="151" y="239"/>
                  <a:pt x="149" y="237"/>
                  <a:pt x="149" y="234"/>
                </a:cubicBezTo>
                <a:cubicBezTo>
                  <a:pt x="149" y="231"/>
                  <a:pt x="151" y="229"/>
                  <a:pt x="154" y="229"/>
                </a:cubicBezTo>
                <a:cubicBezTo>
                  <a:pt x="156" y="229"/>
                  <a:pt x="159" y="231"/>
                  <a:pt x="159" y="234"/>
                </a:cubicBezTo>
                <a:cubicBezTo>
                  <a:pt x="159" y="237"/>
                  <a:pt x="156" y="239"/>
                  <a:pt x="154" y="239"/>
                </a:cubicBezTo>
                <a:close/>
                <a:moveTo>
                  <a:pt x="171" y="223"/>
                </a:moveTo>
                <a:cubicBezTo>
                  <a:pt x="14" y="223"/>
                  <a:pt x="14" y="223"/>
                  <a:pt x="14" y="223"/>
                </a:cubicBezTo>
                <a:cubicBezTo>
                  <a:pt x="14" y="14"/>
                  <a:pt x="14" y="14"/>
                  <a:pt x="14" y="14"/>
                </a:cubicBezTo>
                <a:cubicBezTo>
                  <a:pt x="171" y="14"/>
                  <a:pt x="171" y="14"/>
                  <a:pt x="171" y="14"/>
                </a:cubicBezTo>
                <a:lnTo>
                  <a:pt x="171" y="22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208" name="矩形 15"/>
          <p:cNvSpPr/>
          <p:nvPr/>
        </p:nvSpPr>
        <p:spPr>
          <a:xfrm>
            <a:off x="1881188" y="2262188"/>
            <a:ext cx="1843087" cy="937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9" name="矩形 16"/>
          <p:cNvSpPr/>
          <p:nvPr/>
        </p:nvSpPr>
        <p:spPr>
          <a:xfrm>
            <a:off x="1970088" y="3989388"/>
            <a:ext cx="1843087" cy="937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0" name="矩形 17"/>
          <p:cNvSpPr/>
          <p:nvPr/>
        </p:nvSpPr>
        <p:spPr>
          <a:xfrm>
            <a:off x="4019550" y="5287963"/>
            <a:ext cx="1843088" cy="937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211" name="矩形 18"/>
          <p:cNvSpPr/>
          <p:nvPr/>
        </p:nvSpPr>
        <p:spPr>
          <a:xfrm>
            <a:off x="8609013" y="3317875"/>
            <a:ext cx="1843087" cy="937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2" name="矩形 19"/>
          <p:cNvSpPr/>
          <p:nvPr/>
        </p:nvSpPr>
        <p:spPr>
          <a:xfrm>
            <a:off x="8513763" y="2057400"/>
            <a:ext cx="1844675" cy="937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3" name="矩形 20"/>
          <p:cNvSpPr/>
          <p:nvPr/>
        </p:nvSpPr>
        <p:spPr>
          <a:xfrm>
            <a:off x="4456113" y="2105025"/>
            <a:ext cx="500062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4" name="矩形 21"/>
          <p:cNvSpPr/>
          <p:nvPr/>
        </p:nvSpPr>
        <p:spPr>
          <a:xfrm>
            <a:off x="4487863" y="3952875"/>
            <a:ext cx="37465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5" name="矩形 22"/>
          <p:cNvSpPr/>
          <p:nvPr/>
        </p:nvSpPr>
        <p:spPr>
          <a:xfrm>
            <a:off x="6789738" y="5145088"/>
            <a:ext cx="501650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6" name="矩形 23"/>
          <p:cNvSpPr/>
          <p:nvPr/>
        </p:nvSpPr>
        <p:spPr>
          <a:xfrm>
            <a:off x="7607300" y="3414713"/>
            <a:ext cx="3746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7" name="矩形 24"/>
          <p:cNvSpPr/>
          <p:nvPr/>
        </p:nvSpPr>
        <p:spPr>
          <a:xfrm>
            <a:off x="7418388" y="1992313"/>
            <a:ext cx="373062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 animBg="1"/>
      <p:bldP spid="8195" grpId="0" animBg="1"/>
      <p:bldP spid="8201" grpId="0" animBg="1"/>
      <p:bldP spid="8202" grpId="0" animBg="1"/>
      <p:bldP spid="8203" grpId="0" animBg="1"/>
      <p:bldP spid="8204" grpId="0" animBg="1"/>
      <p:bldP spid="8205" grpId="0" animBg="1"/>
      <p:bldP spid="8206" grpId="0" animBg="1"/>
      <p:bldP spid="8208" grpId="0"/>
      <p:bldP spid="8209" grpId="0"/>
      <p:bldP spid="8210" grpId="0"/>
      <p:bldP spid="8211" grpId="0"/>
      <p:bldP spid="8212" grpId="0"/>
      <p:bldP spid="8213" grpId="0"/>
      <p:bldP spid="8214" grpId="0"/>
      <p:bldP spid="8215" grpId="0"/>
      <p:bldP spid="8216" grpId="0"/>
      <p:bldP spid="82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9220" name="组合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04950" y="1809750"/>
            <a:ext cx="4518025" cy="2481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直角三角形 7"/>
          <p:cNvSpPr/>
          <p:nvPr/>
        </p:nvSpPr>
        <p:spPr>
          <a:xfrm rot="5400000">
            <a:off x="7329488" y="1954213"/>
            <a:ext cx="374650" cy="368300"/>
          </a:xfrm>
          <a:prstGeom prst="rtTriangl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直角三角形 8"/>
          <p:cNvSpPr/>
          <p:nvPr/>
        </p:nvSpPr>
        <p:spPr>
          <a:xfrm rot="-5400000">
            <a:off x="7337425" y="1954213"/>
            <a:ext cx="376238" cy="368300"/>
          </a:xfrm>
          <a:prstGeom prst="rtTriangle">
            <a:avLst/>
          </a:pr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文本框 9"/>
          <p:cNvSpPr txBox="1"/>
          <p:nvPr/>
        </p:nvSpPr>
        <p:spPr>
          <a:xfrm>
            <a:off x="7799388" y="2025650"/>
            <a:ext cx="2601912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矩形 10"/>
          <p:cNvSpPr/>
          <p:nvPr/>
        </p:nvSpPr>
        <p:spPr>
          <a:xfrm>
            <a:off x="7235825" y="2651125"/>
            <a:ext cx="4044950" cy="737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5" name="矩形 11"/>
          <p:cNvSpPr/>
          <p:nvPr/>
        </p:nvSpPr>
        <p:spPr>
          <a:xfrm>
            <a:off x="1512888" y="4724400"/>
            <a:ext cx="9504362" cy="1225550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1692275" y="5229225"/>
            <a:ext cx="91455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7" name="文本框 13"/>
          <p:cNvSpPr txBox="1"/>
          <p:nvPr/>
        </p:nvSpPr>
        <p:spPr>
          <a:xfrm>
            <a:off x="1692275" y="4800600"/>
            <a:ext cx="26035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28" name="直接连接符 14"/>
          <p:cNvCxnSpPr/>
          <p:nvPr/>
        </p:nvCxnSpPr>
        <p:spPr>
          <a:xfrm>
            <a:off x="1536700" y="5229225"/>
            <a:ext cx="2771775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round/>
            <a:headEnd type="diamond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 animBg="1"/>
      <p:bldP spid="9219" grpId="0" animBg="1"/>
      <p:bldP spid="9221" grpId="0" animBg="1"/>
      <p:bldP spid="9222" grpId="0" animBg="1"/>
      <p:bldP spid="9223" grpId="0"/>
      <p:bldP spid="9224" grpId="0"/>
      <p:bldP spid="9225" grpId="0" animBg="1"/>
      <p:bldP spid="9226" grpId="0"/>
      <p:bldP spid="92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42" name="组合 6"/>
          <p:cNvPicPr/>
          <p:nvPr/>
        </p:nvPicPr>
        <p:blipFill>
          <a:blip r:embed="rId2"/>
          <a:stretch>
            <a:fillRect/>
          </a:stretch>
        </p:blipFill>
        <p:spPr>
          <a:xfrm>
            <a:off x="4535488" y="1543050"/>
            <a:ext cx="2646362" cy="4692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Freeform 8"/>
          <p:cNvSpPr/>
          <p:nvPr/>
        </p:nvSpPr>
        <p:spPr>
          <a:xfrm>
            <a:off x="2640013" y="5056188"/>
            <a:ext cx="2487612" cy="955675"/>
          </a:xfrm>
          <a:custGeom>
            <a:avLst/>
            <a:gdLst/>
            <a:ahLst/>
            <a:cxnLst>
              <a:cxn ang="0">
                <a:pos x="801819" y="0"/>
              </a:cxn>
              <a:cxn ang="0">
                <a:pos x="811678" y="11598"/>
              </a:cxn>
              <a:cxn ang="0">
                <a:pos x="811678" y="11598"/>
              </a:cxn>
              <a:cxn ang="0">
                <a:pos x="801819" y="25516"/>
              </a:cxn>
              <a:cxn ang="0">
                <a:pos x="801819" y="25516"/>
              </a:cxn>
              <a:cxn ang="0">
                <a:pos x="124874" y="25516"/>
              </a:cxn>
              <a:cxn ang="0">
                <a:pos x="52578" y="44072"/>
              </a:cxn>
              <a:cxn ang="0">
                <a:pos x="52578" y="44072"/>
              </a:cxn>
              <a:cxn ang="0">
                <a:pos x="26289" y="83506"/>
              </a:cxn>
              <a:cxn ang="0">
                <a:pos x="26289" y="83506"/>
              </a:cxn>
              <a:cxn ang="0">
                <a:pos x="26289" y="869850"/>
              </a:cxn>
              <a:cxn ang="0">
                <a:pos x="52578" y="909283"/>
              </a:cxn>
              <a:cxn ang="0">
                <a:pos x="52578" y="909283"/>
              </a:cxn>
              <a:cxn ang="0">
                <a:pos x="124874" y="927840"/>
              </a:cxn>
              <a:cxn ang="0">
                <a:pos x="124874" y="927840"/>
              </a:cxn>
              <a:cxn ang="0">
                <a:pos x="2461323" y="927840"/>
              </a:cxn>
              <a:cxn ang="0">
                <a:pos x="2471181" y="927840"/>
              </a:cxn>
              <a:cxn ang="0">
                <a:pos x="2471181" y="927840"/>
              </a:cxn>
              <a:cxn ang="0">
                <a:pos x="2471181" y="927840"/>
              </a:cxn>
              <a:cxn ang="0">
                <a:pos x="2487612" y="939438"/>
              </a:cxn>
              <a:cxn ang="0">
                <a:pos x="2487612" y="939438"/>
              </a:cxn>
              <a:cxn ang="0">
                <a:pos x="2474467" y="953355"/>
              </a:cxn>
              <a:cxn ang="0">
                <a:pos x="2474467" y="953355"/>
              </a:cxn>
              <a:cxn ang="0">
                <a:pos x="2461323" y="955675"/>
              </a:cxn>
              <a:cxn ang="0">
                <a:pos x="2461323" y="955675"/>
              </a:cxn>
              <a:cxn ang="0">
                <a:pos x="124874" y="955675"/>
              </a:cxn>
              <a:cxn ang="0">
                <a:pos x="39434" y="932479"/>
              </a:cxn>
              <a:cxn ang="0">
                <a:pos x="39434" y="932479"/>
              </a:cxn>
              <a:cxn ang="0">
                <a:pos x="0" y="869850"/>
              </a:cxn>
              <a:cxn ang="0">
                <a:pos x="0" y="869850"/>
              </a:cxn>
              <a:cxn ang="0">
                <a:pos x="0" y="83506"/>
              </a:cxn>
              <a:cxn ang="0">
                <a:pos x="39434" y="20876"/>
              </a:cxn>
              <a:cxn ang="0">
                <a:pos x="39434" y="20876"/>
              </a:cxn>
              <a:cxn ang="0">
                <a:pos x="124874" y="0"/>
              </a:cxn>
              <a:cxn ang="0">
                <a:pos x="124874" y="0"/>
              </a:cxn>
              <a:cxn ang="0">
                <a:pos x="801819" y="0"/>
              </a:cxn>
            </a:cxnLst>
            <a:pathLst>
              <a:path w="757" h="412">
                <a:moveTo>
                  <a:pt x="244" y="0"/>
                </a:moveTo>
                <a:cubicBezTo>
                  <a:pt x="246" y="0"/>
                  <a:pt x="247" y="2"/>
                  <a:pt x="247" y="5"/>
                </a:cubicBezTo>
                <a:cubicBezTo>
                  <a:pt x="247" y="5"/>
                  <a:pt x="247" y="5"/>
                  <a:pt x="247" y="5"/>
                </a:cubicBezTo>
                <a:cubicBezTo>
                  <a:pt x="247" y="8"/>
                  <a:pt x="246" y="11"/>
                  <a:pt x="244" y="11"/>
                </a:cubicBezTo>
                <a:cubicBezTo>
                  <a:pt x="244" y="11"/>
                  <a:pt x="244" y="11"/>
                  <a:pt x="244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29" y="11"/>
                  <a:pt x="22" y="14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1" y="24"/>
                  <a:pt x="8" y="30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5"/>
                  <a:pt x="8" y="375"/>
                  <a:pt x="8" y="375"/>
                </a:cubicBezTo>
                <a:cubicBezTo>
                  <a:pt x="8" y="381"/>
                  <a:pt x="11" y="387"/>
                  <a:pt x="16" y="392"/>
                </a:cubicBezTo>
                <a:cubicBezTo>
                  <a:pt x="16" y="392"/>
                  <a:pt x="16" y="392"/>
                  <a:pt x="16" y="392"/>
                </a:cubicBezTo>
                <a:cubicBezTo>
                  <a:pt x="22" y="397"/>
                  <a:pt x="29" y="401"/>
                  <a:pt x="38" y="400"/>
                </a:cubicBezTo>
                <a:cubicBezTo>
                  <a:pt x="38" y="400"/>
                  <a:pt x="38" y="400"/>
                  <a:pt x="38" y="400"/>
                </a:cubicBezTo>
                <a:cubicBezTo>
                  <a:pt x="749" y="400"/>
                  <a:pt x="749" y="400"/>
                  <a:pt x="749" y="400"/>
                </a:cubicBezTo>
                <a:cubicBezTo>
                  <a:pt x="750" y="400"/>
                  <a:pt x="751" y="400"/>
                  <a:pt x="752" y="400"/>
                </a:cubicBezTo>
                <a:cubicBezTo>
                  <a:pt x="752" y="400"/>
                  <a:pt x="752" y="400"/>
                  <a:pt x="752" y="400"/>
                </a:cubicBezTo>
                <a:cubicBezTo>
                  <a:pt x="752" y="400"/>
                  <a:pt x="752" y="400"/>
                  <a:pt x="752" y="400"/>
                </a:cubicBezTo>
                <a:cubicBezTo>
                  <a:pt x="755" y="400"/>
                  <a:pt x="756" y="402"/>
                  <a:pt x="757" y="405"/>
                </a:cubicBezTo>
                <a:cubicBezTo>
                  <a:pt x="757" y="405"/>
                  <a:pt x="757" y="405"/>
                  <a:pt x="757" y="405"/>
                </a:cubicBezTo>
                <a:cubicBezTo>
                  <a:pt x="757" y="409"/>
                  <a:pt x="755" y="411"/>
                  <a:pt x="753" y="411"/>
                </a:cubicBezTo>
                <a:cubicBezTo>
                  <a:pt x="753" y="411"/>
                  <a:pt x="753" y="411"/>
                  <a:pt x="753" y="411"/>
                </a:cubicBezTo>
                <a:cubicBezTo>
                  <a:pt x="752" y="411"/>
                  <a:pt x="750" y="412"/>
                  <a:pt x="749" y="412"/>
                </a:cubicBezTo>
                <a:cubicBezTo>
                  <a:pt x="749" y="412"/>
                  <a:pt x="749" y="412"/>
                  <a:pt x="749" y="412"/>
                </a:cubicBezTo>
                <a:cubicBezTo>
                  <a:pt x="38" y="412"/>
                  <a:pt x="38" y="412"/>
                  <a:pt x="38" y="412"/>
                </a:cubicBezTo>
                <a:cubicBezTo>
                  <a:pt x="28" y="412"/>
                  <a:pt x="19" y="408"/>
                  <a:pt x="12" y="402"/>
                </a:cubicBezTo>
                <a:cubicBezTo>
                  <a:pt x="12" y="402"/>
                  <a:pt x="12" y="402"/>
                  <a:pt x="12" y="402"/>
                </a:cubicBezTo>
                <a:cubicBezTo>
                  <a:pt x="5" y="395"/>
                  <a:pt x="0" y="386"/>
                  <a:pt x="0" y="37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5"/>
                  <a:pt x="5" y="16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9" y="3"/>
                  <a:pt x="2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44" y="0"/>
                  <a:pt x="244" y="0"/>
                  <a:pt x="244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6" name="Freeform 208"/>
          <p:cNvSpPr/>
          <p:nvPr/>
        </p:nvSpPr>
        <p:spPr>
          <a:xfrm>
            <a:off x="7302500" y="3743325"/>
            <a:ext cx="2538413" cy="1033463"/>
          </a:xfrm>
          <a:custGeom>
            <a:avLst/>
            <a:gdLst/>
            <a:ahLst/>
            <a:cxnLst>
              <a:cxn ang="0">
                <a:pos x="1720219" y="0"/>
              </a:cxn>
              <a:cxn ang="0">
                <a:pos x="1706806" y="12274"/>
              </a:cxn>
              <a:cxn ang="0">
                <a:pos x="1706806" y="12274"/>
              </a:cxn>
              <a:cxn ang="0">
                <a:pos x="1720219" y="27003"/>
              </a:cxn>
              <a:cxn ang="0">
                <a:pos x="1720219" y="27003"/>
              </a:cxn>
              <a:cxn ang="0">
                <a:pos x="2410989" y="27003"/>
              </a:cxn>
              <a:cxn ang="0">
                <a:pos x="2484761" y="46641"/>
              </a:cxn>
              <a:cxn ang="0">
                <a:pos x="2484761" y="46641"/>
              </a:cxn>
              <a:cxn ang="0">
                <a:pos x="2511587" y="90827"/>
              </a:cxn>
              <a:cxn ang="0">
                <a:pos x="2511587" y="90827"/>
              </a:cxn>
              <a:cxn ang="0">
                <a:pos x="2511587" y="942636"/>
              </a:cxn>
              <a:cxn ang="0">
                <a:pos x="2484761" y="984367"/>
              </a:cxn>
              <a:cxn ang="0">
                <a:pos x="2484761" y="984367"/>
              </a:cxn>
              <a:cxn ang="0">
                <a:pos x="2410989" y="1006460"/>
              </a:cxn>
              <a:cxn ang="0">
                <a:pos x="2410989" y="1006460"/>
              </a:cxn>
              <a:cxn ang="0">
                <a:pos x="26826" y="1006460"/>
              </a:cxn>
              <a:cxn ang="0">
                <a:pos x="16766" y="1004006"/>
              </a:cxn>
              <a:cxn ang="0">
                <a:pos x="16766" y="1004006"/>
              </a:cxn>
              <a:cxn ang="0">
                <a:pos x="16766" y="1004006"/>
              </a:cxn>
              <a:cxn ang="0">
                <a:pos x="0" y="1018734"/>
              </a:cxn>
              <a:cxn ang="0">
                <a:pos x="0" y="1018734"/>
              </a:cxn>
              <a:cxn ang="0">
                <a:pos x="13413" y="1033463"/>
              </a:cxn>
              <a:cxn ang="0">
                <a:pos x="13413" y="1033463"/>
              </a:cxn>
              <a:cxn ang="0">
                <a:pos x="26826" y="1033463"/>
              </a:cxn>
              <a:cxn ang="0">
                <a:pos x="26826" y="1033463"/>
              </a:cxn>
              <a:cxn ang="0">
                <a:pos x="2410989" y="1033463"/>
              </a:cxn>
              <a:cxn ang="0">
                <a:pos x="2498174" y="1008915"/>
              </a:cxn>
              <a:cxn ang="0">
                <a:pos x="2498174" y="1008915"/>
              </a:cxn>
              <a:cxn ang="0">
                <a:pos x="2538413" y="942636"/>
              </a:cxn>
              <a:cxn ang="0">
                <a:pos x="2538413" y="942636"/>
              </a:cxn>
              <a:cxn ang="0">
                <a:pos x="2538413" y="90827"/>
              </a:cxn>
              <a:cxn ang="0">
                <a:pos x="2498174" y="24548"/>
              </a:cxn>
              <a:cxn ang="0">
                <a:pos x="2498174" y="24548"/>
              </a:cxn>
              <a:cxn ang="0">
                <a:pos x="2410989" y="0"/>
              </a:cxn>
              <a:cxn ang="0">
                <a:pos x="2410989" y="0"/>
              </a:cxn>
              <a:cxn ang="0">
                <a:pos x="1720219" y="0"/>
              </a:cxn>
            </a:cxnLst>
            <a:pathLst>
              <a:path w="757" h="421">
                <a:moveTo>
                  <a:pt x="513" y="0"/>
                </a:moveTo>
                <a:cubicBezTo>
                  <a:pt x="511" y="0"/>
                  <a:pt x="509" y="2"/>
                  <a:pt x="509" y="5"/>
                </a:cubicBezTo>
                <a:cubicBezTo>
                  <a:pt x="509" y="5"/>
                  <a:pt x="509" y="5"/>
                  <a:pt x="509" y="5"/>
                </a:cubicBezTo>
                <a:cubicBezTo>
                  <a:pt x="509" y="8"/>
                  <a:pt x="511" y="11"/>
                  <a:pt x="513" y="11"/>
                </a:cubicBezTo>
                <a:cubicBezTo>
                  <a:pt x="513" y="11"/>
                  <a:pt x="513" y="11"/>
                  <a:pt x="513" y="11"/>
                </a:cubicBezTo>
                <a:cubicBezTo>
                  <a:pt x="719" y="11"/>
                  <a:pt x="719" y="11"/>
                  <a:pt x="719" y="11"/>
                </a:cubicBezTo>
                <a:cubicBezTo>
                  <a:pt x="728" y="11"/>
                  <a:pt x="735" y="14"/>
                  <a:pt x="741" y="19"/>
                </a:cubicBezTo>
                <a:cubicBezTo>
                  <a:pt x="741" y="19"/>
                  <a:pt x="741" y="19"/>
                  <a:pt x="741" y="19"/>
                </a:cubicBezTo>
                <a:cubicBezTo>
                  <a:pt x="746" y="24"/>
                  <a:pt x="749" y="31"/>
                  <a:pt x="749" y="37"/>
                </a:cubicBezTo>
                <a:cubicBezTo>
                  <a:pt x="749" y="37"/>
                  <a:pt x="749" y="37"/>
                  <a:pt x="749" y="37"/>
                </a:cubicBezTo>
                <a:cubicBezTo>
                  <a:pt x="749" y="384"/>
                  <a:pt x="749" y="384"/>
                  <a:pt x="749" y="384"/>
                </a:cubicBezTo>
                <a:cubicBezTo>
                  <a:pt x="749" y="390"/>
                  <a:pt x="746" y="396"/>
                  <a:pt x="741" y="401"/>
                </a:cubicBezTo>
                <a:cubicBezTo>
                  <a:pt x="741" y="401"/>
                  <a:pt x="741" y="401"/>
                  <a:pt x="741" y="401"/>
                </a:cubicBezTo>
                <a:cubicBezTo>
                  <a:pt x="735" y="406"/>
                  <a:pt x="728" y="410"/>
                  <a:pt x="719" y="410"/>
                </a:cubicBezTo>
                <a:cubicBezTo>
                  <a:pt x="719" y="410"/>
                  <a:pt x="719" y="410"/>
                  <a:pt x="719" y="410"/>
                </a:cubicBezTo>
                <a:cubicBezTo>
                  <a:pt x="8" y="410"/>
                  <a:pt x="8" y="410"/>
                  <a:pt x="8" y="410"/>
                </a:cubicBezTo>
                <a:cubicBezTo>
                  <a:pt x="7" y="410"/>
                  <a:pt x="6" y="410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5" y="409"/>
                  <a:pt x="5" y="409"/>
                  <a:pt x="5" y="409"/>
                </a:cubicBezTo>
                <a:cubicBezTo>
                  <a:pt x="2" y="409"/>
                  <a:pt x="1" y="412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8"/>
                  <a:pt x="2" y="421"/>
                  <a:pt x="4" y="421"/>
                </a:cubicBezTo>
                <a:cubicBezTo>
                  <a:pt x="4" y="421"/>
                  <a:pt x="4" y="421"/>
                  <a:pt x="4" y="421"/>
                </a:cubicBezTo>
                <a:cubicBezTo>
                  <a:pt x="5" y="421"/>
                  <a:pt x="7" y="421"/>
                  <a:pt x="8" y="421"/>
                </a:cubicBezTo>
                <a:cubicBezTo>
                  <a:pt x="8" y="421"/>
                  <a:pt x="8" y="421"/>
                  <a:pt x="8" y="421"/>
                </a:cubicBezTo>
                <a:cubicBezTo>
                  <a:pt x="719" y="421"/>
                  <a:pt x="719" y="421"/>
                  <a:pt x="719" y="421"/>
                </a:cubicBezTo>
                <a:cubicBezTo>
                  <a:pt x="729" y="421"/>
                  <a:pt x="738" y="417"/>
                  <a:pt x="745" y="411"/>
                </a:cubicBezTo>
                <a:cubicBezTo>
                  <a:pt x="745" y="411"/>
                  <a:pt x="745" y="411"/>
                  <a:pt x="745" y="411"/>
                </a:cubicBezTo>
                <a:cubicBezTo>
                  <a:pt x="752" y="404"/>
                  <a:pt x="757" y="395"/>
                  <a:pt x="757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7"/>
                  <a:pt x="757" y="37"/>
                  <a:pt x="757" y="37"/>
                </a:cubicBezTo>
                <a:cubicBezTo>
                  <a:pt x="757" y="26"/>
                  <a:pt x="752" y="16"/>
                  <a:pt x="745" y="10"/>
                </a:cubicBezTo>
                <a:cubicBezTo>
                  <a:pt x="745" y="10"/>
                  <a:pt x="745" y="10"/>
                  <a:pt x="745" y="10"/>
                </a:cubicBezTo>
                <a:cubicBezTo>
                  <a:pt x="738" y="3"/>
                  <a:pt x="729" y="0"/>
                  <a:pt x="719" y="0"/>
                </a:cubicBezTo>
                <a:cubicBezTo>
                  <a:pt x="719" y="0"/>
                  <a:pt x="719" y="0"/>
                  <a:pt x="719" y="0"/>
                </a:cubicBezTo>
                <a:cubicBezTo>
                  <a:pt x="513" y="0"/>
                  <a:pt x="513" y="0"/>
                  <a:pt x="513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7" name="Freeform 412"/>
          <p:cNvSpPr/>
          <p:nvPr/>
        </p:nvSpPr>
        <p:spPr>
          <a:xfrm>
            <a:off x="2135188" y="3057525"/>
            <a:ext cx="2263775" cy="887413"/>
          </a:xfrm>
          <a:custGeom>
            <a:avLst/>
            <a:gdLst/>
            <a:ahLst/>
            <a:cxnLst>
              <a:cxn ang="0">
                <a:pos x="729671" y="887413"/>
              </a:cxn>
              <a:cxn ang="0">
                <a:pos x="738643" y="874943"/>
              </a:cxn>
              <a:cxn ang="0">
                <a:pos x="738643" y="874943"/>
              </a:cxn>
              <a:cxn ang="0">
                <a:pos x="729671" y="862474"/>
              </a:cxn>
              <a:cxn ang="0">
                <a:pos x="729671" y="862474"/>
              </a:cxn>
              <a:cxn ang="0">
                <a:pos x="113637" y="862474"/>
              </a:cxn>
              <a:cxn ang="0">
                <a:pos x="47847" y="845848"/>
              </a:cxn>
              <a:cxn ang="0">
                <a:pos x="47847" y="845848"/>
              </a:cxn>
              <a:cxn ang="0">
                <a:pos x="23924" y="808439"/>
              </a:cxn>
              <a:cxn ang="0">
                <a:pos x="23924" y="808439"/>
              </a:cxn>
              <a:cxn ang="0">
                <a:pos x="23924" y="78974"/>
              </a:cxn>
              <a:cxn ang="0">
                <a:pos x="47847" y="41565"/>
              </a:cxn>
              <a:cxn ang="0">
                <a:pos x="47847" y="41565"/>
              </a:cxn>
              <a:cxn ang="0">
                <a:pos x="113637" y="22861"/>
              </a:cxn>
              <a:cxn ang="0">
                <a:pos x="113637" y="22861"/>
              </a:cxn>
              <a:cxn ang="0">
                <a:pos x="2239851" y="22861"/>
              </a:cxn>
              <a:cxn ang="0">
                <a:pos x="2248823" y="24939"/>
              </a:cxn>
              <a:cxn ang="0">
                <a:pos x="2248823" y="24939"/>
              </a:cxn>
              <a:cxn ang="0">
                <a:pos x="2248823" y="24939"/>
              </a:cxn>
              <a:cxn ang="0">
                <a:pos x="2263775" y="12470"/>
              </a:cxn>
              <a:cxn ang="0">
                <a:pos x="2263775" y="12470"/>
              </a:cxn>
              <a:cxn ang="0">
                <a:pos x="2251813" y="0"/>
              </a:cxn>
              <a:cxn ang="0">
                <a:pos x="2251813" y="0"/>
              </a:cxn>
              <a:cxn ang="0">
                <a:pos x="2239851" y="0"/>
              </a:cxn>
              <a:cxn ang="0">
                <a:pos x="2239851" y="0"/>
              </a:cxn>
              <a:cxn ang="0">
                <a:pos x="113637" y="0"/>
              </a:cxn>
              <a:cxn ang="0">
                <a:pos x="35885" y="20783"/>
              </a:cxn>
              <a:cxn ang="0">
                <a:pos x="35885" y="20783"/>
              </a:cxn>
              <a:cxn ang="0">
                <a:pos x="0" y="78974"/>
              </a:cxn>
              <a:cxn ang="0">
                <a:pos x="0" y="78974"/>
              </a:cxn>
              <a:cxn ang="0">
                <a:pos x="0" y="808439"/>
              </a:cxn>
              <a:cxn ang="0">
                <a:pos x="35885" y="864552"/>
              </a:cxn>
              <a:cxn ang="0">
                <a:pos x="35885" y="864552"/>
              </a:cxn>
              <a:cxn ang="0">
                <a:pos x="113637" y="887413"/>
              </a:cxn>
              <a:cxn ang="0">
                <a:pos x="113637" y="887413"/>
              </a:cxn>
              <a:cxn ang="0">
                <a:pos x="729671" y="887413"/>
              </a:cxn>
            </a:cxnLst>
            <a:pathLst>
              <a:path w="757" h="427">
                <a:moveTo>
                  <a:pt x="244" y="427"/>
                </a:moveTo>
                <a:cubicBezTo>
                  <a:pt x="246" y="427"/>
                  <a:pt x="247" y="424"/>
                  <a:pt x="247" y="421"/>
                </a:cubicBezTo>
                <a:cubicBezTo>
                  <a:pt x="247" y="421"/>
                  <a:pt x="247" y="421"/>
                  <a:pt x="247" y="421"/>
                </a:cubicBezTo>
                <a:cubicBezTo>
                  <a:pt x="247" y="418"/>
                  <a:pt x="246" y="415"/>
                  <a:pt x="244" y="415"/>
                </a:cubicBezTo>
                <a:cubicBezTo>
                  <a:pt x="244" y="415"/>
                  <a:pt x="244" y="415"/>
                  <a:pt x="244" y="415"/>
                </a:cubicBezTo>
                <a:cubicBezTo>
                  <a:pt x="38" y="415"/>
                  <a:pt x="38" y="415"/>
                  <a:pt x="38" y="415"/>
                </a:cubicBezTo>
                <a:cubicBezTo>
                  <a:pt x="29" y="415"/>
                  <a:pt x="22" y="412"/>
                  <a:pt x="16" y="407"/>
                </a:cubicBezTo>
                <a:cubicBezTo>
                  <a:pt x="16" y="407"/>
                  <a:pt x="16" y="407"/>
                  <a:pt x="16" y="407"/>
                </a:cubicBezTo>
                <a:cubicBezTo>
                  <a:pt x="11" y="401"/>
                  <a:pt x="8" y="395"/>
                  <a:pt x="8" y="389"/>
                </a:cubicBezTo>
                <a:cubicBezTo>
                  <a:pt x="8" y="389"/>
                  <a:pt x="8" y="389"/>
                  <a:pt x="8" y="38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1"/>
                  <a:pt x="11" y="25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22" y="15"/>
                  <a:pt x="29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50" y="11"/>
                  <a:pt x="751" y="11"/>
                  <a:pt x="752" y="12"/>
                </a:cubicBezTo>
                <a:cubicBezTo>
                  <a:pt x="752" y="12"/>
                  <a:pt x="752" y="12"/>
                  <a:pt x="752" y="12"/>
                </a:cubicBezTo>
                <a:cubicBezTo>
                  <a:pt x="752" y="12"/>
                  <a:pt x="752" y="12"/>
                  <a:pt x="752" y="12"/>
                </a:cubicBezTo>
                <a:cubicBezTo>
                  <a:pt x="755" y="12"/>
                  <a:pt x="756" y="9"/>
                  <a:pt x="757" y="6"/>
                </a:cubicBezTo>
                <a:cubicBezTo>
                  <a:pt x="757" y="6"/>
                  <a:pt x="757" y="6"/>
                  <a:pt x="757" y="6"/>
                </a:cubicBezTo>
                <a:cubicBezTo>
                  <a:pt x="757" y="3"/>
                  <a:pt x="755" y="0"/>
                  <a:pt x="753" y="0"/>
                </a:cubicBezTo>
                <a:cubicBezTo>
                  <a:pt x="753" y="0"/>
                  <a:pt x="753" y="0"/>
                  <a:pt x="753" y="0"/>
                </a:cubicBezTo>
                <a:cubicBezTo>
                  <a:pt x="752" y="0"/>
                  <a:pt x="750" y="0"/>
                  <a:pt x="749" y="0"/>
                </a:cubicBezTo>
                <a:cubicBezTo>
                  <a:pt x="749" y="0"/>
                  <a:pt x="749" y="0"/>
                  <a:pt x="749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8" y="0"/>
                  <a:pt x="19" y="4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5" y="17"/>
                  <a:pt x="0" y="26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400"/>
                  <a:pt x="5" y="410"/>
                  <a:pt x="12" y="416"/>
                </a:cubicBezTo>
                <a:cubicBezTo>
                  <a:pt x="12" y="416"/>
                  <a:pt x="12" y="416"/>
                  <a:pt x="12" y="416"/>
                </a:cubicBezTo>
                <a:cubicBezTo>
                  <a:pt x="19" y="423"/>
                  <a:pt x="28" y="427"/>
                  <a:pt x="38" y="427"/>
                </a:cubicBezTo>
                <a:cubicBezTo>
                  <a:pt x="38" y="427"/>
                  <a:pt x="38" y="427"/>
                  <a:pt x="38" y="427"/>
                </a:cubicBezTo>
                <a:cubicBezTo>
                  <a:pt x="244" y="427"/>
                  <a:pt x="244" y="427"/>
                  <a:pt x="244" y="4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8" name="Freeform 614"/>
          <p:cNvSpPr/>
          <p:nvPr/>
        </p:nvSpPr>
        <p:spPr>
          <a:xfrm>
            <a:off x="6959600" y="1862138"/>
            <a:ext cx="2630488" cy="1035050"/>
          </a:xfrm>
          <a:custGeom>
            <a:avLst/>
            <a:gdLst/>
            <a:ahLst/>
            <a:cxnLst>
              <a:cxn ang="0">
                <a:pos x="1782616" y="1035050"/>
              </a:cxn>
              <a:cxn ang="0">
                <a:pos x="1768717" y="1019829"/>
              </a:cxn>
              <a:cxn ang="0">
                <a:pos x="1768717" y="1019829"/>
              </a:cxn>
              <a:cxn ang="0">
                <a:pos x="1782616" y="1007144"/>
              </a:cxn>
              <a:cxn ang="0">
                <a:pos x="1782616" y="1007144"/>
              </a:cxn>
              <a:cxn ang="0">
                <a:pos x="2498442" y="1007144"/>
              </a:cxn>
              <a:cxn ang="0">
                <a:pos x="2574890" y="986849"/>
              </a:cxn>
              <a:cxn ang="0">
                <a:pos x="2574890" y="986849"/>
              </a:cxn>
              <a:cxn ang="0">
                <a:pos x="2602689" y="943722"/>
              </a:cxn>
              <a:cxn ang="0">
                <a:pos x="2602689" y="943722"/>
              </a:cxn>
              <a:cxn ang="0">
                <a:pos x="2602689" y="91328"/>
              </a:cxn>
              <a:cxn ang="0">
                <a:pos x="2574890" y="48201"/>
              </a:cxn>
              <a:cxn ang="0">
                <a:pos x="2574890" y="48201"/>
              </a:cxn>
              <a:cxn ang="0">
                <a:pos x="2498442" y="27906"/>
              </a:cxn>
              <a:cxn ang="0">
                <a:pos x="2498442" y="27906"/>
              </a:cxn>
              <a:cxn ang="0">
                <a:pos x="27799" y="27906"/>
              </a:cxn>
              <a:cxn ang="0">
                <a:pos x="17374" y="27906"/>
              </a:cxn>
              <a:cxn ang="0">
                <a:pos x="17374" y="27906"/>
              </a:cxn>
              <a:cxn ang="0">
                <a:pos x="17374" y="27906"/>
              </a:cxn>
              <a:cxn ang="0">
                <a:pos x="0" y="15221"/>
              </a:cxn>
              <a:cxn ang="0">
                <a:pos x="0" y="15221"/>
              </a:cxn>
              <a:cxn ang="0">
                <a:pos x="13900" y="0"/>
              </a:cxn>
              <a:cxn ang="0">
                <a:pos x="13900" y="0"/>
              </a:cxn>
              <a:cxn ang="0">
                <a:pos x="27799" y="0"/>
              </a:cxn>
              <a:cxn ang="0">
                <a:pos x="27799" y="0"/>
              </a:cxn>
              <a:cxn ang="0">
                <a:pos x="2498442" y="0"/>
              </a:cxn>
              <a:cxn ang="0">
                <a:pos x="2588789" y="22832"/>
              </a:cxn>
              <a:cxn ang="0">
                <a:pos x="2588789" y="22832"/>
              </a:cxn>
              <a:cxn ang="0">
                <a:pos x="2630488" y="91328"/>
              </a:cxn>
              <a:cxn ang="0">
                <a:pos x="2630488" y="91328"/>
              </a:cxn>
              <a:cxn ang="0">
                <a:pos x="2630488" y="943722"/>
              </a:cxn>
              <a:cxn ang="0">
                <a:pos x="2588789" y="1009681"/>
              </a:cxn>
              <a:cxn ang="0">
                <a:pos x="2588789" y="1009681"/>
              </a:cxn>
              <a:cxn ang="0">
                <a:pos x="2498442" y="1035050"/>
              </a:cxn>
              <a:cxn ang="0">
                <a:pos x="2498442" y="1035050"/>
              </a:cxn>
              <a:cxn ang="0">
                <a:pos x="1782616" y="1035050"/>
              </a:cxn>
            </a:cxnLst>
            <a:pathLst>
              <a:path w="757" h="408">
                <a:moveTo>
                  <a:pt x="513" y="408"/>
                </a:moveTo>
                <a:cubicBezTo>
                  <a:pt x="511" y="408"/>
                  <a:pt x="509" y="405"/>
                  <a:pt x="509" y="402"/>
                </a:cubicBezTo>
                <a:cubicBezTo>
                  <a:pt x="509" y="402"/>
                  <a:pt x="509" y="402"/>
                  <a:pt x="509" y="402"/>
                </a:cubicBezTo>
                <a:cubicBezTo>
                  <a:pt x="509" y="399"/>
                  <a:pt x="511" y="397"/>
                  <a:pt x="513" y="397"/>
                </a:cubicBezTo>
                <a:cubicBezTo>
                  <a:pt x="513" y="397"/>
                  <a:pt x="513" y="397"/>
                  <a:pt x="513" y="397"/>
                </a:cubicBezTo>
                <a:cubicBezTo>
                  <a:pt x="719" y="397"/>
                  <a:pt x="719" y="397"/>
                  <a:pt x="719" y="397"/>
                </a:cubicBezTo>
                <a:cubicBezTo>
                  <a:pt x="728" y="397"/>
                  <a:pt x="735" y="393"/>
                  <a:pt x="741" y="389"/>
                </a:cubicBezTo>
                <a:cubicBezTo>
                  <a:pt x="741" y="389"/>
                  <a:pt x="741" y="389"/>
                  <a:pt x="741" y="389"/>
                </a:cubicBezTo>
                <a:cubicBezTo>
                  <a:pt x="746" y="384"/>
                  <a:pt x="749" y="377"/>
                  <a:pt x="749" y="372"/>
                </a:cubicBezTo>
                <a:cubicBezTo>
                  <a:pt x="749" y="372"/>
                  <a:pt x="749" y="372"/>
                  <a:pt x="749" y="372"/>
                </a:cubicBezTo>
                <a:cubicBezTo>
                  <a:pt x="749" y="36"/>
                  <a:pt x="749" y="36"/>
                  <a:pt x="749" y="36"/>
                </a:cubicBezTo>
                <a:cubicBezTo>
                  <a:pt x="749" y="30"/>
                  <a:pt x="746" y="24"/>
                  <a:pt x="741" y="19"/>
                </a:cubicBezTo>
                <a:cubicBezTo>
                  <a:pt x="741" y="19"/>
                  <a:pt x="741" y="19"/>
                  <a:pt x="741" y="19"/>
                </a:cubicBezTo>
                <a:cubicBezTo>
                  <a:pt x="735" y="14"/>
                  <a:pt x="728" y="11"/>
                  <a:pt x="719" y="11"/>
                </a:cubicBezTo>
                <a:cubicBezTo>
                  <a:pt x="719" y="11"/>
                  <a:pt x="719" y="11"/>
                  <a:pt x="719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1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1" y="9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19" y="0"/>
                  <a:pt x="719" y="0"/>
                  <a:pt x="719" y="0"/>
                </a:cubicBezTo>
                <a:cubicBezTo>
                  <a:pt x="729" y="0"/>
                  <a:pt x="738" y="3"/>
                  <a:pt x="745" y="9"/>
                </a:cubicBezTo>
                <a:cubicBezTo>
                  <a:pt x="745" y="9"/>
                  <a:pt x="745" y="9"/>
                  <a:pt x="745" y="9"/>
                </a:cubicBezTo>
                <a:cubicBezTo>
                  <a:pt x="752" y="16"/>
                  <a:pt x="757" y="25"/>
                  <a:pt x="757" y="36"/>
                </a:cubicBezTo>
                <a:cubicBezTo>
                  <a:pt x="757" y="36"/>
                  <a:pt x="757" y="36"/>
                  <a:pt x="757" y="36"/>
                </a:cubicBezTo>
                <a:cubicBezTo>
                  <a:pt x="757" y="372"/>
                  <a:pt x="757" y="372"/>
                  <a:pt x="757" y="372"/>
                </a:cubicBezTo>
                <a:cubicBezTo>
                  <a:pt x="757" y="382"/>
                  <a:pt x="752" y="392"/>
                  <a:pt x="745" y="398"/>
                </a:cubicBezTo>
                <a:cubicBezTo>
                  <a:pt x="745" y="398"/>
                  <a:pt x="745" y="398"/>
                  <a:pt x="745" y="398"/>
                </a:cubicBezTo>
                <a:cubicBezTo>
                  <a:pt x="738" y="404"/>
                  <a:pt x="729" y="408"/>
                  <a:pt x="719" y="408"/>
                </a:cubicBezTo>
                <a:cubicBezTo>
                  <a:pt x="719" y="408"/>
                  <a:pt x="719" y="408"/>
                  <a:pt x="719" y="408"/>
                </a:cubicBezTo>
                <a:cubicBezTo>
                  <a:pt x="513" y="408"/>
                  <a:pt x="513" y="408"/>
                  <a:pt x="513" y="40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9" name="矩形 20"/>
          <p:cNvSpPr/>
          <p:nvPr/>
        </p:nvSpPr>
        <p:spPr>
          <a:xfrm>
            <a:off x="2266950" y="3200400"/>
            <a:ext cx="219233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文本框 21"/>
          <p:cNvSpPr txBox="1"/>
          <p:nvPr/>
        </p:nvSpPr>
        <p:spPr>
          <a:xfrm>
            <a:off x="2278063" y="2638425"/>
            <a:ext cx="1905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1" name="矩形 22"/>
          <p:cNvSpPr/>
          <p:nvPr/>
        </p:nvSpPr>
        <p:spPr>
          <a:xfrm>
            <a:off x="2759075" y="5199063"/>
            <a:ext cx="219233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2" name="文本框 23"/>
          <p:cNvSpPr txBox="1"/>
          <p:nvPr/>
        </p:nvSpPr>
        <p:spPr>
          <a:xfrm>
            <a:off x="2770188" y="4637088"/>
            <a:ext cx="1905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3" name="矩形 24"/>
          <p:cNvSpPr/>
          <p:nvPr/>
        </p:nvSpPr>
        <p:spPr>
          <a:xfrm>
            <a:off x="7624763" y="3944938"/>
            <a:ext cx="21907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4" name="文本框 25"/>
          <p:cNvSpPr txBox="1"/>
          <p:nvPr/>
        </p:nvSpPr>
        <p:spPr>
          <a:xfrm>
            <a:off x="7634288" y="3382963"/>
            <a:ext cx="190658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5" name="矩形 26"/>
          <p:cNvSpPr/>
          <p:nvPr/>
        </p:nvSpPr>
        <p:spPr>
          <a:xfrm>
            <a:off x="7292975" y="1989138"/>
            <a:ext cx="21907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6" name="文本框 27"/>
          <p:cNvSpPr txBox="1"/>
          <p:nvPr/>
        </p:nvSpPr>
        <p:spPr>
          <a:xfrm>
            <a:off x="7302500" y="1392238"/>
            <a:ext cx="1906588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nimBg="1"/>
      <p:bldP spid="10244" grpId="0" animBg="1"/>
      <p:bldP spid="10249" grpId="0"/>
      <p:bldP spid="10250" grpId="0"/>
      <p:bldP spid="10251" grpId="0"/>
      <p:bldP spid="10252" grpId="0"/>
      <p:bldP spid="10253" grpId="0"/>
      <p:bldP spid="10254" grpId="0"/>
      <p:bldP spid="10255" grpId="0"/>
      <p:bldP spid="102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菱形 3"/>
          <p:cNvSpPr/>
          <p:nvPr/>
        </p:nvSpPr>
        <p:spPr>
          <a:xfrm>
            <a:off x="1343025" y="2060575"/>
            <a:ext cx="3600450" cy="3600450"/>
          </a:xfrm>
          <a:prstGeom prst="diamond">
            <a:avLst/>
          </a:prstGeom>
          <a:blipFill rotWithShape="1">
            <a:blip r:embed="rId2"/>
            <a:stretch>
              <a:fillRect/>
            </a:stretch>
          </a:blipFill>
          <a:ln w="222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269" name="组合 4"/>
          <p:cNvGrpSpPr/>
          <p:nvPr/>
        </p:nvGrpSpPr>
        <p:grpSpPr>
          <a:xfrm>
            <a:off x="5834063" y="3006725"/>
            <a:ext cx="2520950" cy="358775"/>
            <a:chOff x="0" y="0"/>
            <a:chExt cx="3515112" cy="720080"/>
          </a:xfrm>
        </p:grpSpPr>
        <p:sp>
          <p:nvSpPr>
            <p:cNvPr id="19462" name="菱形 5"/>
            <p:cNvSpPr/>
            <p:nvPr/>
          </p:nvSpPr>
          <p:spPr>
            <a:xfrm>
              <a:off x="0" y="0"/>
              <a:ext cx="720080" cy="720080"/>
            </a:xfrm>
            <a:prstGeom prst="diamond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3" name="菱形 6"/>
            <p:cNvSpPr/>
            <p:nvPr/>
          </p:nvSpPr>
          <p:spPr>
            <a:xfrm>
              <a:off x="936104" y="0"/>
              <a:ext cx="720080" cy="720080"/>
            </a:xfrm>
            <a:prstGeom prst="diamond">
              <a:avLst/>
            </a:prstGeom>
            <a:solidFill>
              <a:schemeClr val="bg1">
                <a:alpha val="79999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4" name="菱形 7"/>
            <p:cNvSpPr/>
            <p:nvPr/>
          </p:nvSpPr>
          <p:spPr>
            <a:xfrm>
              <a:off x="1858928" y="0"/>
              <a:ext cx="720080" cy="720080"/>
            </a:xfrm>
            <a:prstGeom prst="diamond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5" name="菱形 8"/>
            <p:cNvSpPr/>
            <p:nvPr/>
          </p:nvSpPr>
          <p:spPr>
            <a:xfrm>
              <a:off x="2795032" y="0"/>
              <a:ext cx="720080" cy="720080"/>
            </a:xfrm>
            <a:prstGeom prst="diamond">
              <a:avLst/>
            </a:prstGeom>
            <a:solidFill>
              <a:schemeClr val="bg1">
                <a:alpha val="79999"/>
              </a:schemeClr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74" name="文本框 9"/>
          <p:cNvSpPr txBox="1"/>
          <p:nvPr/>
        </p:nvSpPr>
        <p:spPr>
          <a:xfrm>
            <a:off x="5807075" y="2384425"/>
            <a:ext cx="3703638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矩形 10"/>
          <p:cNvSpPr/>
          <p:nvPr/>
        </p:nvSpPr>
        <p:spPr>
          <a:xfrm>
            <a:off x="5719763" y="3509963"/>
            <a:ext cx="4752975" cy="737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/>
      <p:bldP spid="11267" grpId="0" animBg="1"/>
      <p:bldP spid="11268" grpId="0" animBg="1"/>
      <p:bldP spid="11274" grpId="0"/>
      <p:bldP spid="112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文本框 1"/>
          <p:cNvSpPr txBox="1"/>
          <p:nvPr/>
        </p:nvSpPr>
        <p:spPr>
          <a:xfrm>
            <a:off x="911225" y="620713"/>
            <a:ext cx="2089150" cy="588962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2"/>
          <p:cNvSpPr/>
          <p:nvPr/>
        </p:nvSpPr>
        <p:spPr>
          <a:xfrm>
            <a:off x="623888" y="620713"/>
            <a:ext cx="215900" cy="576262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2292" name="直接连接符 3"/>
          <p:cNvCxnSpPr/>
          <p:nvPr/>
        </p:nvCxnSpPr>
        <p:spPr>
          <a:xfrm>
            <a:off x="1343025" y="3675063"/>
            <a:ext cx="2547938" cy="1587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2293" name="椭圆 4"/>
          <p:cNvSpPr/>
          <p:nvPr/>
        </p:nvSpPr>
        <p:spPr>
          <a:xfrm>
            <a:off x="3890963" y="3171825"/>
            <a:ext cx="915987" cy="936625"/>
          </a:xfrm>
          <a:prstGeom prst="ellipse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2294" name="直接连接符 5"/>
          <p:cNvCxnSpPr/>
          <p:nvPr/>
        </p:nvCxnSpPr>
        <p:spPr>
          <a:xfrm>
            <a:off x="4795838" y="3676650"/>
            <a:ext cx="915987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295" name="椭圆 6"/>
          <p:cNvSpPr/>
          <p:nvPr/>
        </p:nvSpPr>
        <p:spPr>
          <a:xfrm>
            <a:off x="5711825" y="3171825"/>
            <a:ext cx="915988" cy="936625"/>
          </a:xfrm>
          <a:prstGeom prst="ellipse">
            <a:avLst/>
          </a:prstGeom>
          <a:solidFill>
            <a:schemeClr val="bg1">
              <a:alpha val="70195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2296" name="直接连接符 7"/>
          <p:cNvCxnSpPr/>
          <p:nvPr/>
        </p:nvCxnSpPr>
        <p:spPr>
          <a:xfrm>
            <a:off x="6616700" y="3675063"/>
            <a:ext cx="915988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297" name="椭圆 8"/>
          <p:cNvSpPr/>
          <p:nvPr/>
        </p:nvSpPr>
        <p:spPr>
          <a:xfrm>
            <a:off x="7532688" y="3170238"/>
            <a:ext cx="917575" cy="936625"/>
          </a:xfrm>
          <a:prstGeom prst="ellipse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2298" name="直接连接符 9"/>
          <p:cNvCxnSpPr/>
          <p:nvPr/>
        </p:nvCxnSpPr>
        <p:spPr>
          <a:xfrm>
            <a:off x="8450263" y="3681413"/>
            <a:ext cx="2352675" cy="0"/>
          </a:xfrm>
          <a:prstGeom prst="line">
            <a:avLst/>
          </a:prstGeom>
          <a:ln w="44450" cap="flat" cmpd="sng">
            <a:solidFill>
              <a:schemeClr val="bg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2299" name="直接连接符 10"/>
          <p:cNvCxnSpPr/>
          <p:nvPr/>
        </p:nvCxnSpPr>
        <p:spPr>
          <a:xfrm flipV="1">
            <a:off x="2738438" y="4106863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0" name="直接连接符 11"/>
          <p:cNvCxnSpPr/>
          <p:nvPr/>
        </p:nvCxnSpPr>
        <p:spPr>
          <a:xfrm flipV="1">
            <a:off x="6351588" y="1592263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1" name="直接连接符 12"/>
          <p:cNvCxnSpPr/>
          <p:nvPr/>
        </p:nvCxnSpPr>
        <p:spPr>
          <a:xfrm flipV="1">
            <a:off x="6351588" y="4116388"/>
            <a:ext cx="1446212" cy="1585912"/>
          </a:xfrm>
          <a:prstGeom prst="line">
            <a:avLst/>
          </a:prstGeom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02" name="文本框 13"/>
          <p:cNvSpPr txBox="1"/>
          <p:nvPr/>
        </p:nvSpPr>
        <p:spPr>
          <a:xfrm>
            <a:off x="4151313" y="3254375"/>
            <a:ext cx="611187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03" name="文本框 14"/>
          <p:cNvSpPr txBox="1"/>
          <p:nvPr/>
        </p:nvSpPr>
        <p:spPr>
          <a:xfrm>
            <a:off x="5943600" y="3254375"/>
            <a:ext cx="61118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04" name="文本框 15"/>
          <p:cNvSpPr txBox="1"/>
          <p:nvPr/>
        </p:nvSpPr>
        <p:spPr>
          <a:xfrm>
            <a:off x="7794625" y="3289300"/>
            <a:ext cx="611188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44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05" name="文本框 16"/>
          <p:cNvSpPr txBox="1"/>
          <p:nvPr/>
        </p:nvSpPr>
        <p:spPr>
          <a:xfrm rot="-2938984">
            <a:off x="2792413" y="4500563"/>
            <a:ext cx="26289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6" name="文本框 17"/>
          <p:cNvSpPr txBox="1"/>
          <p:nvPr/>
        </p:nvSpPr>
        <p:spPr>
          <a:xfrm rot="-2938984">
            <a:off x="5638800" y="1693863"/>
            <a:ext cx="2630488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7" name="文本框 18"/>
          <p:cNvSpPr txBox="1"/>
          <p:nvPr/>
        </p:nvSpPr>
        <p:spPr>
          <a:xfrm rot="-2938984">
            <a:off x="6319838" y="4525963"/>
            <a:ext cx="263048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3" grpId="0" animBg="1"/>
      <p:bldP spid="12295" grpId="0" animBg="1"/>
      <p:bldP spid="12297" grpId="0" animBg="1"/>
      <p:bldP spid="12302" grpId="0"/>
      <p:bldP spid="12303" grpId="0"/>
      <p:bldP spid="12304" grpId="0"/>
      <p:bldP spid="12305" grpId="0"/>
      <p:bldP spid="12306" grpId="0"/>
      <p:bldP spid="123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文本框 1"/>
          <p:cNvSpPr txBox="1"/>
          <p:nvPr/>
        </p:nvSpPr>
        <p:spPr>
          <a:xfrm>
            <a:off x="1055688" y="539750"/>
            <a:ext cx="1944687" cy="3683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2"/>
          <p:cNvSpPr/>
          <p:nvPr/>
        </p:nvSpPr>
        <p:spPr>
          <a:xfrm>
            <a:off x="766763" y="539750"/>
            <a:ext cx="144462" cy="3683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3316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725" y="1414463"/>
            <a:ext cx="2754313" cy="2262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300" y="3981450"/>
            <a:ext cx="3614738" cy="2290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4325" y="3981450"/>
            <a:ext cx="5133975" cy="2290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矩形 6"/>
          <p:cNvSpPr/>
          <p:nvPr/>
        </p:nvSpPr>
        <p:spPr>
          <a:xfrm>
            <a:off x="1558925" y="1512888"/>
            <a:ext cx="5689600" cy="18148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Freeppt7.com provides you with a quality PPT template download, and all this is free. Please support us!</a:t>
            </a:r>
            <a:endParaRPr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nimBg="1"/>
      <p:bldP spid="13315" grpId="0" animBg="1"/>
      <p:bldP spid="13319" grpId="0"/>
    </p:bldLst>
  </p:timing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freeppt7.com-Best powerpoint templates free download-slide show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5377</Words>
  <Application>WPS 演示</Application>
  <PresentationFormat>自定义</PresentationFormat>
  <Paragraphs>260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Calibri Light</vt:lpstr>
      <vt:lpstr>微软雅黑</vt:lpstr>
      <vt:lpstr>Arial Unicode MS</vt:lpstr>
      <vt:lpstr>Arial</vt:lpstr>
      <vt:lpstr>Wingdings</vt:lpstr>
      <vt:lpstr>Meiryo</vt:lpstr>
      <vt:lpstr>Yu Gothic</vt:lpstr>
      <vt:lpstr>www.freeppt7.com-Best powerpoint templates free download-slideshow</vt:lpstr>
      <vt:lpstr>www.freeppt7.com-Best powerpoint templates free download-slide 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洪慧蓉</dc:creator>
  <cp:lastModifiedBy>kwl6163com</cp:lastModifiedBy>
  <cp:revision>25</cp:revision>
  <dcterms:created xsi:type="dcterms:W3CDTF">2015-04-13T10:00:24Z</dcterms:created>
  <dcterms:modified xsi:type="dcterms:W3CDTF">2018-06-16T13:06:11Z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