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0" r:id="rId3"/>
    <p:sldId id="257" r:id="rId5"/>
    <p:sldId id="263" r:id="rId6"/>
    <p:sldId id="264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3B30"/>
    <a:srgbClr val="A66402"/>
    <a:srgbClr val="025245"/>
    <a:srgbClr val="199EE1"/>
    <a:srgbClr val="2186B9"/>
    <a:srgbClr val="1C69BE"/>
    <a:srgbClr val="2072A4"/>
    <a:srgbClr val="262626"/>
    <a:srgbClr val="FFFFFF"/>
    <a:srgbClr val="FF4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49" autoAdjust="0"/>
  </p:normalViewPr>
  <p:slideViewPr>
    <p:cSldViewPr>
      <p:cViewPr varScale="1">
        <p:scale>
          <a:sx n="108" d="100"/>
          <a:sy n="108" d="100"/>
        </p:scale>
        <p:origin x="-17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56302-914E-4E3F-B8CB-91F5162D1F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/>
              <a:t>更多模板、视频教程：</a:t>
            </a:r>
            <a:r>
              <a:rPr lang="en-US" altLang="zh-CN" sz="1200" dirty="0" smtClean="0"/>
              <a:t>http://www.mysoeasy.com</a:t>
            </a:r>
            <a:endParaRPr lang="en-US" altLang="zh-CN" sz="1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r>
              <a:rPr lang="zh-CN" altLang="en-US" dirty="0"/>
              <a:t>模板来自于 </a:t>
            </a:r>
            <a:r>
              <a:rPr lang="en-US" altLang="zh-CN"/>
              <a:t>http://www.ypppt.com</a:t>
            </a:r>
            <a:endParaRPr lang="zh-CN" altLang="en-US" dirty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/>
            <a:fld id="{9A0DB2DC-4C9A-4742-B13C-FB6460FD3503}" type="slidenum">
              <a: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3" r="537"/>
          <a:stretch>
            <a:fillRect/>
          </a:stretch>
        </p:blipFill>
        <p:spPr>
          <a:xfrm>
            <a:off x="14265" y="0"/>
            <a:ext cx="912973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5AED7-0ABC-4DD2-83BF-63E2880CAC3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6F7ED-7F38-44D4-A724-FEC44FA08D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0C98D-42A0-46D6-98A5-BFF6262EA87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8C099-B6AB-4606-8375-F6CE6EE5518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064896" cy="504056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692696"/>
            <a:ext cx="8064896" cy="5832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2C521-E001-40C3-AFA2-5569A17B64D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3A8A7-1E5A-4949-9048-47169B8E42F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" t="468" r="1" b="124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11760" y="2348880"/>
            <a:ext cx="3816423" cy="67828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lang="zh-CN" altLang="en-US" sz="4400" dirty="0"/>
            </a:lvl1pPr>
          </a:lstStyle>
          <a:p>
            <a:pPr lvl="0" eaLnBrk="1" hangingPunct="1"/>
            <a:r>
              <a:rPr lang="zh-CN" altLang="en-US" dirty="0" smtClean="0"/>
              <a:t>您的章节标题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44E79-1F79-4C30-83A2-5E7A3F172C2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46253-C468-45FE-8FD9-7554E98C8D0F}" type="slidenum">
              <a:rPr lang="zh-CN" altLang="en-US"/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795863" y="3121127"/>
            <a:ext cx="3096345" cy="30813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2E47E-4AC7-416C-BEE6-8E36D7CC6166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41C50-BD90-4278-8E67-EEF4816AF6A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59298-6AB5-4E1F-99E1-6B3B4CB9C02E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89E23-1631-48EA-8834-2604E515805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D6B43-C60A-4618-9E76-FD310E23ADD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03463-9CCB-4D1A-AFE2-7D76436CE9C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A87E-FEA6-4C7D-8F0D-E57B79CDFB5A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75D70-F6BF-4F6A-854C-F4AEC3E1F4B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EF0A9-F331-483B-A04A-3A45777855D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86700-53BA-48B8-9288-E922AC58753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D068C-3323-446C-B257-86AB3306F27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F9E37-A53C-4033-ACAD-7C4D40B3F1B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" t="468" r="1" b="124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251520" y="72192"/>
            <a:ext cx="7776864" cy="548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 eaLnBrk="1" hangingPunct="1"/>
            <a:r>
              <a:rPr lang="zh-CN" altLang="en-US" dirty="0" smtClean="0"/>
              <a:t>单击此处编辑母版标题样式</a:t>
            </a:r>
            <a:endParaRPr lang="zh-CN" altLang="en-US" dirty="0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51520" y="692696"/>
            <a:ext cx="7776864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A62B46D-F16A-4D08-97E6-AB9D5237215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56F778B-CA2C-4E7E-AF23-AA6B8998B8C7}" type="slidenum">
              <a:rPr lang="zh-CN" altLang="en-US"/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0" y="620688"/>
            <a:ext cx="9144000" cy="0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2400" b="1" kern="1200" dirty="0" smtClean="0">
          <a:solidFill>
            <a:srgbClr val="193B30"/>
          </a:solidFill>
          <a:effectLst/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hyperlink" Target="https://www.freeppt7.com/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hyperlink" Target="https://www.freeppt7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260" y="1129665"/>
            <a:ext cx="4678680" cy="10782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683510"/>
            <a:ext cx="9144000" cy="3321050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任意多边形 2"/>
          <p:cNvSpPr/>
          <p:nvPr/>
        </p:nvSpPr>
        <p:spPr>
          <a:xfrm>
            <a:off x="1681163" y="3713163"/>
            <a:ext cx="447675" cy="49212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-1" fmla="*/ 0 w 576263"/>
              <a:gd name="connsiteY0-2" fmla="*/ 0 h 547688"/>
              <a:gd name="connsiteX1-3" fmla="*/ 566738 w 576263"/>
              <a:gd name="connsiteY1-4" fmla="*/ 547688 h 547688"/>
              <a:gd name="connsiteX2-5" fmla="*/ 576263 w 576263"/>
              <a:gd name="connsiteY2-6" fmla="*/ 0 h 547688"/>
              <a:gd name="connsiteX3-7" fmla="*/ 0 w 576263"/>
              <a:gd name="connsiteY3-8" fmla="*/ 0 h 547688"/>
              <a:gd name="connsiteX0-9" fmla="*/ 0 w 576263"/>
              <a:gd name="connsiteY0-10" fmla="*/ 0 h 571500"/>
              <a:gd name="connsiteX1-11" fmla="*/ 566738 w 576263"/>
              <a:gd name="connsiteY1-12" fmla="*/ 571500 h 571500"/>
              <a:gd name="connsiteX2-13" fmla="*/ 576263 w 576263"/>
              <a:gd name="connsiteY2-14" fmla="*/ 0 h 571500"/>
              <a:gd name="connsiteX3-15" fmla="*/ 0 w 576263"/>
              <a:gd name="connsiteY3-16" fmla="*/ 0 h 571500"/>
              <a:gd name="connsiteX0-17" fmla="*/ 0 w 576263"/>
              <a:gd name="connsiteY0-18" fmla="*/ 0 h 576263"/>
              <a:gd name="connsiteX1-19" fmla="*/ 571335 w 576263"/>
              <a:gd name="connsiteY1-20" fmla="*/ 576263 h 576263"/>
              <a:gd name="connsiteX2-21" fmla="*/ 576263 w 576263"/>
              <a:gd name="connsiteY2-22" fmla="*/ 0 h 576263"/>
              <a:gd name="connsiteX3-23" fmla="*/ 0 w 576263"/>
              <a:gd name="connsiteY3-24" fmla="*/ 0 h 576263"/>
              <a:gd name="connsiteX0-25" fmla="*/ 0 w 576448"/>
              <a:gd name="connsiteY0-26" fmla="*/ 0 h 576263"/>
              <a:gd name="connsiteX1-27" fmla="*/ 575933 w 576448"/>
              <a:gd name="connsiteY1-28" fmla="*/ 576263 h 576263"/>
              <a:gd name="connsiteX2-29" fmla="*/ 576263 w 576448"/>
              <a:gd name="connsiteY2-30" fmla="*/ 0 h 576263"/>
              <a:gd name="connsiteX3-31" fmla="*/ 0 w 576448"/>
              <a:gd name="connsiteY3-32" fmla="*/ 0 h 576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00" strike="noStrike" noProof="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3714750"/>
            <a:ext cx="7019925" cy="49371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base">
              <a:defRPr/>
            </a:pPr>
            <a:r>
              <a:rPr lang="en-US" altLang="zh-CN" sz="2100" strike="noStrike" noProof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https://www.freeppt7.com</a:t>
            </a:r>
            <a:endParaRPr lang="en-US" altLang="zh-CN" sz="2100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140075"/>
            <a:ext cx="6985000" cy="5810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fontAlgn="base">
              <a:defRPr/>
            </a:pPr>
            <a:r>
              <a:rPr lang="zh-CN" altLang="en-US" sz="2400" strike="noStrike" spc="200" noProof="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strike="noStrike" spc="200" noProof="1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sz="1800" strike="noStrike" spc="200" noProof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Best PPT templates for free download</a:t>
            </a:r>
            <a:endParaRPr sz="1800" strike="noStrike" spc="200" noProof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6983413" y="3136900"/>
            <a:ext cx="641350" cy="584200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00" strike="noStrike" noProof="1">
              <a:solidFill>
                <a:prstClr val="white"/>
              </a:solidFill>
            </a:endParaRPr>
          </a:p>
        </p:txBody>
      </p:sp>
      <p:sp>
        <p:nvSpPr>
          <p:cNvPr id="15365" name="矩形 11"/>
          <p:cNvSpPr/>
          <p:nvPr/>
        </p:nvSpPr>
        <p:spPr>
          <a:xfrm>
            <a:off x="1982788" y="3797300"/>
            <a:ext cx="5178425" cy="1270000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>
              <a:lnSpc>
                <a:spcPts val="2400"/>
              </a:lnSpc>
            </a:pPr>
            <a:r>
              <a:rPr lang="en-US" altLang="zh-CN" sz="900" dirty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900" dirty="0">
              <a:solidFill>
                <a:srgbClr val="4A45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6" name="图片 4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788" y="1490663"/>
            <a:ext cx="4162425" cy="960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ww.freeppt7.com-Best powerpoint templates free download-slideshow">
  <a:themeElements>
    <a:clrScheme name="office资源宝库-www.mySoEasy.com">
      <a:dk1>
        <a:srgbClr val="262626"/>
      </a:dk1>
      <a:lt1>
        <a:srgbClr val="FFFFFF"/>
      </a:lt1>
      <a:dk2>
        <a:srgbClr val="8B8B8B"/>
      </a:dk2>
      <a:lt2>
        <a:srgbClr val="FFFFFF"/>
      </a:lt2>
      <a:accent1>
        <a:srgbClr val="00ADEE"/>
      </a:accent1>
      <a:accent2>
        <a:srgbClr val="00ADEE"/>
      </a:accent2>
      <a:accent3>
        <a:srgbClr val="FFC000"/>
      </a:accent3>
      <a:accent4>
        <a:srgbClr val="EB008B"/>
      </a:accent4>
      <a:accent5>
        <a:srgbClr val="00ADEF"/>
      </a:accent5>
      <a:accent6>
        <a:srgbClr val="9BBB59"/>
      </a:accent6>
      <a:hlink>
        <a:srgbClr val="76923C"/>
      </a:hlink>
      <a:folHlink>
        <a:srgbClr val="A7A711"/>
      </a:folHlink>
    </a:clrScheme>
    <a:fontScheme name="OFFICE资源宝库-www.mysoeasy.com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0000"/>
            <a:lumOff val="1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>
              <a:lumMod val="90000"/>
              <a:lumOff val="1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1400" dirty="0">
            <a:solidFill>
              <a:schemeClr val="tx1">
                <a:lumMod val="90000"/>
                <a:lumOff val="10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>
    <a:extraClrScheme>
      <a:clrScheme name="模板从 www.mysoeasy.com 下载 1">
        <a:dk1>
          <a:srgbClr val="8064A2"/>
        </a:dk1>
        <a:lt1>
          <a:srgbClr val="9BBB59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CBDAB5"/>
        </a:accent3>
        <a:accent4>
          <a:srgbClr val="6C548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432</Words>
  <Application>WPS 演示</Application>
  <PresentationFormat>全屏显示(4:3)</PresentationFormat>
  <Paragraphs>14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Calibri</vt:lpstr>
      <vt:lpstr>Calibri</vt:lpstr>
      <vt:lpstr>Meiryo</vt:lpstr>
      <vt:lpstr>Arial Narrow</vt:lpstr>
      <vt:lpstr>Arial Unicode MS</vt:lpstr>
      <vt:lpstr>落叶</vt:lpstr>
      <vt:lpstr>Calibri Light</vt:lpstr>
      <vt:lpstr>Arial</vt:lpstr>
      <vt:lpstr>Wingdings</vt:lpstr>
      <vt:lpstr>www.freeppt7.com-Best powerpoint templates free download-slideshow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kwl6163com</cp:lastModifiedBy>
  <cp:revision>2</cp:revision>
  <dcterms:created xsi:type="dcterms:W3CDTF">2018-06-17T13:53:37Z</dcterms:created>
  <dcterms:modified xsi:type="dcterms:W3CDTF">2018-06-17T13:56:28Z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ID">
    <vt:lpwstr>A30220130116A07</vt:lpwstr>
  </property>
  <property fmtid="{D5CDD505-2E9C-101B-9397-08002B2CF9AE}" pid="3" name="标题">
    <vt:lpwstr>梦幻柔美花朵</vt:lpwstr>
  </property>
  <property fmtid="{D5CDD505-2E9C-101B-9397-08002B2CF9AE}" pid="4" name="使用说明">
    <vt:lpwstr>PPT背景模板是PPT文档的格式、布局、图形效果整套美化方案，应用后不会改变PPT演示文稿本身的内容，仅仅使内容格式发生变化。点击【套用到文档】按钮即可套用该模板。</vt:lpwstr>
  </property>
  <property fmtid="{D5CDD505-2E9C-101B-9397-08002B2CF9AE}" pid="5" name="适用软件">
    <vt:lpwstr>PowerPoint 2007及以上版本</vt:lpwstr>
  </property>
  <property fmtid="{D5CDD505-2E9C-101B-9397-08002B2CF9AE}" pid="6" name="使用软件">
    <vt:lpwstr>ppt</vt:lpwstr>
  </property>
  <property fmtid="{D5CDD505-2E9C-101B-9397-08002B2CF9AE}" pid="7" name="相关案例">
    <vt:lpwstr>854</vt:lpwstr>
  </property>
  <property fmtid="{D5CDD505-2E9C-101B-9397-08002B2CF9AE}" pid="8" name="关键字">
    <vt:lpwstr>PPT背景模板 PPT 格式 梦幻 柔美 花朵 花 植物 自然 清新 简洁 时尚 V2</vt:lpwstr>
  </property>
  <property fmtid="{D5CDD505-2E9C-101B-9397-08002B2CF9AE}" pid="9" name="模板缩略图">
    <vt:lpwstr>A30220130116A07.png</vt:lpwstr>
  </property>
  <property fmtid="{D5CDD505-2E9C-101B-9397-08002B2CF9AE}" pid="10" name="显示VIP等级">
    <vt:lpwstr>2</vt:lpwstr>
  </property>
  <property fmtid="{D5CDD505-2E9C-101B-9397-08002B2CF9AE}" pid="11" name="附件ID">
    <vt:lpwstr>A30220130116A0701</vt:lpwstr>
  </property>
  <property fmtid="{D5CDD505-2E9C-101B-9397-08002B2CF9AE}" pid="12" name="缩略图标题">
    <vt:lpwstr>梦幻柔美花朵</vt:lpwstr>
  </property>
  <property fmtid="{D5CDD505-2E9C-101B-9397-08002B2CF9AE}" pid="13" name="附件路径">
    <vt:lpwstr>A30220130116A0701.pptx</vt:lpwstr>
  </property>
  <property fmtid="{D5CDD505-2E9C-101B-9397-08002B2CF9AE}" pid="14" name="附件缩略图">
    <vt:lpwstr>A30220130116A0701.png</vt:lpwstr>
  </property>
  <property fmtid="{D5CDD505-2E9C-101B-9397-08002B2CF9AE}" pid="15" name="VIP等级">
    <vt:lpwstr>2</vt:lpwstr>
  </property>
  <property fmtid="{D5CDD505-2E9C-101B-9397-08002B2CF9AE}" pid="16" name="是否可购买">
    <vt:lpwstr>1</vt:lpwstr>
  </property>
  <property fmtid="{D5CDD505-2E9C-101B-9397-08002B2CF9AE}" pid="17" name="价格">
    <vt:lpwstr>25</vt:lpwstr>
  </property>
  <property fmtid="{D5CDD505-2E9C-101B-9397-08002B2CF9AE}" pid="18" name="操作代码">
    <vt:lpwstr>2</vt:lpwstr>
  </property>
  <property fmtid="{D5CDD505-2E9C-101B-9397-08002B2CF9AE}" pid="19" name="KSOProductBuildVer">
    <vt:lpwstr>2052-10.1.0.7400</vt:lpwstr>
  </property>
</Properties>
</file>