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 id="2147483816" r:id="rId16"/>
  </p:sldMasterIdLst>
  <p:notesMasterIdLst>
    <p:notesMasterId r:id="rId41"/>
  </p:notesMasterIdLst>
  <p:sldIdLst>
    <p:sldId id="456" r:id="rId17"/>
    <p:sldId id="547" r:id="rId18"/>
    <p:sldId id="589" r:id="rId19"/>
    <p:sldId id="606" r:id="rId20"/>
    <p:sldId id="549" r:id="rId21"/>
    <p:sldId id="591" r:id="rId22"/>
    <p:sldId id="592" r:id="rId23"/>
    <p:sldId id="593" r:id="rId24"/>
    <p:sldId id="594" r:id="rId25"/>
    <p:sldId id="595" r:id="rId26"/>
    <p:sldId id="596" r:id="rId27"/>
    <p:sldId id="597" r:id="rId28"/>
    <p:sldId id="607" r:id="rId29"/>
    <p:sldId id="608" r:id="rId30"/>
    <p:sldId id="609" r:id="rId31"/>
    <p:sldId id="598" r:id="rId32"/>
    <p:sldId id="599" r:id="rId33"/>
    <p:sldId id="600" r:id="rId34"/>
    <p:sldId id="601" r:id="rId35"/>
    <p:sldId id="602" r:id="rId36"/>
    <p:sldId id="603" r:id="rId37"/>
    <p:sldId id="604" r:id="rId38"/>
    <p:sldId id="605" r:id="rId39"/>
    <p:sldId id="590" r:id="rId40"/>
  </p:sldIdLst>
  <p:sldSz cx="9144000" cy="51435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CFB4"/>
    <a:srgbClr val="E494B2"/>
    <a:srgbClr val="3A8F96"/>
    <a:srgbClr val="80CFE8"/>
    <a:srgbClr val="1E4B4E"/>
    <a:srgbClr val="E44BA6"/>
    <a:srgbClr val="C1E6EF"/>
    <a:srgbClr val="1057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36" d="100"/>
          <a:sy n="136" d="100"/>
        </p:scale>
        <p:origin x="-258" y="-84"/>
      </p:cViewPr>
      <p:guideLst>
        <p:guide orient="horz" pos="1644"/>
        <p:guide pos="2880"/>
      </p:guideLst>
    </p:cSldViewPr>
  </p:slideViewPr>
  <p:notesTextViewPr>
    <p:cViewPr>
      <p:scale>
        <a:sx n="1" d="1"/>
        <a:sy n="1" d="1"/>
      </p:scale>
      <p:origin x="0" y="0"/>
    </p:cViewPr>
  </p:notesTextViewPr>
  <p:sorterViewPr showFormatting="0">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slide" Target="slides/slide1.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434"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43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628" name="幻灯片图像占位符 3"/>
          <p:cNvSpPr>
            <a:spLocks noGrp="1"/>
          </p:cNvSpPr>
          <p:nvPr>
            <p:ph type="sldImg"/>
          </p:nvPr>
        </p:nvSpPr>
        <p:spPr>
          <a:xfrm>
            <a:off x="381000" y="685800"/>
            <a:ext cx="6096000" cy="3429000"/>
          </a:xfrm>
          <a:prstGeom prst="rect">
            <a:avLst/>
          </a:prstGeom>
          <a:noFill/>
          <a:ln w="12700">
            <a:noFill/>
          </a:ln>
        </p:spPr>
      </p:sp>
      <p:sp>
        <p:nvSpPr>
          <p:cNvPr id="18437"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43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43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D34F8A0-884A-4B8D-B887-FF26084ABD97}"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767263"/>
            <a:ext cx="2133600" cy="274638"/>
          </a:xfrm>
          <a:prstGeom prst="rect">
            <a:avLst/>
          </a:prstGeom>
          <a:noFill/>
          <a:ln>
            <a:noFill/>
          </a:ln>
        </p:spPr>
        <p:txBody>
          <a:bodyPr vert="horz" wrap="square" lIns="91440" tIns="45720" rIns="91440" bIns="45720" numCol="1" anchor="ctr"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4638"/>
          </a:xfrm>
          <a:prstGeom prst="rect">
            <a:avLst/>
          </a:prstGeom>
          <a:noFill/>
          <a:ln>
            <a:noFill/>
          </a:ln>
        </p:spPr>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4638"/>
          </a:xfrm>
          <a:prstGeom prst="rect">
            <a:avLst/>
          </a:prstGeom>
          <a:noFill/>
          <a:ln>
            <a:noFill/>
          </a:ln>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2" Type="http://schemas.openxmlformats.org/officeDocument/2006/relationships/theme" Target="../theme/theme13.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2" Type="http://schemas.openxmlformats.org/officeDocument/2006/relationships/theme" Target="../theme/theme14.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2" Type="http://schemas.openxmlformats.org/officeDocument/2006/relationships/theme" Target="../theme/theme15.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D34F8A0-884A-4B8D-B887-FF26084ABD97}"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42"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0243"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2292" name="日期占位符 2"/>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2293" name="页脚占位符 3"/>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2294" name="灯片编号占位符 4"/>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1267"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3316" name="日期占位符 1"/>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3317" name="页脚占位符 2"/>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3318" name="灯片编号占位符 3"/>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290"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2291"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4340" name="日期占位符 4"/>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4341" name="页脚占位符 5"/>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4342" name="灯片编号占位符 6"/>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314"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3315"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5364" name="日期占位符 4"/>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365" name="页脚占位符 5"/>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366" name="灯片编号占位符 6"/>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4339"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6388" name="日期占位符 3"/>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389" name="页脚占位符 4"/>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390" name="灯片编号占位符 5"/>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5362"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5363"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7412" name="日期占位符 3"/>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7413" name="页脚占位符 4"/>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7414" name="灯片编号占位符 5"/>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076" name="日期占位符 3"/>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077" name="页脚占位符 4"/>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078" name="灯片编号占位符 5"/>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blipFill>
        <a:effectLst/>
      </p:bgPr>
    </p:bg>
    <p:spTree>
      <p:nvGrpSpPr>
        <p:cNvPr id="1" name=""/>
        <p:cNvGrpSpPr/>
        <p:nvPr/>
      </p:nvGrpSpPr>
      <p:grpSpPr/>
      <p:sp>
        <p:nvSpPr>
          <p:cNvPr id="3074" name="矩形 6"/>
          <p:cNvSpPr/>
          <p:nvPr userDrawn="1"/>
        </p:nvSpPr>
        <p:spPr>
          <a:xfrm>
            <a:off x="0" y="5097463"/>
            <a:ext cx="9144000" cy="46037"/>
          </a:xfrm>
          <a:prstGeom prst="rect">
            <a:avLst/>
          </a:prstGeom>
          <a:solidFill>
            <a:schemeClr val="tx2"/>
          </a:solidFill>
          <a:ln w="9525">
            <a:noFill/>
          </a:ln>
        </p:spPr>
        <p:txBody>
          <a:bodyPr anchor="ctr"/>
          <a:p>
            <a:pPr lvl="0" indent="0" algn="ctr"/>
            <a:endParaRPr lang="zh-CN" altLang="en-US" dirty="0">
              <a:solidFill>
                <a:srgbClr val="FFFFFF"/>
              </a:solidFill>
              <a:latin typeface="Calibri" panose="020F0502020204030204" pitchFamily="34" charset="0"/>
              <a:ea typeface="宋体" panose="02010600030101010101" pitchFamily="2" charset="-122"/>
            </a:endParaRPr>
          </a:p>
        </p:txBody>
      </p:sp>
      <p:pic>
        <p:nvPicPr>
          <p:cNvPr id="3075" name="图片 7"/>
          <p:cNvPicPr>
            <a:picLocks noChangeAspect="1"/>
          </p:cNvPicPr>
          <p:nvPr userDrawn="1"/>
        </p:nvPicPr>
        <p:blipFill>
          <a:blip r:embed="rId13"/>
          <a:stretch>
            <a:fillRect/>
          </a:stretch>
        </p:blipFill>
        <p:spPr>
          <a:xfrm>
            <a:off x="1074738" y="1738313"/>
            <a:ext cx="6994525" cy="3065462"/>
          </a:xfrm>
          <a:prstGeom prst="rect">
            <a:avLst/>
          </a:prstGeom>
          <a:noFill/>
          <a:ln w="9525">
            <a:noFill/>
          </a:ln>
        </p:spPr>
      </p:pic>
      <p:sp>
        <p:nvSpPr>
          <p:cNvPr id="3076"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3077"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blipFill>
        <a:effectLst/>
      </p:bgPr>
    </p:bg>
    <p:spTree>
      <p:nvGrpSpPr>
        <p:cNvPr id="1" name=""/>
        <p:cNvGrpSpPr/>
        <p:nvPr/>
      </p:nvGrpSpPr>
      <p:grpSpPr/>
      <p:sp>
        <p:nvSpPr>
          <p:cNvPr id="4098" name="矩形 6"/>
          <p:cNvSpPr/>
          <p:nvPr userDrawn="1"/>
        </p:nvSpPr>
        <p:spPr>
          <a:xfrm>
            <a:off x="0" y="5097463"/>
            <a:ext cx="9144000" cy="46037"/>
          </a:xfrm>
          <a:prstGeom prst="rect">
            <a:avLst/>
          </a:prstGeom>
          <a:solidFill>
            <a:schemeClr val="tx2"/>
          </a:solidFill>
          <a:ln w="9525">
            <a:noFill/>
          </a:ln>
        </p:spPr>
        <p:txBody>
          <a:bodyPr anchor="ctr"/>
          <a:p>
            <a:pPr lvl="0" indent="0" algn="ctr"/>
            <a:endParaRPr lang="zh-CN" altLang="en-US" dirty="0">
              <a:solidFill>
                <a:srgbClr val="FFFFFF"/>
              </a:solidFill>
              <a:latin typeface="Calibri" panose="020F0502020204030204" pitchFamily="34" charset="0"/>
              <a:ea typeface="宋体" panose="02010600030101010101" pitchFamily="2" charset="-122"/>
            </a:endParaRPr>
          </a:p>
        </p:txBody>
      </p:sp>
      <p:pic>
        <p:nvPicPr>
          <p:cNvPr id="4099" name="图片 7"/>
          <p:cNvPicPr>
            <a:picLocks noChangeAspect="1"/>
          </p:cNvPicPr>
          <p:nvPr userDrawn="1"/>
        </p:nvPicPr>
        <p:blipFill>
          <a:blip r:embed="rId13"/>
          <a:stretch>
            <a:fillRect/>
          </a:stretch>
        </p:blipFill>
        <p:spPr>
          <a:xfrm>
            <a:off x="1398588" y="1347788"/>
            <a:ext cx="6346825" cy="2781300"/>
          </a:xfrm>
          <a:prstGeom prst="rect">
            <a:avLst/>
          </a:prstGeom>
          <a:noFill/>
          <a:ln w="9525">
            <a:noFill/>
          </a:ln>
        </p:spPr>
      </p:pic>
      <p:pic>
        <p:nvPicPr>
          <p:cNvPr id="4100" name="图片 8"/>
          <p:cNvPicPr>
            <a:picLocks noChangeAspect="1"/>
          </p:cNvPicPr>
          <p:nvPr userDrawn="1"/>
        </p:nvPicPr>
        <p:blipFill>
          <a:blip r:embed="rId14"/>
          <a:stretch>
            <a:fillRect/>
          </a:stretch>
        </p:blipFill>
        <p:spPr>
          <a:xfrm>
            <a:off x="5905500" y="555625"/>
            <a:ext cx="3679825" cy="5143500"/>
          </a:xfrm>
          <a:prstGeom prst="rect">
            <a:avLst/>
          </a:prstGeom>
          <a:noFill/>
          <a:ln w="9525">
            <a:noFill/>
          </a:ln>
        </p:spPr>
      </p:pic>
      <p:sp>
        <p:nvSpPr>
          <p:cNvPr id="4101"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4102"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5123"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6147"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7171"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9220" name="日期占位符 3"/>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221" name="页脚占位符 4"/>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222" name="灯片编号占位符 5"/>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8195"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44" name="日期占位符 4"/>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45" name="页脚占位符 5"/>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46" name="灯片编号占位符 6"/>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9219" name="文本占位符 2"/>
          <p:cNvSpPr>
            <a:spLocks noGrp="1"/>
          </p:cNvSpPr>
          <p:nvPr>
            <p:ph type="body"/>
          </p:nvPr>
        </p:nvSpPr>
        <p:spPr>
          <a:xfrm>
            <a:off x="457200" y="1200150"/>
            <a:ext cx="8229600" cy="33940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1268" name="日期占位符 6"/>
          <p:cNvSpPr>
            <a:spLocks noGrp="1" noChangeArrowheads="1"/>
          </p:cNvSpPr>
          <p:nvPr>
            <p:ph type="dt" sz="half" idx="2"/>
          </p:nvPr>
        </p:nvSpPr>
        <p:spPr bwMode="auto">
          <a:xfrm>
            <a:off x="457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1269" name="页脚占位符 7"/>
          <p:cNvSpPr>
            <a:spLocks noGrp="1" noChangeArrowheads="1"/>
          </p:cNvSpPr>
          <p:nvPr>
            <p:ph type="ftr" sz="quarter" idx="3"/>
          </p:nvPr>
        </p:nvSpPr>
        <p:spPr bwMode="auto">
          <a:xfrm>
            <a:off x="3124200" y="4767263"/>
            <a:ext cx="289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1270" name="灯片编号占位符 8"/>
          <p:cNvSpPr>
            <a:spLocks noGrp="1" noChangeArrowheads="1"/>
          </p:cNvSpPr>
          <p:nvPr>
            <p:ph type="sldNum" sz="quarter" idx="4"/>
          </p:nvPr>
        </p:nvSpPr>
        <p:spPr bwMode="auto">
          <a:xfrm>
            <a:off x="6553200" y="476726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24.png"/><Relationship Id="rId2" Type="http://schemas.openxmlformats.org/officeDocument/2006/relationships/image" Target="../media/image10.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10.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pn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png"/><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10.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image" Target="../media/image43.png"/><Relationship Id="rId7" Type="http://schemas.openxmlformats.org/officeDocument/2006/relationships/image" Target="../media/image42.png"/><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10.png"/><Relationship Id="rId16" Type="http://schemas.openxmlformats.org/officeDocument/2006/relationships/slideLayout" Target="../slideLayouts/slideLayout40.xml"/><Relationship Id="rId15" Type="http://schemas.openxmlformats.org/officeDocument/2006/relationships/image" Target="../media/image50.png"/><Relationship Id="rId14" Type="http://schemas.openxmlformats.org/officeDocument/2006/relationships/image" Target="../media/image49.png"/><Relationship Id="rId13" Type="http://schemas.openxmlformats.org/officeDocument/2006/relationships/image" Target="../media/image48.png"/><Relationship Id="rId12" Type="http://schemas.openxmlformats.org/officeDocument/2006/relationships/image" Target="../media/image47.jpeg"/><Relationship Id="rId11" Type="http://schemas.openxmlformats.org/officeDocument/2006/relationships/image" Target="../media/image46.png"/><Relationship Id="rId10" Type="http://schemas.openxmlformats.org/officeDocument/2006/relationships/image" Target="../media/image45.png"/><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image" Target="../media/image53.png"/><Relationship Id="rId4" Type="http://schemas.openxmlformats.org/officeDocument/2006/relationships/image" Target="../media/image52.jpeg"/><Relationship Id="rId3" Type="http://schemas.openxmlformats.org/officeDocument/2006/relationships/image" Target="../media/image51.png"/><Relationship Id="rId2" Type="http://schemas.openxmlformats.org/officeDocument/2006/relationships/image" Target="../media/image10.pn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3554" name="TextBox 4"/>
          <p:cNvSpPr txBox="1"/>
          <p:nvPr/>
        </p:nvSpPr>
        <p:spPr>
          <a:xfrm>
            <a:off x="-331787" y="2139950"/>
            <a:ext cx="5624512" cy="942975"/>
          </a:xfrm>
          <a:prstGeom prst="rect">
            <a:avLst/>
          </a:prstGeom>
          <a:noFill/>
          <a:ln w="9525">
            <a:noFill/>
          </a:ln>
          <a:effectLst>
            <a:outerShdw dist="25401" dir="2699999" algn="ctr" rotWithShape="0">
              <a:srgbClr val="000000">
                <a:alpha val="39000"/>
              </a:srgbClr>
            </a:outerShdw>
          </a:effectLst>
        </p:spPr>
        <p:txBody>
          <a:bodyPr anchor="t">
            <a:spAutoFit/>
          </a:bodyPr>
          <a:p>
            <a:pPr algn="r">
              <a:lnSpc>
                <a:spcPts val="3400"/>
              </a:lnSpc>
            </a:pPr>
            <a:r>
              <a:rPr lang="zh-CN" altLang="en-US" sz="4000" b="1" dirty="0">
                <a:solidFill>
                  <a:schemeClr val="bg1"/>
                </a:solidFill>
                <a:latin typeface="Modern No. 20" panose="02070704070505020303" pitchFamily="18" charset="0"/>
                <a:ea typeface="微软雅黑" panose="020B0503020204020204" pitchFamily="34" charset="-122"/>
              </a:rPr>
              <a:t>电子商务</a:t>
            </a:r>
            <a:endParaRPr lang="en-US" altLang="zh-CN" sz="4000" b="1" dirty="0">
              <a:solidFill>
                <a:schemeClr val="bg1"/>
              </a:solidFill>
              <a:latin typeface="Modern No. 20" panose="02070704070505020303" pitchFamily="18" charset="0"/>
              <a:ea typeface="微软雅黑" panose="020B0503020204020204" pitchFamily="34" charset="-122"/>
            </a:endParaRPr>
          </a:p>
          <a:p>
            <a:pPr algn="r">
              <a:lnSpc>
                <a:spcPts val="3400"/>
              </a:lnSpc>
            </a:pPr>
            <a:r>
              <a:rPr lang="zh-CN" altLang="en-US" sz="2800" b="1" dirty="0">
                <a:solidFill>
                  <a:schemeClr val="bg1"/>
                </a:solidFill>
                <a:latin typeface="Modern No. 20" panose="02070704070505020303" pitchFamily="18" charset="0"/>
                <a:ea typeface="微软雅黑" panose="020B0503020204020204" pitchFamily="34" charset="-122"/>
              </a:rPr>
              <a:t>年终工作总结汇报</a:t>
            </a:r>
            <a:r>
              <a:rPr lang="en-US" altLang="zh-CN" sz="2800" b="1" dirty="0">
                <a:solidFill>
                  <a:schemeClr val="bg1"/>
                </a:solidFill>
                <a:latin typeface="Modern No. 20" panose="02070704070505020303" pitchFamily="18" charset="0"/>
                <a:ea typeface="微软雅黑" panose="020B0503020204020204" pitchFamily="34" charset="-122"/>
              </a:rPr>
              <a:t>PPT</a:t>
            </a:r>
            <a:r>
              <a:rPr lang="zh-CN" altLang="en-US" sz="2800" b="1" dirty="0">
                <a:solidFill>
                  <a:schemeClr val="bg1"/>
                </a:solidFill>
                <a:latin typeface="Modern No. 20" panose="02070704070505020303" pitchFamily="18" charset="0"/>
                <a:ea typeface="微软雅黑" panose="020B0503020204020204" pitchFamily="34" charset="-122"/>
              </a:rPr>
              <a:t>模板</a:t>
            </a:r>
            <a:endParaRPr lang="zh-CN" altLang="en-US" sz="2800" b="1" dirty="0">
              <a:solidFill>
                <a:schemeClr val="bg1"/>
              </a:solidFill>
              <a:latin typeface="Modern No. 20" panose="02070704070505020303" pitchFamily="18" charset="0"/>
              <a:ea typeface="微软雅黑" panose="020B0503020204020204" pitchFamily="34" charset="-122"/>
            </a:endParaRPr>
          </a:p>
        </p:txBody>
      </p:sp>
      <p:grpSp>
        <p:nvGrpSpPr>
          <p:cNvPr id="23555" name="组合 5"/>
          <p:cNvGrpSpPr/>
          <p:nvPr/>
        </p:nvGrpSpPr>
        <p:grpSpPr>
          <a:xfrm>
            <a:off x="2332038" y="3097213"/>
            <a:ext cx="2844800" cy="338137"/>
            <a:chOff x="0" y="0"/>
            <a:chExt cx="2844049" cy="338554"/>
          </a:xfrm>
        </p:grpSpPr>
        <p:sp>
          <p:nvSpPr>
            <p:cNvPr id="27652" name="矩形 6"/>
            <p:cNvSpPr/>
            <p:nvPr/>
          </p:nvSpPr>
          <p:spPr>
            <a:xfrm>
              <a:off x="0" y="0"/>
              <a:ext cx="2844049" cy="338554"/>
            </a:xfrm>
            <a:prstGeom prst="rect">
              <a:avLst/>
            </a:prstGeom>
            <a:solidFill>
              <a:srgbClr val="003860"/>
            </a:solidFill>
            <a:ln w="9525">
              <a:noFill/>
            </a:ln>
          </p:spPr>
          <p:txBody>
            <a:bodyPr anchor="ctr"/>
            <a:p>
              <a:pPr algn="ctr"/>
              <a:endParaRPr lang="zh-CN" altLang="en-US" dirty="0">
                <a:solidFill>
                  <a:srgbClr val="262626"/>
                </a:solidFill>
                <a:latin typeface="Calibri" panose="020F0502020204030204" pitchFamily="34" charset="0"/>
                <a:ea typeface="宋体" panose="02010600030101010101" pitchFamily="2" charset="-122"/>
              </a:endParaRPr>
            </a:p>
          </p:txBody>
        </p:sp>
        <p:sp>
          <p:nvSpPr>
            <p:cNvPr id="27653" name="矩形 7"/>
            <p:cNvSpPr/>
            <p:nvPr/>
          </p:nvSpPr>
          <p:spPr>
            <a:xfrm>
              <a:off x="1" y="33099"/>
              <a:ext cx="2844048" cy="276999"/>
            </a:xfrm>
            <a:prstGeom prst="rect">
              <a:avLst/>
            </a:prstGeom>
            <a:noFill/>
            <a:ln w="9525">
              <a:noFill/>
            </a:ln>
          </p:spPr>
          <p:txBody>
            <a:bodyPr wrap="none" anchor="t">
              <a:spAutoFit/>
            </a:bodyPr>
            <a:p>
              <a:r>
                <a:rPr lang="zh-CN" altLang="en-US" sz="1200" dirty="0">
                  <a:solidFill>
                    <a:schemeClr val="bg1"/>
                  </a:solidFill>
                  <a:latin typeface="微软雅黑" panose="020B0503020204020204" pitchFamily="34" charset="-122"/>
                  <a:ea typeface="微软雅黑" panose="020B0503020204020204" pitchFamily="34" charset="-122"/>
                </a:rPr>
                <a:t>电子商务</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城市建设</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总结汇报</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演讲报告</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000000"/>
                                          </p:val>
                                        </p:tav>
                                        <p:tav tm="100000">
                                          <p:val>
                                            <p:strVal val="#ppt_w"/>
                                          </p:val>
                                        </p:tav>
                                      </p:tavLst>
                                    </p:anim>
                                    <p:anim calcmode="lin" valueType="num">
                                      <p:cBhvr>
                                        <p:cTn id="8" dur="500" fill="hold"/>
                                        <p:tgtEl>
                                          <p:spTgt spid="23554"/>
                                        </p:tgtEl>
                                        <p:attrNameLst>
                                          <p:attrName>ppt_h</p:attrName>
                                        </p:attrNameLst>
                                      </p:cBhvr>
                                      <p:tavLst>
                                        <p:tav tm="0">
                                          <p:val>
                                            <p:fltVal val="0.000000"/>
                                          </p:val>
                                        </p:tav>
                                        <p:tav tm="100000">
                                          <p:val>
                                            <p:strVal val="#ppt_h"/>
                                          </p:val>
                                        </p:tav>
                                      </p:tavLst>
                                    </p:anim>
                                    <p:animEffect transition="in" filter="fade">
                                      <p:cBhvr>
                                        <p:cTn id="9" dur="500"/>
                                        <p:tgtEl>
                                          <p:spTgt spid="23554"/>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additive="base">
                                        <p:cTn id="13" dur="500" fill="hold"/>
                                        <p:tgtEl>
                                          <p:spTgt spid="23555"/>
                                        </p:tgtEl>
                                        <p:attrNameLst>
                                          <p:attrName>ppt_x</p:attrName>
                                        </p:attrNameLst>
                                      </p:cBhvr>
                                      <p:tavLst>
                                        <p:tav tm="0">
                                          <p:val>
                                            <p:strVal val="0-#ppt_w/2"/>
                                          </p:val>
                                        </p:tav>
                                        <p:tav tm="100000">
                                          <p:val>
                                            <p:strVal val="#ppt_x"/>
                                          </p:val>
                                        </p:tav>
                                      </p:tavLst>
                                    </p:anim>
                                    <p:anim calcmode="lin" valueType="num">
                                      <p:cBhvr additive="base">
                                        <p:cTn id="14" dur="500" fill="hold"/>
                                        <p:tgtEl>
                                          <p:spTgt spid="235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770" name="组合 3"/>
          <p:cNvGrpSpPr/>
          <p:nvPr/>
        </p:nvGrpSpPr>
        <p:grpSpPr>
          <a:xfrm>
            <a:off x="471488" y="198438"/>
            <a:ext cx="3452812" cy="542925"/>
            <a:chOff x="0" y="0"/>
            <a:chExt cx="3452079" cy="542182"/>
          </a:xfrm>
        </p:grpSpPr>
        <p:grpSp>
          <p:nvGrpSpPr>
            <p:cNvPr id="36866" name="组合 2"/>
            <p:cNvGrpSpPr/>
            <p:nvPr/>
          </p:nvGrpSpPr>
          <p:grpSpPr>
            <a:xfrm>
              <a:off x="0" y="0"/>
              <a:ext cx="3452079" cy="542182"/>
              <a:chOff x="0" y="0"/>
              <a:chExt cx="3452079" cy="542182"/>
            </a:xfrm>
          </p:grpSpPr>
          <p:sp>
            <p:nvSpPr>
              <p:cNvPr id="36867"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2773"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6869" name="组合 42"/>
              <p:cNvGrpSpPr/>
              <p:nvPr/>
            </p:nvGrpSpPr>
            <p:grpSpPr>
              <a:xfrm>
                <a:off x="0" y="0"/>
                <a:ext cx="571760" cy="542182"/>
                <a:chOff x="0" y="0"/>
                <a:chExt cx="713451" cy="676543"/>
              </a:xfrm>
            </p:grpSpPr>
            <p:grpSp>
              <p:nvGrpSpPr>
                <p:cNvPr id="36870" name="组合 44"/>
                <p:cNvGrpSpPr/>
                <p:nvPr/>
              </p:nvGrpSpPr>
              <p:grpSpPr>
                <a:xfrm>
                  <a:off x="0" y="0"/>
                  <a:ext cx="576064" cy="676543"/>
                  <a:chOff x="0" y="0"/>
                  <a:chExt cx="576064" cy="676543"/>
                </a:xfrm>
              </p:grpSpPr>
              <p:sp>
                <p:nvSpPr>
                  <p:cNvPr id="36871"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6872"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6873"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6874"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6875"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sp>
        <p:nvSpPr>
          <p:cNvPr id="32781" name="矩形 12"/>
          <p:cNvSpPr/>
          <p:nvPr/>
        </p:nvSpPr>
        <p:spPr>
          <a:xfrm>
            <a:off x="0" y="2454275"/>
            <a:ext cx="9144000" cy="642938"/>
          </a:xfrm>
          <a:prstGeom prst="rect">
            <a:avLst/>
          </a:prstGeom>
          <a:solidFill>
            <a:srgbClr val="80CAF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nvGrpSpPr>
          <p:cNvPr id="32782" name="Group 148"/>
          <p:cNvGrpSpPr/>
          <p:nvPr/>
        </p:nvGrpSpPr>
        <p:grpSpPr>
          <a:xfrm>
            <a:off x="3924300" y="1920875"/>
            <a:ext cx="1041400" cy="1889125"/>
            <a:chOff x="0" y="0"/>
            <a:chExt cx="1041400" cy="1890192"/>
          </a:xfrm>
        </p:grpSpPr>
        <p:grpSp>
          <p:nvGrpSpPr>
            <p:cNvPr id="36878" name="Group 98"/>
            <p:cNvGrpSpPr/>
            <p:nvPr/>
          </p:nvGrpSpPr>
          <p:grpSpPr>
            <a:xfrm>
              <a:off x="242795" y="1127909"/>
              <a:ext cx="546286" cy="762283"/>
              <a:chOff x="0" y="0"/>
              <a:chExt cx="546286" cy="762283"/>
            </a:xfrm>
          </p:grpSpPr>
          <p:sp>
            <p:nvSpPr>
              <p:cNvPr id="36879" name="Freeform 9"/>
              <p:cNvSpPr/>
              <p:nvPr/>
            </p:nvSpPr>
            <p:spPr>
              <a:xfrm>
                <a:off x="0" y="0"/>
                <a:ext cx="546286" cy="762283"/>
              </a:xfrm>
              <a:custGeom>
                <a:avLst/>
                <a:gdLst/>
                <a:ahLst/>
                <a:cxnLst>
                  <a:cxn ang="0">
                    <a:pos x="23912250" y="4872062"/>
                  </a:cxn>
                  <a:cxn ang="0">
                    <a:pos x="17334568" y="14890452"/>
                  </a:cxn>
                  <a:cxn ang="0">
                    <a:pos x="12675563" y="22575889"/>
                  </a:cxn>
                  <a:cxn ang="0">
                    <a:pos x="8496095" y="30535590"/>
                  </a:cxn>
                  <a:cxn ang="0">
                    <a:pos x="5070225" y="38701186"/>
                  </a:cxn>
                  <a:cxn ang="0">
                    <a:pos x="2466532" y="47210203"/>
                  </a:cxn>
                  <a:cxn ang="0">
                    <a:pos x="753597" y="55993485"/>
                  </a:cxn>
                  <a:cxn ang="0">
                    <a:pos x="0" y="65188294"/>
                  </a:cxn>
                  <a:cxn ang="0">
                    <a:pos x="685279" y="74657892"/>
                  </a:cxn>
                  <a:cxn ang="0">
                    <a:pos x="2535113" y="84676282"/>
                  </a:cxn>
                  <a:cxn ang="0">
                    <a:pos x="17471729" y="77334003"/>
                  </a:cxn>
                  <a:cxn ang="0">
                    <a:pos x="16786450" y="85842758"/>
                  </a:cxn>
                  <a:cxn ang="0">
                    <a:pos x="17129089" y="94900566"/>
                  </a:cxn>
                  <a:cxn ang="0">
                    <a:pos x="18567965" y="104507166"/>
                  </a:cxn>
                  <a:cxn ang="0">
                    <a:pos x="21103078" y="114731450"/>
                  </a:cxn>
                  <a:cxn ang="0">
                    <a:pos x="24871588" y="125504788"/>
                  </a:cxn>
                  <a:cxn ang="0">
                    <a:pos x="29873232" y="136964180"/>
                  </a:cxn>
                  <a:cxn ang="0">
                    <a:pos x="36245173" y="149109889"/>
                  </a:cxn>
                  <a:cxn ang="0">
                    <a:pos x="43919091" y="161873022"/>
                  </a:cxn>
                  <a:cxn ang="0">
                    <a:pos x="53031885" y="175459734"/>
                  </a:cxn>
                  <a:cxn ang="0">
                    <a:pos x="63651873" y="189663869"/>
                  </a:cxn>
                  <a:cxn ang="0">
                    <a:pos x="75573839" y="194672933"/>
                  </a:cxn>
                  <a:cxn ang="0">
                    <a:pos x="86673365" y="180057008"/>
                  </a:cxn>
                  <a:cxn ang="0">
                    <a:pos x="96265697" y="166333294"/>
                  </a:cxn>
                  <a:cxn ang="0">
                    <a:pos x="104419153" y="153227004"/>
                  </a:cxn>
                  <a:cxn ang="0">
                    <a:pos x="111202313" y="140944031"/>
                  </a:cxn>
                  <a:cxn ang="0">
                    <a:pos x="116615178" y="129210112"/>
                  </a:cxn>
                  <a:cxn ang="0">
                    <a:pos x="120794645" y="118299773"/>
                  </a:cxn>
                  <a:cxn ang="0">
                    <a:pos x="123809296" y="107869593"/>
                  </a:cxn>
                  <a:cxn ang="0">
                    <a:pos x="125590811" y="98057099"/>
                  </a:cxn>
                  <a:cxn ang="0">
                    <a:pos x="126207510" y="88793396"/>
                  </a:cxn>
                  <a:cxn ang="0">
                    <a:pos x="125933450" y="80147378"/>
                  </a:cxn>
                  <a:cxn ang="0">
                    <a:pos x="139568089" y="88107341"/>
                  </a:cxn>
                  <a:cxn ang="0">
                    <a:pos x="141966303" y="77951688"/>
                  </a:cxn>
                  <a:cxn ang="0">
                    <a:pos x="142993960" y="68276195"/>
                  </a:cxn>
                  <a:cxn ang="0">
                    <a:pos x="142719901" y="59012754"/>
                  </a:cxn>
                  <a:cxn ang="0">
                    <a:pos x="141349605" y="50092209"/>
                  </a:cxn>
                  <a:cxn ang="0">
                    <a:pos x="139019971" y="41514823"/>
                  </a:cxn>
                  <a:cxn ang="0">
                    <a:pos x="135731261" y="33280333"/>
                  </a:cxn>
                  <a:cxn ang="0">
                    <a:pos x="131825853" y="25183368"/>
                  </a:cxn>
                  <a:cxn ang="0">
                    <a:pos x="127440645" y="17429300"/>
                  </a:cxn>
                  <a:cxn ang="0">
                    <a:pos x="122507580" y="9881126"/>
                  </a:cxn>
                  <a:cxn ang="0">
                    <a:pos x="71531270" y="0"/>
                  </a:cxn>
                </a:cxnLst>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w="9525">
                <a:noFill/>
              </a:ln>
            </p:spPr>
            <p:txBody>
              <a:bodyPr/>
              <a:p>
                <a:endParaRPr lang="zh-CN" altLang="en-US"/>
              </a:p>
            </p:txBody>
          </p:sp>
          <p:sp>
            <p:nvSpPr>
              <p:cNvPr id="36880" name="Freeform 10"/>
              <p:cNvSpPr/>
              <p:nvPr/>
            </p:nvSpPr>
            <p:spPr>
              <a:xfrm>
                <a:off x="83883" y="0"/>
                <a:ext cx="378521" cy="523218"/>
              </a:xfrm>
              <a:custGeom>
                <a:avLst/>
                <a:gdLst/>
                <a:ahLst/>
                <a:cxnLst>
                  <a:cxn ang="0">
                    <a:pos x="19049606" y="0"/>
                  </a:cxn>
                  <a:cxn ang="0">
                    <a:pos x="14252912" y="7077598"/>
                  </a:cxn>
                  <a:cxn ang="0">
                    <a:pos x="11991734" y="10925452"/>
                  </a:cxn>
                  <a:cxn ang="0">
                    <a:pos x="9798877" y="14910927"/>
                  </a:cxn>
                  <a:cxn ang="0">
                    <a:pos x="7674605" y="19033759"/>
                  </a:cxn>
                  <a:cxn ang="0">
                    <a:pos x="5892991" y="23293948"/>
                  </a:cxn>
                  <a:cxn ang="0">
                    <a:pos x="4248545" y="27691758"/>
                  </a:cxn>
                  <a:cxn ang="0">
                    <a:pos x="2809589" y="32226926"/>
                  </a:cxn>
                  <a:cxn ang="0">
                    <a:pos x="1644708" y="36830510"/>
                  </a:cxn>
                  <a:cxn ang="0">
                    <a:pos x="822223" y="41503036"/>
                  </a:cxn>
                  <a:cxn ang="0">
                    <a:pos x="205490" y="46313181"/>
                  </a:cxn>
                  <a:cxn ang="0">
                    <a:pos x="0" y="50985707"/>
                  </a:cxn>
                  <a:cxn ang="0">
                    <a:pos x="205490" y="55795590"/>
                  </a:cxn>
                  <a:cxn ang="0">
                    <a:pos x="753639" y="60605735"/>
                  </a:cxn>
                  <a:cxn ang="0">
                    <a:pos x="1713030" y="65552977"/>
                  </a:cxn>
                  <a:cxn ang="0">
                    <a:pos x="3151986" y="70362860"/>
                  </a:cxn>
                  <a:cxn ang="0">
                    <a:pos x="11854566" y="54971181"/>
                  </a:cxn>
                  <a:cxn ang="0">
                    <a:pos x="11580491" y="59025072"/>
                  </a:cxn>
                  <a:cxn ang="0">
                    <a:pos x="11717659" y="63079225"/>
                  </a:cxn>
                  <a:cxn ang="0">
                    <a:pos x="12128640" y="67339677"/>
                  </a:cxn>
                  <a:cxn ang="0">
                    <a:pos x="12882541" y="71805904"/>
                  </a:cxn>
                  <a:cxn ang="0">
                    <a:pos x="13978838" y="76409750"/>
                  </a:cxn>
                  <a:cxn ang="0">
                    <a:pos x="15417794" y="81219896"/>
                  </a:cxn>
                  <a:cxn ang="0">
                    <a:pos x="17199670" y="86235816"/>
                  </a:cxn>
                  <a:cxn ang="0">
                    <a:pos x="19460848" y="91389356"/>
                  </a:cxn>
                  <a:cxn ang="0">
                    <a:pos x="22064685" y="96749195"/>
                  </a:cxn>
                  <a:cxn ang="0">
                    <a:pos x="25079765" y="102383749"/>
                  </a:cxn>
                  <a:cxn ang="0">
                    <a:pos x="28506087" y="108155662"/>
                  </a:cxn>
                  <a:cxn ang="0">
                    <a:pos x="32411973" y="114202290"/>
                  </a:cxn>
                  <a:cxn ang="0">
                    <a:pos x="36728840" y="120455479"/>
                  </a:cxn>
                  <a:cxn ang="0">
                    <a:pos x="41457211" y="126983121"/>
                  </a:cxn>
                  <a:cxn ang="0">
                    <a:pos x="46733470" y="133648384"/>
                  </a:cxn>
                  <a:cxn ang="0">
                    <a:pos x="52283802" y="133648384"/>
                  </a:cxn>
                  <a:cxn ang="0">
                    <a:pos x="57560322" y="126983121"/>
                  </a:cxn>
                  <a:cxn ang="0">
                    <a:pos x="62357016" y="120455479"/>
                  </a:cxn>
                  <a:cxn ang="0">
                    <a:pos x="66673883" y="114202290"/>
                  </a:cxn>
                  <a:cxn ang="0">
                    <a:pos x="70579769" y="108155662"/>
                  </a:cxn>
                  <a:cxn ang="0">
                    <a:pos x="74006091" y="102383749"/>
                  </a:cxn>
                  <a:cxn ang="0">
                    <a:pos x="77021170" y="96749195"/>
                  </a:cxn>
                  <a:cxn ang="0">
                    <a:pos x="79625007" y="91389356"/>
                  </a:cxn>
                  <a:cxn ang="0">
                    <a:pos x="81886186" y="86235816"/>
                  </a:cxn>
                  <a:cxn ang="0">
                    <a:pos x="83736384" y="81219896"/>
                  </a:cxn>
                  <a:cxn ang="0">
                    <a:pos x="85175340" y="76409750"/>
                  </a:cxn>
                  <a:cxn ang="0">
                    <a:pos x="86271899" y="71805904"/>
                  </a:cxn>
                  <a:cxn ang="0">
                    <a:pos x="86957216" y="67339677"/>
                  </a:cxn>
                  <a:cxn ang="0">
                    <a:pos x="87436780" y="63079225"/>
                  </a:cxn>
                  <a:cxn ang="0">
                    <a:pos x="87505364" y="59025072"/>
                  </a:cxn>
                  <a:cxn ang="0">
                    <a:pos x="87231290" y="54971181"/>
                  </a:cxn>
                  <a:cxn ang="0">
                    <a:pos x="95865286" y="70362860"/>
                  </a:cxn>
                  <a:cxn ang="0">
                    <a:pos x="97372826" y="65552977"/>
                  </a:cxn>
                  <a:cxn ang="0">
                    <a:pos x="98400539" y="60605735"/>
                  </a:cxn>
                  <a:cxn ang="0">
                    <a:pos x="98948688" y="55795590"/>
                  </a:cxn>
                  <a:cxn ang="0">
                    <a:pos x="99085856" y="50985707"/>
                  </a:cxn>
                  <a:cxn ang="0">
                    <a:pos x="98811781" y="46313181"/>
                  </a:cxn>
                  <a:cxn ang="0">
                    <a:pos x="98263633" y="41503036"/>
                  </a:cxn>
                  <a:cxn ang="0">
                    <a:pos x="97441148" y="36830510"/>
                  </a:cxn>
                  <a:cxn ang="0">
                    <a:pos x="96276267" y="32226926"/>
                  </a:cxn>
                  <a:cxn ang="0">
                    <a:pos x="94837311" y="27691758"/>
                  </a:cxn>
                  <a:cxn ang="0">
                    <a:pos x="93192865" y="23293948"/>
                  </a:cxn>
                  <a:cxn ang="0">
                    <a:pos x="91342667" y="19033759"/>
                  </a:cxn>
                  <a:cxn ang="0">
                    <a:pos x="89355562" y="14910927"/>
                  </a:cxn>
                  <a:cxn ang="0">
                    <a:pos x="84901266" y="7077598"/>
                  </a:cxn>
                  <a:cxn ang="0">
                    <a:pos x="80104572" y="0"/>
                  </a:cxn>
                </a:cxnLst>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w="9525">
                <a:noFill/>
              </a:ln>
            </p:spPr>
            <p:txBody>
              <a:bodyPr/>
              <a:p>
                <a:endParaRPr lang="zh-CN" altLang="en-US"/>
              </a:p>
            </p:txBody>
          </p:sp>
          <p:sp>
            <p:nvSpPr>
              <p:cNvPr id="36881" name="Freeform 24"/>
              <p:cNvSpPr/>
              <p:nvPr/>
            </p:nvSpPr>
            <p:spPr>
              <a:xfrm>
                <a:off x="273667" y="0"/>
                <a:ext cx="272619" cy="762283"/>
              </a:xfrm>
              <a:custGeom>
                <a:avLst/>
                <a:gdLst/>
                <a:ahLst/>
                <a:cxnLst>
                  <a:cxn ang="0">
                    <a:pos x="3970243" y="194672933"/>
                  </a:cxn>
                  <a:cxn ang="0">
                    <a:pos x="11568255" y="184860438"/>
                  </a:cxn>
                  <a:cxn ang="0">
                    <a:pos x="18413294" y="175391102"/>
                  </a:cxn>
                  <a:cxn ang="0">
                    <a:pos x="24642194" y="166333294"/>
                  </a:cxn>
                  <a:cxn ang="0">
                    <a:pos x="30255215" y="157481381"/>
                  </a:cxn>
                  <a:cxn ang="0">
                    <a:pos x="35252096" y="149109889"/>
                  </a:cxn>
                  <a:cxn ang="0">
                    <a:pos x="39564290" y="140944031"/>
                  </a:cxn>
                  <a:cxn ang="0">
                    <a:pos x="43397701" y="133052961"/>
                  </a:cxn>
                  <a:cxn ang="0">
                    <a:pos x="46546424" y="125504788"/>
                  </a:cxn>
                  <a:cxn ang="0">
                    <a:pos x="49147554" y="118299773"/>
                  </a:cxn>
                  <a:cxn ang="0">
                    <a:pos x="51269378" y="111300653"/>
                  </a:cxn>
                  <a:cxn ang="0">
                    <a:pos x="52843870" y="104507166"/>
                  </a:cxn>
                  <a:cxn ang="0">
                    <a:pos x="53939056" y="98057099"/>
                  </a:cxn>
                  <a:cxn ang="0">
                    <a:pos x="54486648" y="91812665"/>
                  </a:cxn>
                  <a:cxn ang="0">
                    <a:pos x="54555196" y="85842758"/>
                  </a:cxn>
                  <a:cxn ang="0">
                    <a:pos x="54281269" y="80147378"/>
                  </a:cxn>
                  <a:cxn ang="0">
                    <a:pos x="66670782" y="91538138"/>
                  </a:cxn>
                  <a:cxn ang="0">
                    <a:pos x="68861152" y="84676282"/>
                  </a:cxn>
                  <a:cxn ang="0">
                    <a:pos x="70298812" y="77951688"/>
                  </a:cxn>
                  <a:cxn ang="0">
                    <a:pos x="71120070" y="71432728"/>
                  </a:cxn>
                  <a:cxn ang="0">
                    <a:pos x="71325450" y="65188294"/>
                  </a:cxn>
                  <a:cxn ang="0">
                    <a:pos x="71051523" y="59012754"/>
                  </a:cxn>
                  <a:cxn ang="0">
                    <a:pos x="70230265" y="53042847"/>
                  </a:cxn>
                  <a:cxn ang="0">
                    <a:pos x="68929700" y="47210203"/>
                  </a:cxn>
                  <a:cxn ang="0">
                    <a:pos x="67355207" y="41514823"/>
                  </a:cxn>
                  <a:cxn ang="0">
                    <a:pos x="65233384" y="35956444"/>
                  </a:cxn>
                  <a:cxn ang="0">
                    <a:pos x="62905919" y="30535590"/>
                  </a:cxn>
                  <a:cxn ang="0">
                    <a:pos x="60167955" y="25183368"/>
                  </a:cxn>
                  <a:cxn ang="0">
                    <a:pos x="57293159" y="20036779"/>
                  </a:cxn>
                  <a:cxn ang="0">
                    <a:pos x="54144436" y="14890452"/>
                  </a:cxn>
                  <a:cxn ang="0">
                    <a:pos x="50858618" y="9881126"/>
                  </a:cxn>
                  <a:cxn ang="0">
                    <a:pos x="44013579" y="0"/>
                  </a:cxn>
                  <a:cxn ang="0">
                    <a:pos x="0" y="199682258"/>
                  </a:cxn>
                </a:cxnLst>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w="9525">
                <a:noFill/>
              </a:ln>
            </p:spPr>
            <p:txBody>
              <a:bodyPr/>
              <a:p>
                <a:endParaRPr lang="zh-CN" altLang="en-US"/>
              </a:p>
            </p:txBody>
          </p:sp>
          <p:sp>
            <p:nvSpPr>
              <p:cNvPr id="36882" name="Freeform 25"/>
              <p:cNvSpPr/>
              <p:nvPr/>
            </p:nvSpPr>
            <p:spPr>
              <a:xfrm>
                <a:off x="273667" y="0"/>
                <a:ext cx="188736" cy="522169"/>
              </a:xfrm>
              <a:custGeom>
                <a:avLst/>
                <a:gdLst/>
                <a:ahLst/>
                <a:cxnLst>
                  <a:cxn ang="0">
                    <a:pos x="2801762" y="133311526"/>
                  </a:cxn>
                  <a:cxn ang="0">
                    <a:pos x="7995139" y="126591154"/>
                  </a:cxn>
                  <a:cxn ang="0">
                    <a:pos x="12710141" y="120213569"/>
                  </a:cxn>
                  <a:cxn ang="0">
                    <a:pos x="17014995" y="113973204"/>
                  </a:cxn>
                  <a:cxn ang="0">
                    <a:pos x="20910224" y="107938670"/>
                  </a:cxn>
                  <a:cxn ang="0">
                    <a:pos x="24326816" y="102178051"/>
                  </a:cxn>
                  <a:cxn ang="0">
                    <a:pos x="27333521" y="96554914"/>
                  </a:cxn>
                  <a:cxn ang="0">
                    <a:pos x="29930079" y="91205955"/>
                  </a:cxn>
                  <a:cxn ang="0">
                    <a:pos x="32185239" y="86062826"/>
                  </a:cxn>
                  <a:cxn ang="0">
                    <a:pos x="34030251" y="81056655"/>
                  </a:cxn>
                  <a:cxn ang="0">
                    <a:pos x="35465115" y="76256576"/>
                  </a:cxn>
                  <a:cxn ang="0">
                    <a:pos x="36558581" y="71661803"/>
                  </a:cxn>
                  <a:cxn ang="0">
                    <a:pos x="37241900" y="67204512"/>
                  </a:cxn>
                  <a:cxn ang="0">
                    <a:pos x="37720275" y="62952789"/>
                  </a:cxn>
                  <a:cxn ang="0">
                    <a:pos x="37788502" y="58906634"/>
                  </a:cxn>
                  <a:cxn ang="0">
                    <a:pos x="37515332" y="54860741"/>
                  </a:cxn>
                  <a:cxn ang="0">
                    <a:pos x="46125301" y="70221779"/>
                  </a:cxn>
                  <a:cxn ang="0">
                    <a:pos x="47628654" y="65421438"/>
                  </a:cxn>
                  <a:cxn ang="0">
                    <a:pos x="48653631" y="60483878"/>
                  </a:cxn>
                  <a:cxn ang="0">
                    <a:pos x="49200234" y="55683798"/>
                  </a:cxn>
                  <a:cxn ang="0">
                    <a:pos x="49336950" y="50883457"/>
                  </a:cxn>
                  <a:cxn ang="0">
                    <a:pos x="49063518" y="46220074"/>
                  </a:cxn>
                  <a:cxn ang="0">
                    <a:pos x="48516915" y="41419995"/>
                  </a:cxn>
                  <a:cxn ang="0">
                    <a:pos x="47696881" y="36756612"/>
                  </a:cxn>
                  <a:cxn ang="0">
                    <a:pos x="46535187" y="32162101"/>
                  </a:cxn>
                  <a:cxn ang="0">
                    <a:pos x="45100323" y="27636200"/>
                  </a:cxn>
                  <a:cxn ang="0">
                    <a:pos x="43460254" y="23247257"/>
                  </a:cxn>
                  <a:cxn ang="0">
                    <a:pos x="41615242" y="18995534"/>
                  </a:cxn>
                  <a:cxn ang="0">
                    <a:pos x="39633514" y="14881031"/>
                  </a:cxn>
                  <a:cxn ang="0">
                    <a:pos x="35191945" y="7063422"/>
                  </a:cxn>
                  <a:cxn ang="0">
                    <a:pos x="30408454" y="0"/>
                  </a:cxn>
                  <a:cxn ang="0">
                    <a:pos x="0" y="136740454"/>
                  </a:cxn>
                </a:cxnLst>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w="9525">
                <a:noFill/>
              </a:ln>
            </p:spPr>
            <p:txBody>
              <a:bodyPr/>
              <a:p>
                <a:endParaRPr lang="zh-CN" altLang="en-US"/>
              </a:p>
            </p:txBody>
          </p:sp>
        </p:grpSp>
        <p:grpSp>
          <p:nvGrpSpPr>
            <p:cNvPr id="36883" name="Group 132"/>
            <p:cNvGrpSpPr/>
            <p:nvPr/>
          </p:nvGrpSpPr>
          <p:grpSpPr>
            <a:xfrm>
              <a:off x="0" y="0"/>
              <a:ext cx="1041400" cy="1177749"/>
              <a:chOff x="0" y="0"/>
              <a:chExt cx="1041400" cy="1177749"/>
            </a:xfrm>
          </p:grpSpPr>
          <p:sp>
            <p:nvSpPr>
              <p:cNvPr id="36884" name="Freeform 10"/>
              <p:cNvSpPr/>
              <p:nvPr/>
            </p:nvSpPr>
            <p:spPr>
              <a:xfrm>
                <a:off x="520700" y="0"/>
                <a:ext cx="336652" cy="1067759"/>
              </a:xfrm>
              <a:custGeom>
                <a:avLst/>
                <a:gdLst/>
                <a:ahLst/>
                <a:cxnLst>
                  <a:cxn ang="0">
                    <a:pos x="1230669" y="1039213"/>
                  </a:cxn>
                  <a:cxn ang="0">
                    <a:pos x="3626672" y="3309663"/>
                  </a:cxn>
                  <a:cxn ang="0">
                    <a:pos x="5909115" y="5837818"/>
                  </a:cxn>
                  <a:cxn ang="0">
                    <a:pos x="8073768" y="8636630"/>
                  </a:cxn>
                  <a:cxn ang="0">
                    <a:pos x="10103127" y="11688720"/>
                  </a:cxn>
                  <a:cxn ang="0">
                    <a:pos x="12010271" y="15007105"/>
                  </a:cxn>
                  <a:cxn ang="0">
                    <a:pos x="13777761" y="18587491"/>
                  </a:cxn>
                  <a:cxn ang="0">
                    <a:pos x="15396874" y="22429877"/>
                  </a:cxn>
                  <a:cxn ang="0">
                    <a:pos x="16858893" y="26525541"/>
                  </a:cxn>
                  <a:cxn ang="0">
                    <a:pos x="18163749" y="30887501"/>
                  </a:cxn>
                  <a:cxn ang="0">
                    <a:pos x="19298431" y="35507100"/>
                  </a:cxn>
                  <a:cxn ang="0">
                    <a:pos x="20262936" y="40392995"/>
                  </a:cxn>
                  <a:cxn ang="0">
                    <a:pos x="21039759" y="45532167"/>
                  </a:cxn>
                  <a:cxn ang="0">
                    <a:pos x="21633260" y="50933340"/>
                  </a:cxn>
                  <a:cxn ang="0">
                    <a:pos x="22030425" y="56592152"/>
                  </a:cxn>
                  <a:cxn ang="0">
                    <a:pos x="22222467" y="62517260"/>
                  </a:cxn>
                  <a:cxn ang="0">
                    <a:pos x="22183160" y="66001568"/>
                  </a:cxn>
                  <a:cxn ang="0">
                    <a:pos x="21733674" y="66774419"/>
                  </a:cxn>
                  <a:cxn ang="0">
                    <a:pos x="20895744" y="67464343"/>
                  </a:cxn>
                  <a:cxn ang="0">
                    <a:pos x="19721756" y="68062483"/>
                  </a:cxn>
                  <a:cxn ang="0">
                    <a:pos x="18268524" y="68582123"/>
                  </a:cxn>
                  <a:cxn ang="0">
                    <a:pos x="16592663" y="69027491"/>
                  </a:cxn>
                  <a:cxn ang="0">
                    <a:pos x="14755346" y="69402947"/>
                  </a:cxn>
                  <a:cxn ang="0">
                    <a:pos x="12817615" y="69708626"/>
                  </a:cxn>
                  <a:cxn ang="0">
                    <a:pos x="10823203" y="69957476"/>
                  </a:cxn>
                  <a:cxn ang="0">
                    <a:pos x="8833151" y="70158354"/>
                  </a:cxn>
                  <a:cxn ang="0">
                    <a:pos x="6908501" y="70306832"/>
                  </a:cxn>
                  <a:cxn ang="0">
                    <a:pos x="5101705" y="70420355"/>
                  </a:cxn>
                  <a:cxn ang="0">
                    <a:pos x="3473871" y="70494561"/>
                  </a:cxn>
                  <a:cxn ang="0">
                    <a:pos x="2086106" y="70538238"/>
                  </a:cxn>
                  <a:cxn ang="0">
                    <a:pos x="977586" y="70555683"/>
                  </a:cxn>
                  <a:cxn ang="0">
                    <a:pos x="226923" y="70555683"/>
                  </a:cxn>
                  <a:cxn ang="0">
                    <a:pos x="0" y="0"/>
                  </a:cxn>
                </a:cxnLst>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w="9525">
                <a:noFill/>
              </a:ln>
            </p:spPr>
            <p:txBody>
              <a:bodyPr/>
              <a:p>
                <a:endParaRPr lang="zh-CN" altLang="en-US"/>
              </a:p>
            </p:txBody>
          </p:sp>
          <p:sp>
            <p:nvSpPr>
              <p:cNvPr id="36885" name="Freeform 11"/>
              <p:cNvSpPr/>
              <p:nvPr/>
            </p:nvSpPr>
            <p:spPr>
              <a:xfrm>
                <a:off x="184048" y="0"/>
                <a:ext cx="336652" cy="1067759"/>
              </a:xfrm>
              <a:custGeom>
                <a:avLst/>
                <a:gdLst/>
                <a:ahLst/>
                <a:cxnLst>
                  <a:cxn ang="0">
                    <a:pos x="20992742" y="1039213"/>
                  </a:cxn>
                  <a:cxn ang="0">
                    <a:pos x="18598669" y="3309663"/>
                  </a:cxn>
                  <a:cxn ang="0">
                    <a:pos x="16317981" y="5837818"/>
                  </a:cxn>
                  <a:cxn ang="0">
                    <a:pos x="14155035" y="8636630"/>
                  </a:cxn>
                  <a:cxn ang="0">
                    <a:pos x="12127264" y="11688720"/>
                  </a:cxn>
                  <a:cxn ang="0">
                    <a:pos x="10221661" y="15007105"/>
                  </a:cxn>
                  <a:cxn ang="0">
                    <a:pos x="8455525" y="18587491"/>
                  </a:cxn>
                  <a:cxn ang="0">
                    <a:pos x="6837707" y="22429877"/>
                  </a:cxn>
                  <a:cxn ang="0">
                    <a:pos x="5376857" y="26525541"/>
                  </a:cxn>
                  <a:cxn ang="0">
                    <a:pos x="4072974" y="30887501"/>
                  </a:cxn>
                  <a:cxn ang="0">
                    <a:pos x="2939134" y="35507100"/>
                  </a:cxn>
                  <a:cxn ang="0">
                    <a:pos x="1975404" y="40392995"/>
                  </a:cxn>
                  <a:cxn ang="0">
                    <a:pos x="1199215" y="45532167"/>
                  </a:cxn>
                  <a:cxn ang="0">
                    <a:pos x="606145" y="50933340"/>
                  </a:cxn>
                  <a:cxn ang="0">
                    <a:pos x="209334" y="56592152"/>
                  </a:cxn>
                  <a:cxn ang="0">
                    <a:pos x="17434" y="62517260"/>
                  </a:cxn>
                  <a:cxn ang="0">
                    <a:pos x="56659" y="66001568"/>
                  </a:cxn>
                  <a:cxn ang="0">
                    <a:pos x="505836" y="66774419"/>
                  </a:cxn>
                  <a:cxn ang="0">
                    <a:pos x="1343108" y="67464343"/>
                  </a:cxn>
                  <a:cxn ang="0">
                    <a:pos x="2516173" y="68062483"/>
                  </a:cxn>
                  <a:cxn ang="0">
                    <a:pos x="3968307" y="68582123"/>
                  </a:cxn>
                  <a:cxn ang="0">
                    <a:pos x="5642850" y="69027491"/>
                  </a:cxn>
                  <a:cxn ang="0">
                    <a:pos x="7478720" y="69402947"/>
                  </a:cxn>
                  <a:cxn ang="0">
                    <a:pos x="9414898" y="69708626"/>
                  </a:cxn>
                  <a:cxn ang="0">
                    <a:pos x="11407735" y="69957476"/>
                  </a:cxn>
                  <a:cxn ang="0">
                    <a:pos x="13396280" y="70158354"/>
                  </a:cxn>
                  <a:cxn ang="0">
                    <a:pos x="15319383" y="70306832"/>
                  </a:cxn>
                  <a:cxn ang="0">
                    <a:pos x="17124744" y="70420355"/>
                  </a:cxn>
                  <a:cxn ang="0">
                    <a:pos x="18751279" y="70494561"/>
                  </a:cxn>
                  <a:cxn ang="0">
                    <a:pos x="20138037" y="70538238"/>
                  </a:cxn>
                  <a:cxn ang="0">
                    <a:pos x="21245660" y="70555683"/>
                  </a:cxn>
                  <a:cxn ang="0">
                    <a:pos x="21995698" y="70555683"/>
                  </a:cxn>
                  <a:cxn ang="0">
                    <a:pos x="22231183" y="0"/>
                  </a:cxn>
                </a:cxnLst>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w="9525">
                <a:noFill/>
              </a:ln>
            </p:spPr>
            <p:txBody>
              <a:bodyPr/>
              <a:p>
                <a:endParaRPr lang="zh-CN" altLang="en-US"/>
              </a:p>
            </p:txBody>
          </p:sp>
          <p:sp>
            <p:nvSpPr>
              <p:cNvPr id="36886" name="Freeform 5"/>
              <p:cNvSpPr/>
              <p:nvPr/>
            </p:nvSpPr>
            <p:spPr>
              <a:xfrm>
                <a:off x="332027" y="195609"/>
                <a:ext cx="377346" cy="78614"/>
              </a:xfrm>
              <a:custGeom>
                <a:avLst/>
                <a:gdLst/>
                <a:ahLst/>
                <a:cxnLst>
                  <a:cxn ang="0">
                    <a:pos x="24230447" y="3209741"/>
                  </a:cxn>
                  <a:cxn ang="0">
                    <a:pos x="23170656" y="3573165"/>
                  </a:cxn>
                  <a:cxn ang="0">
                    <a:pos x="22084779" y="3901650"/>
                  </a:cxn>
                  <a:cxn ang="0">
                    <a:pos x="20963968" y="4199364"/>
                  </a:cxn>
                  <a:cxn ang="0">
                    <a:pos x="19821363" y="4457771"/>
                  </a:cxn>
                  <a:cxn ang="0">
                    <a:pos x="18643825" y="4676673"/>
                  </a:cxn>
                  <a:cxn ang="0">
                    <a:pos x="17453210" y="4865002"/>
                  </a:cxn>
                  <a:cxn ang="0">
                    <a:pos x="16232152" y="5009459"/>
                  </a:cxn>
                  <a:cxn ang="0">
                    <a:pos x="14989234" y="5114608"/>
                  </a:cxn>
                  <a:cxn ang="0">
                    <a:pos x="13733175" y="5180252"/>
                  </a:cxn>
                  <a:cxn ang="0">
                    <a:pos x="12464107" y="5202156"/>
                  </a:cxn>
                  <a:cxn ang="0">
                    <a:pos x="11186321" y="5180252"/>
                  </a:cxn>
                  <a:cxn ang="0">
                    <a:pos x="9930262" y="5114608"/>
                  </a:cxn>
                  <a:cxn ang="0">
                    <a:pos x="8687345" y="5009459"/>
                  </a:cxn>
                  <a:cxn ang="0">
                    <a:pos x="7466287" y="4865002"/>
                  </a:cxn>
                  <a:cxn ang="0">
                    <a:pos x="6275672" y="4676673"/>
                  </a:cxn>
                  <a:cxn ang="0">
                    <a:pos x="5098133" y="4457771"/>
                  </a:cxn>
                  <a:cxn ang="0">
                    <a:pos x="3955529" y="4199364"/>
                  </a:cxn>
                  <a:cxn ang="0">
                    <a:pos x="2834718" y="3901650"/>
                  </a:cxn>
                  <a:cxn ang="0">
                    <a:pos x="1748841" y="3573165"/>
                  </a:cxn>
                  <a:cxn ang="0">
                    <a:pos x="689049" y="3209741"/>
                  </a:cxn>
                  <a:cxn ang="0">
                    <a:pos x="200626" y="2570440"/>
                  </a:cxn>
                  <a:cxn ang="0">
                    <a:pos x="793721" y="1449396"/>
                  </a:cxn>
                  <a:cxn ang="0">
                    <a:pos x="1404316" y="359057"/>
                  </a:cxn>
                  <a:cxn ang="0">
                    <a:pos x="2224189" y="197064"/>
                  </a:cxn>
                  <a:cxn ang="0">
                    <a:pos x="3166167" y="464140"/>
                  </a:cxn>
                  <a:cxn ang="0">
                    <a:pos x="4130004" y="713746"/>
                  </a:cxn>
                  <a:cxn ang="0">
                    <a:pos x="5115634" y="928347"/>
                  </a:cxn>
                  <a:cxn ang="0">
                    <a:pos x="6114273" y="1125411"/>
                  </a:cxn>
                  <a:cxn ang="0">
                    <a:pos x="7130479" y="1287404"/>
                  </a:cxn>
                  <a:cxn ang="0">
                    <a:pos x="8168412" y="1423125"/>
                  </a:cxn>
                  <a:cxn ang="0">
                    <a:pos x="9223779" y="1532642"/>
                  </a:cxn>
                  <a:cxn ang="0">
                    <a:pos x="10287929" y="1611455"/>
                  </a:cxn>
                  <a:cxn ang="0">
                    <a:pos x="11365088" y="1659629"/>
                  </a:cxn>
                  <a:cxn ang="0">
                    <a:pos x="12464107" y="1672731"/>
                  </a:cxn>
                  <a:cxn ang="0">
                    <a:pos x="13554408" y="1659629"/>
                  </a:cxn>
                  <a:cxn ang="0">
                    <a:pos x="14631568" y="1611455"/>
                  </a:cxn>
                  <a:cxn ang="0">
                    <a:pos x="15695718" y="1532642"/>
                  </a:cxn>
                  <a:cxn ang="0">
                    <a:pos x="16751085" y="1423125"/>
                  </a:cxn>
                  <a:cxn ang="0">
                    <a:pos x="17789018" y="1287404"/>
                  </a:cxn>
                  <a:cxn ang="0">
                    <a:pos x="18805223" y="1125411"/>
                  </a:cxn>
                  <a:cxn ang="0">
                    <a:pos x="19803863" y="928347"/>
                  </a:cxn>
                  <a:cxn ang="0">
                    <a:pos x="20789493" y="709379"/>
                  </a:cxn>
                  <a:cxn ang="0">
                    <a:pos x="21753330" y="464140"/>
                  </a:cxn>
                  <a:cxn ang="0">
                    <a:pos x="22695308" y="197064"/>
                  </a:cxn>
                  <a:cxn ang="0">
                    <a:pos x="23515180" y="359057"/>
                  </a:cxn>
                  <a:cxn ang="0">
                    <a:pos x="24125776" y="1449396"/>
                  </a:cxn>
                  <a:cxn ang="0">
                    <a:pos x="24718871" y="2570440"/>
                  </a:cxn>
                </a:cxnLst>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w="9525">
                <a:noFill/>
              </a:ln>
            </p:spPr>
            <p:txBody>
              <a:bodyPr/>
              <a:p>
                <a:endParaRPr lang="zh-CN" altLang="en-US"/>
              </a:p>
            </p:txBody>
          </p:sp>
          <p:sp>
            <p:nvSpPr>
              <p:cNvPr id="36887" name="Freeform 6"/>
              <p:cNvSpPr/>
              <p:nvPr/>
            </p:nvSpPr>
            <p:spPr>
              <a:xfrm>
                <a:off x="520700" y="195609"/>
                <a:ext cx="188673" cy="78614"/>
              </a:xfrm>
              <a:custGeom>
                <a:avLst/>
                <a:gdLst/>
                <a:ahLst/>
                <a:cxnLst>
                  <a:cxn ang="0">
                    <a:pos x="0" y="5202156"/>
                  </a:cxn>
                  <a:cxn ang="0">
                    <a:pos x="423325" y="5197788"/>
                  </a:cxn>
                  <a:cxn ang="0">
                    <a:pos x="1269975" y="5180252"/>
                  </a:cxn>
                  <a:cxn ang="0">
                    <a:pos x="2112266" y="5140879"/>
                  </a:cxn>
                  <a:cxn ang="0">
                    <a:pos x="2945836" y="5083904"/>
                  </a:cxn>
                  <a:cxn ang="0">
                    <a:pos x="3770685" y="5009459"/>
                  </a:cxn>
                  <a:cxn ang="0">
                    <a:pos x="4586749" y="4917544"/>
                  </a:cxn>
                  <a:cxn ang="0">
                    <a:pos x="5389798" y="4803660"/>
                  </a:cxn>
                  <a:cxn ang="0">
                    <a:pos x="6184061" y="4676673"/>
                  </a:cxn>
                  <a:cxn ang="0">
                    <a:pos x="6969604" y="4536584"/>
                  </a:cxn>
                  <a:cxn ang="0">
                    <a:pos x="7746427" y="4374525"/>
                  </a:cxn>
                  <a:cxn ang="0">
                    <a:pos x="8505810" y="4199364"/>
                  </a:cxn>
                  <a:cxn ang="0">
                    <a:pos x="9256406" y="4002300"/>
                  </a:cxn>
                  <a:cxn ang="0">
                    <a:pos x="9993988" y="3796500"/>
                  </a:cxn>
                  <a:cxn ang="0">
                    <a:pos x="10714063" y="3573165"/>
                  </a:cxn>
                  <a:cxn ang="0">
                    <a:pos x="11425419" y="3332360"/>
                  </a:cxn>
                  <a:cxn ang="0">
                    <a:pos x="12119334" y="3078387"/>
                  </a:cxn>
                  <a:cxn ang="0">
                    <a:pos x="12263349" y="2570440"/>
                  </a:cxn>
                  <a:cxn ang="0">
                    <a:pos x="11870610" y="1821621"/>
                  </a:cxn>
                  <a:cxn ang="0">
                    <a:pos x="11469086" y="1081604"/>
                  </a:cxn>
                  <a:cxn ang="0">
                    <a:pos x="11058841" y="359057"/>
                  </a:cxn>
                  <a:cxn ang="0">
                    <a:pos x="10543888" y="96348"/>
                  </a:cxn>
                  <a:cxn ang="0">
                    <a:pos x="9924160" y="288979"/>
                  </a:cxn>
                  <a:cxn ang="0">
                    <a:pos x="9295713" y="464140"/>
                  </a:cxn>
                  <a:cxn ang="0">
                    <a:pos x="8654185" y="630566"/>
                  </a:cxn>
                  <a:cxn ang="0">
                    <a:pos x="8003937" y="788191"/>
                  </a:cxn>
                  <a:cxn ang="0">
                    <a:pos x="7344902" y="928347"/>
                  </a:cxn>
                  <a:cxn ang="0">
                    <a:pos x="6681574" y="1064068"/>
                  </a:cxn>
                  <a:cxn ang="0">
                    <a:pos x="6005100" y="1186688"/>
                  </a:cxn>
                  <a:cxn ang="0">
                    <a:pos x="5328691" y="1287404"/>
                  </a:cxn>
                  <a:cxn ang="0">
                    <a:pos x="4634776" y="1383752"/>
                  </a:cxn>
                  <a:cxn ang="0">
                    <a:pos x="3936501" y="1462565"/>
                  </a:cxn>
                  <a:cxn ang="0">
                    <a:pos x="3233866" y="1532642"/>
                  </a:cxn>
                  <a:cxn ang="0">
                    <a:pos x="2526871" y="1589551"/>
                  </a:cxn>
                  <a:cxn ang="0">
                    <a:pos x="1811155" y="1628991"/>
                  </a:cxn>
                  <a:cxn ang="0">
                    <a:pos x="1091014" y="1659629"/>
                  </a:cxn>
                  <a:cxn ang="0">
                    <a:pos x="362218" y="1672731"/>
                  </a:cxn>
                  <a:cxn ang="0">
                    <a:pos x="0" y="1672731"/>
                  </a:cxn>
                  <a:cxn ang="0">
                    <a:pos x="0" y="5202156"/>
                  </a:cxn>
                </a:cxnLst>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w="9525">
                <a:noFill/>
              </a:ln>
            </p:spPr>
            <p:txBody>
              <a:bodyPr/>
              <a:p>
                <a:endParaRPr lang="zh-CN" altLang="en-US"/>
              </a:p>
            </p:txBody>
          </p:sp>
          <p:sp>
            <p:nvSpPr>
              <p:cNvPr id="36888" name="Freeform 7"/>
              <p:cNvSpPr/>
              <p:nvPr/>
            </p:nvSpPr>
            <p:spPr>
              <a:xfrm>
                <a:off x="0" y="710760"/>
                <a:ext cx="199309" cy="446711"/>
              </a:xfrm>
              <a:custGeom>
                <a:avLst/>
                <a:gdLst/>
                <a:ahLst/>
                <a:cxnLst>
                  <a:cxn ang="0">
                    <a:pos x="13149314" y="0"/>
                  </a:cxn>
                  <a:cxn ang="0">
                    <a:pos x="0" y="7920962"/>
                  </a:cxn>
                  <a:cxn ang="0">
                    <a:pos x="1680107" y="27690731"/>
                  </a:cxn>
                  <a:cxn ang="0">
                    <a:pos x="5876086" y="29510606"/>
                  </a:cxn>
                  <a:cxn ang="0">
                    <a:pos x="6037130" y="29130948"/>
                  </a:cxn>
                  <a:cxn ang="0">
                    <a:pos x="6198173" y="28755584"/>
                  </a:cxn>
                  <a:cxn ang="0">
                    <a:pos x="6359217" y="28380286"/>
                  </a:cxn>
                  <a:cxn ang="0">
                    <a:pos x="6524615" y="28009348"/>
                  </a:cxn>
                  <a:cxn ang="0">
                    <a:pos x="6690013" y="27638344"/>
                  </a:cxn>
                  <a:cxn ang="0">
                    <a:pos x="6859766" y="27271766"/>
                  </a:cxn>
                  <a:cxn ang="0">
                    <a:pos x="7029518" y="26909548"/>
                  </a:cxn>
                  <a:cxn ang="0">
                    <a:pos x="7199271" y="26547331"/>
                  </a:cxn>
                  <a:cxn ang="0">
                    <a:pos x="7373377" y="26185113"/>
                  </a:cxn>
                  <a:cxn ang="0">
                    <a:pos x="7551838" y="25831615"/>
                  </a:cxn>
                  <a:cxn ang="0">
                    <a:pos x="7734654" y="25478118"/>
                  </a:cxn>
                  <a:cxn ang="0">
                    <a:pos x="7913115" y="25133340"/>
                  </a:cxn>
                  <a:cxn ang="0">
                    <a:pos x="8100285" y="24788563"/>
                  </a:cxn>
                  <a:cxn ang="0">
                    <a:pos x="8287388" y="24443785"/>
                  </a:cxn>
                  <a:cxn ang="0">
                    <a:pos x="8478912" y="24103368"/>
                  </a:cxn>
                  <a:cxn ang="0">
                    <a:pos x="8670436" y="23771737"/>
                  </a:cxn>
                  <a:cxn ang="0">
                    <a:pos x="8866315" y="23440040"/>
                  </a:cxn>
                  <a:cxn ang="0">
                    <a:pos x="9066547" y="23108343"/>
                  </a:cxn>
                  <a:cxn ang="0">
                    <a:pos x="9266780" y="22785432"/>
                  </a:cxn>
                  <a:cxn ang="0">
                    <a:pos x="9471367" y="22466815"/>
                  </a:cxn>
                  <a:cxn ang="0">
                    <a:pos x="9680242" y="22152624"/>
                  </a:cxn>
                  <a:cxn ang="0">
                    <a:pos x="9889183" y="21842728"/>
                  </a:cxn>
                  <a:cxn ang="0">
                    <a:pos x="10102479" y="21532897"/>
                  </a:cxn>
                  <a:cxn ang="0">
                    <a:pos x="10320129" y="21227361"/>
                  </a:cxn>
                  <a:cxn ang="0">
                    <a:pos x="10537713" y="20930610"/>
                  </a:cxn>
                  <a:cxn ang="0">
                    <a:pos x="10764071" y="20638220"/>
                  </a:cxn>
                  <a:cxn ang="0">
                    <a:pos x="10990430" y="20345830"/>
                  </a:cxn>
                  <a:cxn ang="0">
                    <a:pos x="11225431" y="20057800"/>
                  </a:cxn>
                  <a:cxn ang="0">
                    <a:pos x="11460498" y="19778490"/>
                  </a:cxn>
                  <a:cxn ang="0">
                    <a:pos x="11695566" y="19499180"/>
                  </a:cxn>
                  <a:cxn ang="0">
                    <a:pos x="11934921" y="19228590"/>
                  </a:cxn>
                  <a:cxn ang="0">
                    <a:pos x="12183051" y="18962360"/>
                  </a:cxn>
                  <a:cxn ang="0">
                    <a:pos x="12165634" y="18870732"/>
                  </a:cxn>
                  <a:cxn ang="0">
                    <a:pos x="12148217" y="18783464"/>
                  </a:cxn>
                  <a:cxn ang="0">
                    <a:pos x="12139508" y="18691770"/>
                  </a:cxn>
                  <a:cxn ang="0">
                    <a:pos x="12135154" y="18600142"/>
                  </a:cxn>
                  <a:cxn ang="0">
                    <a:pos x="12135154" y="17356328"/>
                  </a:cxn>
                  <a:cxn ang="0">
                    <a:pos x="12143862" y="16125659"/>
                  </a:cxn>
                  <a:cxn ang="0">
                    <a:pos x="12165634" y="14903711"/>
                  </a:cxn>
                  <a:cxn ang="0">
                    <a:pos x="12187406" y="13690417"/>
                  </a:cxn>
                  <a:cxn ang="0">
                    <a:pos x="12226528" y="12494630"/>
                  </a:cxn>
                  <a:cxn ang="0">
                    <a:pos x="12270072" y="11307628"/>
                  </a:cxn>
                  <a:cxn ang="0">
                    <a:pos x="12317969" y="10129281"/>
                  </a:cxn>
                  <a:cxn ang="0">
                    <a:pos x="12383218" y="8964014"/>
                  </a:cxn>
                  <a:cxn ang="0">
                    <a:pos x="12448533" y="7803173"/>
                  </a:cxn>
                  <a:cxn ang="0">
                    <a:pos x="12522556" y="6655346"/>
                  </a:cxn>
                  <a:cxn ang="0">
                    <a:pos x="12609576" y="5520666"/>
                  </a:cxn>
                  <a:cxn ang="0">
                    <a:pos x="12705371" y="4399066"/>
                  </a:cxn>
                  <a:cxn ang="0">
                    <a:pos x="12805455" y="3281892"/>
                  </a:cxn>
                  <a:cxn ang="0">
                    <a:pos x="12914247" y="2177733"/>
                  </a:cxn>
                  <a:cxn ang="0">
                    <a:pos x="13027459" y="1082293"/>
                  </a:cxn>
                  <a:cxn ang="0">
                    <a:pos x="13149314" y="0"/>
                  </a:cxn>
                </a:cxnLst>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w="9525">
                <a:noFill/>
              </a:ln>
            </p:spPr>
            <p:txBody>
              <a:bodyPr/>
              <a:p>
                <a:endParaRPr lang="zh-CN" altLang="en-US"/>
              </a:p>
            </p:txBody>
          </p:sp>
          <p:sp>
            <p:nvSpPr>
              <p:cNvPr id="36889" name="Freeform 8"/>
              <p:cNvSpPr/>
              <p:nvPr/>
            </p:nvSpPr>
            <p:spPr>
              <a:xfrm>
                <a:off x="842091" y="710760"/>
                <a:ext cx="199309" cy="446711"/>
              </a:xfrm>
              <a:custGeom>
                <a:avLst/>
                <a:gdLst/>
                <a:ahLst/>
                <a:cxnLst>
                  <a:cxn ang="0">
                    <a:pos x="0" y="0"/>
                  </a:cxn>
                  <a:cxn ang="0">
                    <a:pos x="13149314" y="7920962"/>
                  </a:cxn>
                  <a:cxn ang="0">
                    <a:pos x="11469207" y="27690731"/>
                  </a:cxn>
                  <a:cxn ang="0">
                    <a:pos x="7273228" y="29510606"/>
                  </a:cxn>
                  <a:cxn ang="0">
                    <a:pos x="7112184" y="29130948"/>
                  </a:cxn>
                  <a:cxn ang="0">
                    <a:pos x="6951141" y="28755584"/>
                  </a:cxn>
                  <a:cxn ang="0">
                    <a:pos x="6790097" y="28380286"/>
                  </a:cxn>
                  <a:cxn ang="0">
                    <a:pos x="6624699" y="28009348"/>
                  </a:cxn>
                  <a:cxn ang="0">
                    <a:pos x="6459301" y="27638344"/>
                  </a:cxn>
                  <a:cxn ang="0">
                    <a:pos x="6289548" y="27267406"/>
                  </a:cxn>
                  <a:cxn ang="0">
                    <a:pos x="6119796" y="26909548"/>
                  </a:cxn>
                  <a:cxn ang="0">
                    <a:pos x="5950043" y="26547331"/>
                  </a:cxn>
                  <a:cxn ang="0">
                    <a:pos x="5775937" y="26185113"/>
                  </a:cxn>
                  <a:cxn ang="0">
                    <a:pos x="5597476" y="25831615"/>
                  </a:cxn>
                  <a:cxn ang="0">
                    <a:pos x="5414660" y="25478118"/>
                  </a:cxn>
                  <a:cxn ang="0">
                    <a:pos x="5236199" y="25133340"/>
                  </a:cxn>
                  <a:cxn ang="0">
                    <a:pos x="5049029" y="24788563"/>
                  </a:cxn>
                  <a:cxn ang="0">
                    <a:pos x="4861926" y="24443785"/>
                  </a:cxn>
                  <a:cxn ang="0">
                    <a:pos x="4670402" y="24103368"/>
                  </a:cxn>
                  <a:cxn ang="0">
                    <a:pos x="4478878" y="23771737"/>
                  </a:cxn>
                  <a:cxn ang="0">
                    <a:pos x="4282999" y="23440040"/>
                  </a:cxn>
                  <a:cxn ang="0">
                    <a:pos x="4082767" y="23108343"/>
                  </a:cxn>
                  <a:cxn ang="0">
                    <a:pos x="3882534" y="22785432"/>
                  </a:cxn>
                  <a:cxn ang="0">
                    <a:pos x="3677947" y="22466815"/>
                  </a:cxn>
                  <a:cxn ang="0">
                    <a:pos x="3469072" y="22152624"/>
                  </a:cxn>
                  <a:cxn ang="0">
                    <a:pos x="3260130" y="21842728"/>
                  </a:cxn>
                  <a:cxn ang="0">
                    <a:pos x="3046835" y="21532897"/>
                  </a:cxn>
                  <a:cxn ang="0">
                    <a:pos x="2829185" y="21227361"/>
                  </a:cxn>
                  <a:cxn ang="0">
                    <a:pos x="2611601" y="20930610"/>
                  </a:cxn>
                  <a:cxn ang="0">
                    <a:pos x="2385242" y="20638220"/>
                  </a:cxn>
                  <a:cxn ang="0">
                    <a:pos x="2158884" y="20345830"/>
                  </a:cxn>
                  <a:cxn ang="0">
                    <a:pos x="1923883" y="20057800"/>
                  </a:cxn>
                  <a:cxn ang="0">
                    <a:pos x="1688816" y="19778490"/>
                  </a:cxn>
                  <a:cxn ang="0">
                    <a:pos x="1453748" y="19499180"/>
                  </a:cxn>
                  <a:cxn ang="0">
                    <a:pos x="1214393" y="19228590"/>
                  </a:cxn>
                  <a:cxn ang="0">
                    <a:pos x="966263" y="18962360"/>
                  </a:cxn>
                  <a:cxn ang="0">
                    <a:pos x="983680" y="18870732"/>
                  </a:cxn>
                  <a:cxn ang="0">
                    <a:pos x="1001097" y="18783464"/>
                  </a:cxn>
                  <a:cxn ang="0">
                    <a:pos x="1009806" y="18691770"/>
                  </a:cxn>
                  <a:cxn ang="0">
                    <a:pos x="1014160" y="18600142"/>
                  </a:cxn>
                  <a:cxn ang="0">
                    <a:pos x="1014160" y="17356328"/>
                  </a:cxn>
                  <a:cxn ang="0">
                    <a:pos x="1005452" y="16125659"/>
                  </a:cxn>
                  <a:cxn ang="0">
                    <a:pos x="983680" y="14903711"/>
                  </a:cxn>
                  <a:cxn ang="0">
                    <a:pos x="961908" y="13690417"/>
                  </a:cxn>
                  <a:cxn ang="0">
                    <a:pos x="922785" y="12494630"/>
                  </a:cxn>
                  <a:cxn ang="0">
                    <a:pos x="879242" y="11307628"/>
                  </a:cxn>
                  <a:cxn ang="0">
                    <a:pos x="831345" y="10129281"/>
                  </a:cxn>
                  <a:cxn ang="0">
                    <a:pos x="766096" y="8964014"/>
                  </a:cxn>
                  <a:cxn ang="0">
                    <a:pos x="700781" y="7803173"/>
                  </a:cxn>
                  <a:cxn ang="0">
                    <a:pos x="626758" y="6655346"/>
                  </a:cxn>
                  <a:cxn ang="0">
                    <a:pos x="539737" y="5520666"/>
                  </a:cxn>
                  <a:cxn ang="0">
                    <a:pos x="443942" y="4394706"/>
                  </a:cxn>
                  <a:cxn ang="0">
                    <a:pos x="343859" y="3281892"/>
                  </a:cxn>
                  <a:cxn ang="0">
                    <a:pos x="235067" y="2173373"/>
                  </a:cxn>
                  <a:cxn ang="0">
                    <a:pos x="121855" y="1082293"/>
                  </a:cxn>
                  <a:cxn ang="0">
                    <a:pos x="0" y="0"/>
                  </a:cxn>
                </a:cxnLst>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w="9525">
                <a:noFill/>
              </a:ln>
            </p:spPr>
            <p:txBody>
              <a:bodyPr/>
              <a:p>
                <a:endParaRPr lang="zh-CN" altLang="en-US"/>
              </a:p>
            </p:txBody>
          </p:sp>
          <p:sp>
            <p:nvSpPr>
              <p:cNvPr id="36890" name="Freeform 9"/>
              <p:cNvSpPr/>
              <p:nvPr/>
            </p:nvSpPr>
            <p:spPr>
              <a:xfrm>
                <a:off x="227517" y="1067227"/>
                <a:ext cx="293183" cy="110522"/>
              </a:xfrm>
              <a:custGeom>
                <a:avLst/>
                <a:gdLst/>
                <a:ahLst/>
                <a:cxnLst>
                  <a:cxn ang="0">
                    <a:pos x="91500" y="518740"/>
                  </a:cxn>
                  <a:cxn ang="0">
                    <a:pos x="392275" y="1495150"/>
                  </a:cxn>
                  <a:cxn ang="0">
                    <a:pos x="832413" y="2379986"/>
                  </a:cxn>
                  <a:cxn ang="0">
                    <a:pos x="1416468" y="3177739"/>
                  </a:cxn>
                  <a:cxn ang="0">
                    <a:pos x="2131172" y="3896924"/>
                  </a:cxn>
                  <a:cxn ang="0">
                    <a:pos x="2985436" y="4537740"/>
                  </a:cxn>
                  <a:cxn ang="0">
                    <a:pos x="3970415" y="5104413"/>
                  </a:cxn>
                  <a:cxn ang="0">
                    <a:pos x="5081751" y="5588227"/>
                  </a:cxn>
                  <a:cxn ang="0">
                    <a:pos x="6323867" y="6015394"/>
                  </a:cxn>
                  <a:cxn ang="0">
                    <a:pos x="7688049" y="6368484"/>
                  </a:cxn>
                  <a:cxn ang="0">
                    <a:pos x="9165451" y="6660568"/>
                  </a:cxn>
                  <a:cxn ang="0">
                    <a:pos x="10769342" y="6895939"/>
                  </a:cxn>
                  <a:cxn ang="0">
                    <a:pos x="12482162" y="7070305"/>
                  </a:cxn>
                  <a:cxn ang="0">
                    <a:pos x="14308268" y="7196672"/>
                  </a:cxn>
                  <a:cxn ang="0">
                    <a:pos x="16247725" y="7270816"/>
                  </a:cxn>
                  <a:cxn ang="0">
                    <a:pos x="18291754" y="7296961"/>
                  </a:cxn>
                  <a:cxn ang="0">
                    <a:pos x="19355161" y="2994658"/>
                  </a:cxn>
                  <a:cxn ang="0">
                    <a:pos x="17542127" y="2968447"/>
                  </a:cxn>
                  <a:cxn ang="0">
                    <a:pos x="15798807" y="2933587"/>
                  </a:cxn>
                  <a:cxn ang="0">
                    <a:pos x="14133916" y="2881297"/>
                  </a:cxn>
                  <a:cxn ang="0">
                    <a:pos x="12543162" y="2807219"/>
                  </a:cxn>
                  <a:cxn ang="0">
                    <a:pos x="11022123" y="2720003"/>
                  </a:cxn>
                  <a:cxn ang="0">
                    <a:pos x="9583869" y="2611066"/>
                  </a:cxn>
                  <a:cxn ang="0">
                    <a:pos x="8232824" y="2471560"/>
                  </a:cxn>
                  <a:cxn ang="0">
                    <a:pos x="6955851" y="2318981"/>
                  </a:cxn>
                  <a:cxn ang="0">
                    <a:pos x="5770378" y="2131543"/>
                  </a:cxn>
                  <a:cxn ang="0">
                    <a:pos x="4667756" y="1922317"/>
                  </a:cxn>
                  <a:cxn ang="0">
                    <a:pos x="3656634" y="1682589"/>
                  </a:cxn>
                  <a:cxn ang="0">
                    <a:pos x="2728299" y="1416649"/>
                  </a:cxn>
                  <a:cxn ang="0">
                    <a:pos x="1904600" y="1115916"/>
                  </a:cxn>
                  <a:cxn ang="0">
                    <a:pos x="1172402" y="775899"/>
                  </a:cxn>
                  <a:cxn ang="0">
                    <a:pos x="536061" y="401022"/>
                  </a:cxn>
                  <a:cxn ang="0">
                    <a:pos x="0" y="0"/>
                  </a:cxn>
                </a:cxnLst>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w="9525">
                <a:noFill/>
              </a:ln>
            </p:spPr>
            <p:txBody>
              <a:bodyPr/>
              <a:p>
                <a:endParaRPr lang="zh-CN" altLang="en-US"/>
              </a:p>
            </p:txBody>
          </p:sp>
          <p:sp>
            <p:nvSpPr>
              <p:cNvPr id="36891" name="Line 12"/>
              <p:cNvSpPr/>
              <p:nvPr/>
            </p:nvSpPr>
            <p:spPr>
              <a:xfrm>
                <a:off x="520700" y="342663"/>
                <a:ext cx="463" cy="566481"/>
              </a:xfrm>
              <a:prstGeom prst="line">
                <a:avLst/>
              </a:prstGeom>
              <a:ln w="9525">
                <a:noFill/>
              </a:ln>
            </p:spPr>
          </p:sp>
          <p:grpSp>
            <p:nvGrpSpPr>
              <p:cNvPr id="36892" name="Freeform 13"/>
              <p:cNvGrpSpPr/>
              <p:nvPr/>
            </p:nvGrpSpPr>
            <p:grpSpPr>
              <a:xfrm>
                <a:off x="392040" y="463422"/>
                <a:ext cx="256032" cy="256032"/>
                <a:chOff x="0" y="0"/>
                <a:chExt cx="256032" cy="256032"/>
              </a:xfrm>
            </p:grpSpPr>
            <p:pic>
              <p:nvPicPr>
                <p:cNvPr id="36893" name="Freeform 13"/>
                <p:cNvPicPr/>
                <p:nvPr/>
              </p:nvPicPr>
              <p:blipFill>
                <a:blip r:embed="rId3"/>
                <a:stretch>
                  <a:fillRect/>
                </a:stretch>
              </p:blipFill>
              <p:spPr>
                <a:xfrm>
                  <a:off x="0" y="0"/>
                  <a:ext cx="256032" cy="256032"/>
                </a:xfrm>
                <a:prstGeom prst="rect">
                  <a:avLst/>
                </a:prstGeom>
                <a:noFill/>
                <a:ln w="9525">
                  <a:noFill/>
                </a:ln>
              </p:spPr>
            </p:pic>
            <p:sp>
              <p:nvSpPr>
                <p:cNvPr id="36894" name="Text Box 31"/>
                <p:cNvSpPr txBox="1"/>
                <p:nvPr/>
              </p:nvSpPr>
              <p:spPr>
                <a:xfrm>
                  <a:off x="-1284" y="-2376"/>
                  <a:ext cx="259888" cy="260350"/>
                </a:xfrm>
                <a:prstGeom prst="rect">
                  <a:avLst/>
                </a:prstGeom>
                <a:noFill/>
                <a:ln w="9525">
                  <a:noFill/>
                </a:ln>
              </p:spPr>
              <p:txBody>
                <a:bodyPr anchor="t"/>
                <a:p>
                  <a:endParaRPr lang="en-US" altLang="en-US" dirty="0">
                    <a:solidFill>
                      <a:srgbClr val="000000"/>
                    </a:solidFill>
                    <a:latin typeface="Calibri" panose="020F0502020204030204" pitchFamily="34" charset="0"/>
                    <a:ea typeface="Arial" panose="020B0604020202020204" pitchFamily="34" charset="0"/>
                  </a:endParaRPr>
                </a:p>
              </p:txBody>
            </p:sp>
          </p:grpSp>
          <p:sp>
            <p:nvSpPr>
              <p:cNvPr id="36895" name="Freeform 16"/>
              <p:cNvSpPr/>
              <p:nvPr/>
            </p:nvSpPr>
            <p:spPr>
              <a:xfrm>
                <a:off x="209945" y="1024290"/>
                <a:ext cx="310755" cy="90637"/>
              </a:xfrm>
              <a:custGeom>
                <a:avLst/>
                <a:gdLst/>
                <a:ahLst/>
                <a:cxnLst>
                  <a:cxn ang="0">
                    <a:pos x="30521" y="117855"/>
                  </a:cxn>
                  <a:cxn ang="0">
                    <a:pos x="8720" y="336057"/>
                  </a:cxn>
                  <a:cxn ang="0">
                    <a:pos x="0" y="554260"/>
                  </a:cxn>
                  <a:cxn ang="0">
                    <a:pos x="4360" y="768102"/>
                  </a:cxn>
                  <a:cxn ang="0">
                    <a:pos x="21800" y="981945"/>
                  </a:cxn>
                  <a:cxn ang="0">
                    <a:pos x="52387" y="1187067"/>
                  </a:cxn>
                  <a:cxn ang="0">
                    <a:pos x="100348" y="1387830"/>
                  </a:cxn>
                  <a:cxn ang="0">
                    <a:pos x="157095" y="1588592"/>
                  </a:cxn>
                  <a:cxn ang="0">
                    <a:pos x="226922" y="1784928"/>
                  </a:cxn>
                  <a:cxn ang="0">
                    <a:pos x="314190" y="1968250"/>
                  </a:cxn>
                  <a:cxn ang="0">
                    <a:pos x="405884" y="2155932"/>
                  </a:cxn>
                  <a:cxn ang="0">
                    <a:pos x="519312" y="2334828"/>
                  </a:cxn>
                  <a:cxn ang="0">
                    <a:pos x="641527" y="2513789"/>
                  </a:cxn>
                  <a:cxn ang="0">
                    <a:pos x="772461" y="2683965"/>
                  </a:cxn>
                  <a:cxn ang="0">
                    <a:pos x="920836" y="2858567"/>
                  </a:cxn>
                  <a:cxn ang="0">
                    <a:pos x="1077931" y="3015662"/>
                  </a:cxn>
                  <a:cxn ang="0">
                    <a:pos x="1156479" y="3041823"/>
                  </a:cxn>
                  <a:cxn ang="0">
                    <a:pos x="1400908" y="3194558"/>
                  </a:cxn>
                  <a:cxn ang="0">
                    <a:pos x="1990048" y="3583002"/>
                  </a:cxn>
                  <a:cxn ang="0">
                    <a:pos x="2670881" y="3940860"/>
                  </a:cxn>
                  <a:cxn ang="0">
                    <a:pos x="3456423" y="4255050"/>
                  </a:cxn>
                  <a:cxn ang="0">
                    <a:pos x="4333592" y="4543081"/>
                  </a:cxn>
                  <a:cxn ang="0">
                    <a:pos x="5302455" y="4796230"/>
                  </a:cxn>
                  <a:cxn ang="0">
                    <a:pos x="6358586" y="5027513"/>
                  </a:cxn>
                  <a:cxn ang="0">
                    <a:pos x="7510705" y="5219555"/>
                  </a:cxn>
                  <a:cxn ang="0">
                    <a:pos x="8741438" y="5394157"/>
                  </a:cxn>
                  <a:cxn ang="0">
                    <a:pos x="10059438" y="5538172"/>
                  </a:cxn>
                  <a:cxn ang="0">
                    <a:pos x="11460280" y="5660320"/>
                  </a:cxn>
                  <a:cxn ang="0">
                    <a:pos x="12935375" y="5756374"/>
                  </a:cxn>
                  <a:cxn ang="0">
                    <a:pos x="14489018" y="5839282"/>
                  </a:cxn>
                  <a:cxn ang="0">
                    <a:pos x="16125635" y="5904750"/>
                  </a:cxn>
                  <a:cxn ang="0">
                    <a:pos x="17832012" y="5948350"/>
                  </a:cxn>
                  <a:cxn ang="0">
                    <a:pos x="19612578" y="5978937"/>
                  </a:cxn>
                  <a:cxn ang="0">
                    <a:pos x="20529054" y="2845420"/>
                  </a:cxn>
                  <a:cxn ang="0">
                    <a:pos x="20092649" y="2849781"/>
                  </a:cxn>
                  <a:cxn ang="0">
                    <a:pos x="19407456" y="2845420"/>
                  </a:cxn>
                  <a:cxn ang="0">
                    <a:pos x="18490979" y="2832340"/>
                  </a:cxn>
                  <a:cxn ang="0">
                    <a:pos x="17378101" y="2797459"/>
                  </a:cxn>
                  <a:cxn ang="0">
                    <a:pos x="16095048" y="2745072"/>
                  </a:cxn>
                  <a:cxn ang="0">
                    <a:pos x="14681060" y="2670885"/>
                  </a:cxn>
                  <a:cxn ang="0">
                    <a:pos x="13166724" y="2570471"/>
                  </a:cxn>
                  <a:cxn ang="0">
                    <a:pos x="11573774" y="2443962"/>
                  </a:cxn>
                  <a:cxn ang="0">
                    <a:pos x="9945944" y="2282440"/>
                  </a:cxn>
                  <a:cxn ang="0">
                    <a:pos x="8309393" y="2086104"/>
                  </a:cxn>
                  <a:cxn ang="0">
                    <a:pos x="6694643" y="1850395"/>
                  </a:cxn>
                  <a:cxn ang="0">
                    <a:pos x="5136640" y="1575445"/>
                  </a:cxn>
                  <a:cxn ang="0">
                    <a:pos x="3657185" y="1256895"/>
                  </a:cxn>
                  <a:cxn ang="0">
                    <a:pos x="2295584" y="885957"/>
                  </a:cxn>
                  <a:cxn ang="0">
                    <a:pos x="1082291" y="471352"/>
                  </a:cxn>
                  <a:cxn ang="0">
                    <a:pos x="43667" y="0"/>
                  </a:cxn>
                </a:cxnLst>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w="9525">
                <a:noFill/>
              </a:ln>
            </p:spPr>
            <p:txBody>
              <a:bodyPr/>
              <a:p>
                <a:endParaRPr lang="zh-CN" altLang="en-US"/>
              </a:p>
            </p:txBody>
          </p:sp>
          <p:sp>
            <p:nvSpPr>
              <p:cNvPr id="36896" name="Freeform 17"/>
              <p:cNvSpPr/>
              <p:nvPr/>
            </p:nvSpPr>
            <p:spPr>
              <a:xfrm>
                <a:off x="520700" y="1067227"/>
                <a:ext cx="293183" cy="110522"/>
              </a:xfrm>
              <a:custGeom>
                <a:avLst/>
                <a:gdLst/>
                <a:ahLst/>
                <a:cxnLst>
                  <a:cxn ang="0">
                    <a:pos x="19272275" y="518740"/>
                  </a:cxn>
                  <a:cxn ang="0">
                    <a:pos x="18971298" y="1495150"/>
                  </a:cxn>
                  <a:cxn ang="0">
                    <a:pos x="18530698" y="2379986"/>
                  </a:cxn>
                  <a:cxn ang="0">
                    <a:pos x="17946181" y="3177739"/>
                  </a:cxn>
                  <a:cxn ang="0">
                    <a:pos x="17230759" y="3896924"/>
                  </a:cxn>
                  <a:cxn ang="0">
                    <a:pos x="16375780" y="4537740"/>
                  </a:cxn>
                  <a:cxn ang="0">
                    <a:pos x="15389895" y="5104413"/>
                  </a:cxn>
                  <a:cxn ang="0">
                    <a:pos x="14277530" y="5588227"/>
                  </a:cxn>
                  <a:cxn ang="0">
                    <a:pos x="13034326" y="6015394"/>
                  </a:cxn>
                  <a:cxn ang="0">
                    <a:pos x="11668934" y="6368484"/>
                  </a:cxn>
                  <a:cxn ang="0">
                    <a:pos x="10190140" y="6660568"/>
                  </a:cxn>
                  <a:cxn ang="0">
                    <a:pos x="8584866" y="6895939"/>
                  </a:cxn>
                  <a:cxn ang="0">
                    <a:pos x="6870482" y="7070305"/>
                  </a:cxn>
                  <a:cxn ang="0">
                    <a:pos x="5042695" y="7196672"/>
                  </a:cxn>
                  <a:cxn ang="0">
                    <a:pos x="3101505" y="7270816"/>
                  </a:cxn>
                  <a:cxn ang="0">
                    <a:pos x="1055631" y="7296961"/>
                  </a:cxn>
                  <a:cxn ang="0">
                    <a:pos x="0" y="2994658"/>
                  </a:cxn>
                  <a:cxn ang="0">
                    <a:pos x="1805925" y="2968447"/>
                  </a:cxn>
                  <a:cxn ang="0">
                    <a:pos x="3550823" y="2933587"/>
                  </a:cxn>
                  <a:cxn ang="0">
                    <a:pos x="5217191" y="2881297"/>
                  </a:cxn>
                  <a:cxn ang="0">
                    <a:pos x="6809388" y="2807219"/>
                  </a:cxn>
                  <a:cxn ang="0">
                    <a:pos x="8331839" y="2720003"/>
                  </a:cxn>
                  <a:cxn ang="0">
                    <a:pos x="9771336" y="2611066"/>
                  </a:cxn>
                  <a:cxn ang="0">
                    <a:pos x="11123650" y="2471560"/>
                  </a:cxn>
                  <a:cxn ang="0">
                    <a:pos x="12401793" y="2318981"/>
                  </a:cxn>
                  <a:cxn ang="0">
                    <a:pos x="13588329" y="2131543"/>
                  </a:cxn>
                  <a:cxn ang="0">
                    <a:pos x="14691975" y="1922317"/>
                  </a:cxn>
                  <a:cxn ang="0">
                    <a:pos x="15703949" y="1682589"/>
                  </a:cxn>
                  <a:cxn ang="0">
                    <a:pos x="16633165" y="1416649"/>
                  </a:cxn>
                  <a:cxn ang="0">
                    <a:pos x="17457565" y="1115916"/>
                  </a:cxn>
                  <a:cxn ang="0">
                    <a:pos x="18190423" y="775899"/>
                  </a:cxn>
                  <a:cxn ang="0">
                    <a:pos x="18827315" y="401022"/>
                  </a:cxn>
                  <a:cxn ang="0">
                    <a:pos x="19363882" y="0"/>
                  </a:cxn>
                </a:cxnLst>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w="9525">
                <a:noFill/>
              </a:ln>
            </p:spPr>
            <p:txBody>
              <a:bodyPr/>
              <a:p>
                <a:endParaRPr lang="zh-CN" altLang="en-US"/>
              </a:p>
            </p:txBody>
          </p:sp>
          <p:sp>
            <p:nvSpPr>
              <p:cNvPr id="36897" name="Freeform 18"/>
              <p:cNvSpPr/>
              <p:nvPr/>
            </p:nvSpPr>
            <p:spPr>
              <a:xfrm>
                <a:off x="520700" y="1024290"/>
                <a:ext cx="310755" cy="90637"/>
              </a:xfrm>
              <a:custGeom>
                <a:avLst/>
                <a:gdLst/>
                <a:ahLst/>
                <a:cxnLst>
                  <a:cxn ang="0">
                    <a:pos x="20507186" y="117855"/>
                  </a:cxn>
                  <a:cxn ang="0">
                    <a:pos x="20533424" y="336057"/>
                  </a:cxn>
                  <a:cxn ang="0">
                    <a:pos x="20537786" y="554260"/>
                  </a:cxn>
                  <a:cxn ang="0">
                    <a:pos x="20533424" y="768102"/>
                  </a:cxn>
                  <a:cxn ang="0">
                    <a:pos x="20515976" y="981945"/>
                  </a:cxn>
                  <a:cxn ang="0">
                    <a:pos x="20485377" y="1187067"/>
                  </a:cxn>
                  <a:cxn ang="0">
                    <a:pos x="20437329" y="1387830"/>
                  </a:cxn>
                  <a:cxn ang="0">
                    <a:pos x="20380558" y="1588592"/>
                  </a:cxn>
                  <a:cxn ang="0">
                    <a:pos x="20310635" y="1784928"/>
                  </a:cxn>
                  <a:cxn ang="0">
                    <a:pos x="20223330" y="1968250"/>
                  </a:cxn>
                  <a:cxn ang="0">
                    <a:pos x="20131597" y="2155932"/>
                  </a:cxn>
                  <a:cxn ang="0">
                    <a:pos x="20017989" y="2334828"/>
                  </a:cxn>
                  <a:cxn ang="0">
                    <a:pos x="19895722" y="2513789"/>
                  </a:cxn>
                  <a:cxn ang="0">
                    <a:pos x="19764666" y="2683965"/>
                  </a:cxn>
                  <a:cxn ang="0">
                    <a:pos x="19616162" y="2858567"/>
                  </a:cxn>
                  <a:cxn ang="0">
                    <a:pos x="19458934" y="3015662"/>
                  </a:cxn>
                  <a:cxn ang="0">
                    <a:pos x="19380286" y="3041823"/>
                  </a:cxn>
                  <a:cxn ang="0">
                    <a:pos x="19135688" y="3194558"/>
                  </a:cxn>
                  <a:cxn ang="0">
                    <a:pos x="18546033" y="3583002"/>
                  </a:cxn>
                  <a:cxn ang="0">
                    <a:pos x="17864645" y="3940860"/>
                  </a:cxn>
                  <a:cxn ang="0">
                    <a:pos x="17078439" y="4255050"/>
                  </a:cxn>
                  <a:cxn ang="0">
                    <a:pos x="16200500" y="4543081"/>
                  </a:cxn>
                  <a:cxn ang="0">
                    <a:pos x="15230828" y="4796230"/>
                  </a:cxn>
                  <a:cxn ang="0">
                    <a:pos x="14173785" y="5027513"/>
                  </a:cxn>
                  <a:cxn ang="0">
                    <a:pos x="13020648" y="5219555"/>
                  </a:cxn>
                  <a:cxn ang="0">
                    <a:pos x="11788929" y="5394157"/>
                  </a:cxn>
                  <a:cxn ang="0">
                    <a:pos x="10469840" y="5538172"/>
                  </a:cxn>
                  <a:cxn ang="0">
                    <a:pos x="9067741" y="5660320"/>
                  </a:cxn>
                  <a:cxn ang="0">
                    <a:pos x="7591357" y="5756374"/>
                  </a:cxn>
                  <a:cxn ang="0">
                    <a:pos x="6036393" y="5839282"/>
                  </a:cxn>
                  <a:cxn ang="0">
                    <a:pos x="4398485" y="5904750"/>
                  </a:cxn>
                  <a:cxn ang="0">
                    <a:pos x="2690588" y="5948350"/>
                  </a:cxn>
                  <a:cxn ang="0">
                    <a:pos x="908539" y="5978937"/>
                  </a:cxn>
                  <a:cxn ang="0">
                    <a:pos x="0" y="2845420"/>
                  </a:cxn>
                  <a:cxn ang="0">
                    <a:pos x="428065" y="2849781"/>
                  </a:cxn>
                  <a:cxn ang="0">
                    <a:pos x="1113814" y="2845420"/>
                  </a:cxn>
                  <a:cxn ang="0">
                    <a:pos x="2031077" y="2832340"/>
                  </a:cxn>
                  <a:cxn ang="0">
                    <a:pos x="3149253" y="2797459"/>
                  </a:cxn>
                  <a:cxn ang="0">
                    <a:pos x="4429019" y="2745072"/>
                  </a:cxn>
                  <a:cxn ang="0">
                    <a:pos x="5844203" y="2670885"/>
                  </a:cxn>
                  <a:cxn ang="0">
                    <a:pos x="7359910" y="2570471"/>
                  </a:cxn>
                  <a:cxn ang="0">
                    <a:pos x="8954132" y="2443962"/>
                  </a:cxn>
                  <a:cxn ang="0">
                    <a:pos x="10583382" y="2282440"/>
                  </a:cxn>
                  <a:cxn ang="0">
                    <a:pos x="12221356" y="2086104"/>
                  </a:cxn>
                  <a:cxn ang="0">
                    <a:pos x="13837454" y="1850395"/>
                  </a:cxn>
                  <a:cxn ang="0">
                    <a:pos x="15396780" y="1575445"/>
                  </a:cxn>
                  <a:cxn ang="0">
                    <a:pos x="16877526" y="1256895"/>
                  </a:cxn>
                  <a:cxn ang="0">
                    <a:pos x="18240301" y="885957"/>
                  </a:cxn>
                  <a:cxn ang="0">
                    <a:pos x="19454572" y="471352"/>
                  </a:cxn>
                  <a:cxn ang="0">
                    <a:pos x="20494101" y="0"/>
                  </a:cxn>
                </a:cxnLst>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w="9525">
                <a:noFill/>
              </a:ln>
            </p:spPr>
            <p:txBody>
              <a:bodyPr/>
              <a:p>
                <a:endParaRPr lang="zh-CN" altLang="en-US"/>
              </a:p>
            </p:txBody>
          </p:sp>
          <p:sp>
            <p:nvSpPr>
              <p:cNvPr id="36898" name="Freeform 14"/>
              <p:cNvSpPr/>
              <p:nvPr/>
            </p:nvSpPr>
            <p:spPr>
              <a:xfrm>
                <a:off x="364860" y="435612"/>
                <a:ext cx="155840" cy="311218"/>
              </a:xfrm>
              <a:custGeom>
                <a:avLst/>
                <a:gdLst/>
                <a:ahLst/>
                <a:cxnLst>
                  <a:cxn ang="0">
                    <a:pos x="10303821" y="1888906"/>
                  </a:cxn>
                  <a:cxn ang="0">
                    <a:pos x="10303821" y="0"/>
                  </a:cxn>
                  <a:cxn ang="0">
                    <a:pos x="8734445" y="122123"/>
                  </a:cxn>
                  <a:cxn ang="0">
                    <a:pos x="7243684" y="462402"/>
                  </a:cxn>
                  <a:cxn ang="0">
                    <a:pos x="5844826" y="1020771"/>
                  </a:cxn>
                  <a:cxn ang="0">
                    <a:pos x="4550832" y="1762358"/>
                  </a:cxn>
                  <a:cxn ang="0">
                    <a:pos x="3383586" y="2678443"/>
                  </a:cxn>
                  <a:cxn ang="0">
                    <a:pos x="2360675" y="3747231"/>
                  </a:cxn>
                  <a:cxn ang="0">
                    <a:pos x="1495059" y="4960004"/>
                  </a:cxn>
                  <a:cxn ang="0">
                    <a:pos x="813119" y="6286115"/>
                  </a:cxn>
                  <a:cxn ang="0">
                    <a:pos x="327879" y="7716978"/>
                  </a:cxn>
                  <a:cxn ang="0">
                    <a:pos x="56861" y="9235090"/>
                  </a:cxn>
                  <a:cxn ang="0">
                    <a:pos x="17455" y="10805513"/>
                  </a:cxn>
                  <a:cxn ang="0">
                    <a:pos x="209858" y="12349780"/>
                  </a:cxn>
                  <a:cxn ang="0">
                    <a:pos x="625145" y="13811157"/>
                  </a:cxn>
                  <a:cxn ang="0">
                    <a:pos x="1245927" y="15167849"/>
                  </a:cxn>
                  <a:cxn ang="0">
                    <a:pos x="2054615" y="16424213"/>
                  </a:cxn>
                  <a:cxn ang="0">
                    <a:pos x="3025161" y="17545311"/>
                  </a:cxn>
                  <a:cxn ang="0">
                    <a:pos x="4144273" y="18513772"/>
                  </a:cxn>
                  <a:cxn ang="0">
                    <a:pos x="5398927" y="19312028"/>
                  </a:cxn>
                  <a:cxn ang="0">
                    <a:pos x="6767238" y="19931492"/>
                  </a:cxn>
                  <a:cxn ang="0">
                    <a:pos x="8231684" y="20345943"/>
                  </a:cxn>
                  <a:cxn ang="0">
                    <a:pos x="9770513" y="20546597"/>
                  </a:cxn>
                  <a:cxn ang="0">
                    <a:pos x="10303821" y="20555315"/>
                  </a:cxn>
                  <a:cxn ang="0">
                    <a:pos x="10303821" y="18675127"/>
                  </a:cxn>
                  <a:cxn ang="0">
                    <a:pos x="9022918" y="18579160"/>
                  </a:cxn>
                  <a:cxn ang="0">
                    <a:pos x="7803306" y="18295616"/>
                  </a:cxn>
                  <a:cxn ang="0">
                    <a:pos x="6657945" y="17846292"/>
                  </a:cxn>
                  <a:cxn ang="0">
                    <a:pos x="5604356" y="17235612"/>
                  </a:cxn>
                  <a:cxn ang="0">
                    <a:pos x="4651331" y="16489600"/>
                  </a:cxn>
                  <a:cxn ang="0">
                    <a:pos x="3812030" y="15612814"/>
                  </a:cxn>
                  <a:cxn ang="0">
                    <a:pos x="3108205" y="14626916"/>
                  </a:cxn>
                  <a:cxn ang="0">
                    <a:pos x="2553012" y="13540691"/>
                  </a:cxn>
                  <a:cxn ang="0">
                    <a:pos x="2155181" y="12371576"/>
                  </a:cxn>
                  <a:cxn ang="0">
                    <a:pos x="1932231" y="11132648"/>
                  </a:cxn>
                  <a:cxn ang="0">
                    <a:pos x="1901618" y="9845770"/>
                  </a:cxn>
                  <a:cxn ang="0">
                    <a:pos x="2059045" y="8589405"/>
                  </a:cxn>
                  <a:cxn ang="0">
                    <a:pos x="2400015" y="7398495"/>
                  </a:cxn>
                  <a:cxn ang="0">
                    <a:pos x="2907074" y="6286115"/>
                  </a:cxn>
                  <a:cxn ang="0">
                    <a:pos x="3562832" y="5260984"/>
                  </a:cxn>
                  <a:cxn ang="0">
                    <a:pos x="4358495" y="4349258"/>
                  </a:cxn>
                  <a:cxn ang="0">
                    <a:pos x="5272113" y="3555296"/>
                  </a:cxn>
                  <a:cxn ang="0">
                    <a:pos x="6295090" y="2900959"/>
                  </a:cxn>
                  <a:cxn ang="0">
                    <a:pos x="7409838" y="2394899"/>
                  </a:cxn>
                  <a:cxn ang="0">
                    <a:pos x="8607631" y="2059045"/>
                  </a:cxn>
                  <a:cxn ang="0">
                    <a:pos x="9866649" y="1897624"/>
                  </a:cxn>
                </a:cxnLst>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w="9525">
                <a:noFill/>
              </a:ln>
            </p:spPr>
            <p:txBody>
              <a:bodyPr/>
              <a:p>
                <a:endParaRPr lang="zh-CN" altLang="en-US"/>
              </a:p>
            </p:txBody>
          </p:sp>
          <p:sp>
            <p:nvSpPr>
              <p:cNvPr id="36899" name="Freeform 15"/>
              <p:cNvSpPr/>
              <p:nvPr/>
            </p:nvSpPr>
            <p:spPr>
              <a:xfrm>
                <a:off x="520700" y="435612"/>
                <a:ext cx="155840" cy="311218"/>
              </a:xfrm>
              <a:custGeom>
                <a:avLst/>
                <a:gdLst/>
                <a:ahLst/>
                <a:cxnLst>
                  <a:cxn ang="0">
                    <a:pos x="0" y="1888906"/>
                  </a:cxn>
                  <a:cxn ang="0">
                    <a:pos x="0" y="0"/>
                  </a:cxn>
                  <a:cxn ang="0">
                    <a:pos x="1563297" y="122123"/>
                  </a:cxn>
                  <a:cxn ang="0">
                    <a:pos x="3056582" y="462402"/>
                  </a:cxn>
                  <a:cxn ang="0">
                    <a:pos x="4457818" y="1020771"/>
                  </a:cxn>
                  <a:cxn ang="0">
                    <a:pos x="5754036" y="1762358"/>
                  </a:cxn>
                  <a:cxn ang="0">
                    <a:pos x="6923200" y="2678443"/>
                  </a:cxn>
                  <a:cxn ang="0">
                    <a:pos x="7952274" y="3747231"/>
                  </a:cxn>
                  <a:cxn ang="0">
                    <a:pos x="8814919" y="4960004"/>
                  </a:cxn>
                  <a:cxn ang="0">
                    <a:pos x="9498101" y="6286115"/>
                  </a:cxn>
                  <a:cxn ang="0">
                    <a:pos x="9988517" y="7716978"/>
                  </a:cxn>
                  <a:cxn ang="0">
                    <a:pos x="10255662" y="9235090"/>
                  </a:cxn>
                  <a:cxn ang="0">
                    <a:pos x="10295035" y="10805513"/>
                  </a:cxn>
                  <a:cxn ang="0">
                    <a:pos x="10102402" y="12349780"/>
                  </a:cxn>
                  <a:cxn ang="0">
                    <a:pos x="9686366" y="13811157"/>
                  </a:cxn>
                  <a:cxn ang="0">
                    <a:pos x="9064528" y="15167849"/>
                  </a:cxn>
                  <a:cxn ang="0">
                    <a:pos x="8254425" y="16424213"/>
                  </a:cxn>
                  <a:cxn ang="0">
                    <a:pos x="7282327" y="17545311"/>
                  </a:cxn>
                  <a:cxn ang="0">
                    <a:pos x="6161272" y="18513772"/>
                  </a:cxn>
                  <a:cxn ang="0">
                    <a:pos x="4904493" y="19312028"/>
                  </a:cxn>
                  <a:cxn ang="0">
                    <a:pos x="3533829" y="19931492"/>
                  </a:cxn>
                  <a:cxn ang="0">
                    <a:pos x="2071249" y="20345943"/>
                  </a:cxn>
                  <a:cxn ang="0">
                    <a:pos x="525489" y="20546597"/>
                  </a:cxn>
                  <a:cxn ang="0">
                    <a:pos x="0" y="20555315"/>
                  </a:cxn>
                  <a:cxn ang="0">
                    <a:pos x="0" y="18675127"/>
                  </a:cxn>
                  <a:cxn ang="0">
                    <a:pos x="1274315" y="18579160"/>
                  </a:cxn>
                  <a:cxn ang="0">
                    <a:pos x="2496021" y="18295616"/>
                  </a:cxn>
                  <a:cxn ang="0">
                    <a:pos x="3643347" y="17846292"/>
                  </a:cxn>
                  <a:cxn ang="0">
                    <a:pos x="4698692" y="17235612"/>
                  </a:cxn>
                  <a:cxn ang="0">
                    <a:pos x="5657687" y="16489600"/>
                  </a:cxn>
                  <a:cxn ang="0">
                    <a:pos x="6494061" y="15612814"/>
                  </a:cxn>
                  <a:cxn ang="0">
                    <a:pos x="7199080" y="14626916"/>
                  </a:cxn>
                  <a:cxn ang="0">
                    <a:pos x="7755207" y="13540691"/>
                  </a:cxn>
                  <a:cxn ang="0">
                    <a:pos x="8153708" y="12371576"/>
                  </a:cxn>
                  <a:cxn ang="0">
                    <a:pos x="8377045" y="11132648"/>
                  </a:cxn>
                  <a:cxn ang="0">
                    <a:pos x="8412051" y="9845770"/>
                  </a:cxn>
                  <a:cxn ang="0">
                    <a:pos x="8250057" y="8589405"/>
                  </a:cxn>
                  <a:cxn ang="0">
                    <a:pos x="7908466" y="7398495"/>
                  </a:cxn>
                  <a:cxn ang="0">
                    <a:pos x="7400514" y="6286115"/>
                  </a:cxn>
                  <a:cxn ang="0">
                    <a:pos x="6743670" y="5260984"/>
                  </a:cxn>
                  <a:cxn ang="0">
                    <a:pos x="5946669" y="4349258"/>
                  </a:cxn>
                  <a:cxn ang="0">
                    <a:pos x="5031481" y="3555296"/>
                  </a:cxn>
                  <a:cxn ang="0">
                    <a:pos x="4006775" y="2900959"/>
                  </a:cxn>
                  <a:cxn ang="0">
                    <a:pos x="2890154" y="2394899"/>
                  </a:cxn>
                  <a:cxn ang="0">
                    <a:pos x="1690285" y="2059045"/>
                  </a:cxn>
                  <a:cxn ang="0">
                    <a:pos x="429139" y="1897624"/>
                  </a:cxn>
                </a:cxnLst>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w="9525">
                <a:noFill/>
              </a:ln>
            </p:spPr>
            <p:txBody>
              <a:bodyPr/>
              <a:p>
                <a:endParaRPr lang="zh-CN" altLang="en-US"/>
              </a:p>
            </p:txBody>
          </p:sp>
        </p:grpSp>
      </p:grpSp>
      <p:sp>
        <p:nvSpPr>
          <p:cNvPr id="32805" name="TextBox 35"/>
          <p:cNvSpPr txBox="1"/>
          <p:nvPr/>
        </p:nvSpPr>
        <p:spPr>
          <a:xfrm>
            <a:off x="395288" y="2576513"/>
            <a:ext cx="3168650" cy="400050"/>
          </a:xfrm>
          <a:prstGeom prst="rect">
            <a:avLst/>
          </a:prstGeom>
          <a:noFill/>
          <a:ln w="9525">
            <a:noFill/>
          </a:ln>
        </p:spPr>
        <p:txBody>
          <a:bodyPr anchor="t">
            <a:spAutoFit/>
          </a:bodyPr>
          <a:p>
            <a:r>
              <a:rPr lang="zh-CN" altLang="en-US" sz="2000" b="1" dirty="0">
                <a:latin typeface="微软雅黑" panose="020B0503020204020204" pitchFamily="34" charset="-122"/>
                <a:ea typeface="微软雅黑" panose="020B0503020204020204" pitchFamily="34" charset="-122"/>
              </a:rPr>
              <a:t>在这里填写工作简介标题</a:t>
            </a:r>
            <a:endParaRPr lang="zh-CN" altLang="en-US" sz="2000" b="1" dirty="0">
              <a:latin typeface="微软雅黑" panose="020B0503020204020204" pitchFamily="34" charset="-122"/>
              <a:ea typeface="微软雅黑" panose="020B0503020204020204" pitchFamily="34" charset="-122"/>
            </a:endParaRPr>
          </a:p>
        </p:txBody>
      </p:sp>
      <p:sp>
        <p:nvSpPr>
          <p:cNvPr id="32806" name="TextBox 36"/>
          <p:cNvSpPr txBox="1"/>
          <p:nvPr/>
        </p:nvSpPr>
        <p:spPr>
          <a:xfrm>
            <a:off x="5651500" y="2576513"/>
            <a:ext cx="3168650" cy="400050"/>
          </a:xfrm>
          <a:prstGeom prst="rect">
            <a:avLst/>
          </a:prstGeom>
          <a:noFill/>
          <a:ln w="9525">
            <a:noFill/>
          </a:ln>
        </p:spPr>
        <p:txBody>
          <a:bodyPr anchor="t">
            <a:spAutoFit/>
          </a:bodyPr>
          <a:p>
            <a:r>
              <a:rPr lang="zh-CN" altLang="en-US" sz="2000" b="1" dirty="0">
                <a:latin typeface="微软雅黑" panose="020B0503020204020204" pitchFamily="34" charset="-122"/>
                <a:ea typeface="微软雅黑" panose="020B0503020204020204" pitchFamily="34" charset="-122"/>
              </a:rPr>
              <a:t>在这里填写工作简介标题</a:t>
            </a:r>
            <a:endParaRPr lang="zh-CN" altLang="en-US" sz="2000" b="1" dirty="0">
              <a:latin typeface="微软雅黑" panose="020B0503020204020204" pitchFamily="34" charset="-122"/>
              <a:ea typeface="微软雅黑" panose="020B0503020204020204" pitchFamily="34" charset="-122"/>
            </a:endParaRPr>
          </a:p>
        </p:txBody>
      </p:sp>
      <p:sp>
        <p:nvSpPr>
          <p:cNvPr id="32807" name="矩形 1"/>
          <p:cNvSpPr/>
          <p:nvPr/>
        </p:nvSpPr>
        <p:spPr>
          <a:xfrm>
            <a:off x="611188" y="1801813"/>
            <a:ext cx="2452687"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2808" name="矩形 38"/>
          <p:cNvSpPr/>
          <p:nvPr/>
        </p:nvSpPr>
        <p:spPr>
          <a:xfrm>
            <a:off x="630238" y="3238500"/>
            <a:ext cx="2357437" cy="1403350"/>
          </a:xfrm>
          <a:prstGeom prst="rect">
            <a:avLst/>
          </a:prstGeom>
          <a:blipFill rotWithShape="1">
            <a:blip r:embed="rId4"/>
            <a:stretch>
              <a:fillRect/>
            </a:stretch>
          </a:blipFill>
          <a:ln w="25400" cap="flat" cmpd="sng">
            <a:solidFill>
              <a:schemeClr val="tx2"/>
            </a:solidFill>
            <a:prstDash val="solid"/>
            <a:miter/>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2809" name="矩形 1"/>
          <p:cNvSpPr/>
          <p:nvPr/>
        </p:nvSpPr>
        <p:spPr>
          <a:xfrm>
            <a:off x="5921375" y="1801813"/>
            <a:ext cx="2454275"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2810" name="矩形 40"/>
          <p:cNvSpPr/>
          <p:nvPr/>
        </p:nvSpPr>
        <p:spPr>
          <a:xfrm>
            <a:off x="5940425" y="3238500"/>
            <a:ext cx="2357438" cy="1403350"/>
          </a:xfrm>
          <a:prstGeom prst="rect">
            <a:avLst/>
          </a:prstGeom>
          <a:blipFill rotWithShape="1">
            <a:blip r:embed="rId5"/>
            <a:stretch>
              <a:fillRect/>
            </a:stretch>
          </a:blipFill>
          <a:ln w="25400" cap="flat" cmpd="sng">
            <a:solidFill>
              <a:schemeClr val="tx2"/>
            </a:solidFill>
            <a:prstDash val="solid"/>
            <a:miter/>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000000"/>
                                          </p:val>
                                        </p:tav>
                                        <p:tav tm="100000">
                                          <p:val>
                                            <p:strVal val="#ppt_w"/>
                                          </p:val>
                                        </p:tav>
                                      </p:tavLst>
                                    </p:anim>
                                    <p:anim calcmode="lin" valueType="num">
                                      <p:cBhvr>
                                        <p:cTn id="8" dur="1000" fill="hold"/>
                                        <p:tgtEl>
                                          <p:spTgt spid="32770"/>
                                        </p:tgtEl>
                                        <p:attrNameLst>
                                          <p:attrName>ppt_h</p:attrName>
                                        </p:attrNameLst>
                                      </p:cBhvr>
                                      <p:tavLst>
                                        <p:tav tm="0">
                                          <p:val>
                                            <p:fltVal val="0.000000"/>
                                          </p:val>
                                        </p:tav>
                                        <p:tav tm="100000">
                                          <p:val>
                                            <p:strVal val="#ppt_h"/>
                                          </p:val>
                                        </p:tav>
                                      </p:tavLst>
                                    </p:anim>
                                    <p:anim calcmode="lin" valueType="num">
                                      <p:cBhvr>
                                        <p:cTn id="9" dur="1000" fill="hold"/>
                                        <p:tgtEl>
                                          <p:spTgt spid="3277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2770"/>
                                        </p:tgtEl>
                                        <p:attrNameLst>
                                          <p:attrName>ppt_y</p:attrName>
                                        </p:attrNameLst>
                                      </p:cBhvr>
                                      <p:tavLst>
                                        <p:tav tm="0" fmla="#ppt_y+(sin(-2*pi*(1-$))*-#ppt_x+cos(-2*pi*(1-$))*(1-#ppt_y))*(1-$)">
                                          <p:val>
                                            <p:fltVal val="0.000000"/>
                                          </p:val>
                                        </p:tav>
                                        <p:tav tm="100000">
                                          <p:val>
                                            <p:fltVal val="1.000000"/>
                                          </p:val>
                                        </p:tav>
                                      </p:tavLst>
                                    </p:anim>
                                  </p:childTnLst>
                                </p:cTn>
                              </p:par>
                              <p:par>
                                <p:cTn id="11" presetID="22" presetClass="entr" presetSubtype="8" fill="hold" grpId="0" nodeType="withEffect">
                                  <p:stCondLst>
                                    <p:cond delay="0"/>
                                  </p:stCondLst>
                                  <p:childTnLst>
                                    <p:set>
                                      <p:cBhvr>
                                        <p:cTn id="12" dur="1" fill="hold">
                                          <p:stCondLst>
                                            <p:cond delay="0"/>
                                          </p:stCondLst>
                                        </p:cTn>
                                        <p:tgtEl>
                                          <p:spTgt spid="32781"/>
                                        </p:tgtEl>
                                        <p:attrNameLst>
                                          <p:attrName>style.visibility</p:attrName>
                                        </p:attrNameLst>
                                      </p:cBhvr>
                                      <p:to>
                                        <p:strVal val="visible"/>
                                      </p:to>
                                    </p:set>
                                    <p:animEffect transition="in" filter="wipe(left)">
                                      <p:cBhvr>
                                        <p:cTn id="13" dur="500"/>
                                        <p:tgtEl>
                                          <p:spTgt spid="32781"/>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2782"/>
                                        </p:tgtEl>
                                        <p:attrNameLst>
                                          <p:attrName>style.visibility</p:attrName>
                                        </p:attrNameLst>
                                      </p:cBhvr>
                                      <p:to>
                                        <p:strVal val="visible"/>
                                      </p:to>
                                    </p:set>
                                    <p:anim calcmode="lin" valueType="num">
                                      <p:cBhvr additive="base">
                                        <p:cTn id="17" dur="700" fill="hold"/>
                                        <p:tgtEl>
                                          <p:spTgt spid="32782"/>
                                        </p:tgtEl>
                                        <p:attrNameLst>
                                          <p:attrName>ppt_x</p:attrName>
                                        </p:attrNameLst>
                                      </p:cBhvr>
                                      <p:tavLst>
                                        <p:tav tm="0">
                                          <p:val>
                                            <p:strVal val="#ppt_x"/>
                                          </p:val>
                                        </p:tav>
                                        <p:tav tm="100000">
                                          <p:val>
                                            <p:strVal val="#ppt_x"/>
                                          </p:val>
                                        </p:tav>
                                      </p:tavLst>
                                    </p:anim>
                                    <p:anim calcmode="lin" valueType="num">
                                      <p:cBhvr additive="base">
                                        <p:cTn id="18" dur="700" fill="hold"/>
                                        <p:tgtEl>
                                          <p:spTgt spid="3278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32805"/>
                                        </p:tgtEl>
                                        <p:attrNameLst>
                                          <p:attrName>style.visibility</p:attrName>
                                        </p:attrNameLst>
                                      </p:cBhvr>
                                      <p:to>
                                        <p:strVal val="visible"/>
                                      </p:to>
                                    </p:set>
                                    <p:anim calcmode="lin" valueType="num">
                                      <p:cBhvr additive="base">
                                        <p:cTn id="22" dur="300"/>
                                        <p:tgtEl>
                                          <p:spTgt spid="32805"/>
                                        </p:tgtEl>
                                        <p:attrNameLst>
                                          <p:attrName>ppt_y</p:attrName>
                                        </p:attrNameLst>
                                      </p:cBhvr>
                                      <p:tavLst>
                                        <p:tav tm="0">
                                          <p:val>
                                            <p:strVal val="#ppt_y+#ppt_h*1.125000"/>
                                          </p:val>
                                        </p:tav>
                                        <p:tav tm="100000">
                                          <p:val>
                                            <p:strVal val="#ppt_y"/>
                                          </p:val>
                                        </p:tav>
                                      </p:tavLst>
                                    </p:anim>
                                    <p:animEffect transition="in" filter="wipe(up)">
                                      <p:cBhvr>
                                        <p:cTn id="23" dur="300"/>
                                        <p:tgtEl>
                                          <p:spTgt spid="32805"/>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32806"/>
                                        </p:tgtEl>
                                        <p:attrNameLst>
                                          <p:attrName>style.visibility</p:attrName>
                                        </p:attrNameLst>
                                      </p:cBhvr>
                                      <p:to>
                                        <p:strVal val="visible"/>
                                      </p:to>
                                    </p:set>
                                    <p:anim calcmode="lin" valueType="num">
                                      <p:cBhvr additive="base">
                                        <p:cTn id="27" dur="300"/>
                                        <p:tgtEl>
                                          <p:spTgt spid="32806"/>
                                        </p:tgtEl>
                                        <p:attrNameLst>
                                          <p:attrName>ppt_y</p:attrName>
                                        </p:attrNameLst>
                                      </p:cBhvr>
                                      <p:tavLst>
                                        <p:tav tm="0">
                                          <p:val>
                                            <p:strVal val="#ppt_y+#ppt_h*1.125000"/>
                                          </p:val>
                                        </p:tav>
                                        <p:tav tm="100000">
                                          <p:val>
                                            <p:strVal val="#ppt_y"/>
                                          </p:val>
                                        </p:tav>
                                      </p:tavLst>
                                    </p:anim>
                                    <p:animEffect transition="in" filter="wipe(up)">
                                      <p:cBhvr>
                                        <p:cTn id="28" dur="300"/>
                                        <p:tgtEl>
                                          <p:spTgt spid="32806"/>
                                        </p:tgtEl>
                                      </p:cBhvr>
                                    </p:animEffect>
                                  </p:childTnLst>
                                </p:cTn>
                              </p:par>
                            </p:childTnLst>
                          </p:cTn>
                        </p:par>
                        <p:par>
                          <p:cTn id="29" fill="hold">
                            <p:stCondLst>
                              <p:cond delay="3000"/>
                            </p:stCondLst>
                            <p:childTnLst>
                              <p:par>
                                <p:cTn id="30" presetID="2" presetClass="entr" presetSubtype="1" fill="hold" grpId="0" nodeType="afterEffect">
                                  <p:stCondLst>
                                    <p:cond delay="0"/>
                                  </p:stCondLst>
                                  <p:childTnLst>
                                    <p:set>
                                      <p:cBhvr>
                                        <p:cTn id="31" dur="1" fill="hold">
                                          <p:stCondLst>
                                            <p:cond delay="0"/>
                                          </p:stCondLst>
                                        </p:cTn>
                                        <p:tgtEl>
                                          <p:spTgt spid="32807"/>
                                        </p:tgtEl>
                                        <p:attrNameLst>
                                          <p:attrName>style.visibility</p:attrName>
                                        </p:attrNameLst>
                                      </p:cBhvr>
                                      <p:to>
                                        <p:strVal val="visible"/>
                                      </p:to>
                                    </p:set>
                                    <p:anim calcmode="lin" valueType="num">
                                      <p:cBhvr additive="base">
                                        <p:cTn id="32" dur="300" fill="hold"/>
                                        <p:tgtEl>
                                          <p:spTgt spid="32807"/>
                                        </p:tgtEl>
                                        <p:attrNameLst>
                                          <p:attrName>ppt_x</p:attrName>
                                        </p:attrNameLst>
                                      </p:cBhvr>
                                      <p:tavLst>
                                        <p:tav tm="0">
                                          <p:val>
                                            <p:strVal val="#ppt_x"/>
                                          </p:val>
                                        </p:tav>
                                        <p:tav tm="100000">
                                          <p:val>
                                            <p:strVal val="#ppt_x"/>
                                          </p:val>
                                        </p:tav>
                                      </p:tavLst>
                                    </p:anim>
                                    <p:anim calcmode="lin" valueType="num">
                                      <p:cBhvr additive="base">
                                        <p:cTn id="33" dur="300" fill="hold"/>
                                        <p:tgtEl>
                                          <p:spTgt spid="32807"/>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32808"/>
                                        </p:tgtEl>
                                        <p:attrNameLst>
                                          <p:attrName>style.visibility</p:attrName>
                                        </p:attrNameLst>
                                      </p:cBhvr>
                                      <p:to>
                                        <p:strVal val="visible"/>
                                      </p:to>
                                    </p:set>
                                    <p:anim calcmode="lin" valueType="num">
                                      <p:cBhvr additive="base">
                                        <p:cTn id="37" dur="300" fill="hold"/>
                                        <p:tgtEl>
                                          <p:spTgt spid="32808"/>
                                        </p:tgtEl>
                                        <p:attrNameLst>
                                          <p:attrName>ppt_x</p:attrName>
                                        </p:attrNameLst>
                                      </p:cBhvr>
                                      <p:tavLst>
                                        <p:tav tm="0">
                                          <p:val>
                                            <p:strVal val="#ppt_x"/>
                                          </p:val>
                                        </p:tav>
                                        <p:tav tm="100000">
                                          <p:val>
                                            <p:strVal val="#ppt_x"/>
                                          </p:val>
                                        </p:tav>
                                      </p:tavLst>
                                    </p:anim>
                                    <p:anim calcmode="lin" valueType="num">
                                      <p:cBhvr additive="base">
                                        <p:cTn id="38" dur="300" fill="hold"/>
                                        <p:tgtEl>
                                          <p:spTgt spid="32808"/>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1" fill="hold" grpId="0" nodeType="afterEffect">
                                  <p:stCondLst>
                                    <p:cond delay="0"/>
                                  </p:stCondLst>
                                  <p:childTnLst>
                                    <p:set>
                                      <p:cBhvr>
                                        <p:cTn id="41" dur="1" fill="hold">
                                          <p:stCondLst>
                                            <p:cond delay="0"/>
                                          </p:stCondLst>
                                        </p:cTn>
                                        <p:tgtEl>
                                          <p:spTgt spid="32809"/>
                                        </p:tgtEl>
                                        <p:attrNameLst>
                                          <p:attrName>style.visibility</p:attrName>
                                        </p:attrNameLst>
                                      </p:cBhvr>
                                      <p:to>
                                        <p:strVal val="visible"/>
                                      </p:to>
                                    </p:set>
                                    <p:anim calcmode="lin" valueType="num">
                                      <p:cBhvr additive="base">
                                        <p:cTn id="42" dur="300" fill="hold"/>
                                        <p:tgtEl>
                                          <p:spTgt spid="32809"/>
                                        </p:tgtEl>
                                        <p:attrNameLst>
                                          <p:attrName>ppt_x</p:attrName>
                                        </p:attrNameLst>
                                      </p:cBhvr>
                                      <p:tavLst>
                                        <p:tav tm="0">
                                          <p:val>
                                            <p:strVal val="#ppt_x"/>
                                          </p:val>
                                        </p:tav>
                                        <p:tav tm="100000">
                                          <p:val>
                                            <p:strVal val="#ppt_x"/>
                                          </p:val>
                                        </p:tav>
                                      </p:tavLst>
                                    </p:anim>
                                    <p:anim calcmode="lin" valueType="num">
                                      <p:cBhvr additive="base">
                                        <p:cTn id="43" dur="300" fill="hold"/>
                                        <p:tgtEl>
                                          <p:spTgt spid="32809"/>
                                        </p:tgtEl>
                                        <p:attrNameLst>
                                          <p:attrName>ppt_y</p:attrName>
                                        </p:attrNameLst>
                                      </p:cBhvr>
                                      <p:tavLst>
                                        <p:tav tm="0">
                                          <p:val>
                                            <p:strVal val="0-#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32810"/>
                                        </p:tgtEl>
                                        <p:attrNameLst>
                                          <p:attrName>style.visibility</p:attrName>
                                        </p:attrNameLst>
                                      </p:cBhvr>
                                      <p:to>
                                        <p:strVal val="visible"/>
                                      </p:to>
                                    </p:set>
                                    <p:anim calcmode="lin" valueType="num">
                                      <p:cBhvr additive="base">
                                        <p:cTn id="47" dur="300" fill="hold"/>
                                        <p:tgtEl>
                                          <p:spTgt spid="32810"/>
                                        </p:tgtEl>
                                        <p:attrNameLst>
                                          <p:attrName>ppt_x</p:attrName>
                                        </p:attrNameLst>
                                      </p:cBhvr>
                                      <p:tavLst>
                                        <p:tav tm="0">
                                          <p:val>
                                            <p:strVal val="#ppt_x"/>
                                          </p:val>
                                        </p:tav>
                                        <p:tav tm="100000">
                                          <p:val>
                                            <p:strVal val="#ppt_x"/>
                                          </p:val>
                                        </p:tav>
                                      </p:tavLst>
                                    </p:anim>
                                    <p:anim calcmode="lin" valueType="num">
                                      <p:cBhvr additive="base">
                                        <p:cTn id="48" dur="300" fill="hold"/>
                                        <p:tgtEl>
                                          <p:spTgt spid="328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animBg="1"/>
      <p:bldP spid="32805" grpId="0"/>
      <p:bldP spid="32806" grpId="0"/>
      <p:bldP spid="32807" grpId="0"/>
      <p:bldP spid="32808" grpId="0" animBg="1"/>
      <p:bldP spid="32809" grpId="0"/>
      <p:bldP spid="328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4" name="组合 3"/>
          <p:cNvGrpSpPr/>
          <p:nvPr/>
        </p:nvGrpSpPr>
        <p:grpSpPr>
          <a:xfrm>
            <a:off x="471488" y="198438"/>
            <a:ext cx="3452812" cy="542925"/>
            <a:chOff x="0" y="0"/>
            <a:chExt cx="3452079" cy="542182"/>
          </a:xfrm>
        </p:grpSpPr>
        <p:grpSp>
          <p:nvGrpSpPr>
            <p:cNvPr id="37890" name="组合 2"/>
            <p:cNvGrpSpPr/>
            <p:nvPr/>
          </p:nvGrpSpPr>
          <p:grpSpPr>
            <a:xfrm>
              <a:off x="0" y="0"/>
              <a:ext cx="3452079" cy="542182"/>
              <a:chOff x="0" y="0"/>
              <a:chExt cx="3452079" cy="542182"/>
            </a:xfrm>
          </p:grpSpPr>
          <p:sp>
            <p:nvSpPr>
              <p:cNvPr id="37891"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797"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7893" name="组合 42"/>
              <p:cNvGrpSpPr/>
              <p:nvPr/>
            </p:nvGrpSpPr>
            <p:grpSpPr>
              <a:xfrm>
                <a:off x="0" y="0"/>
                <a:ext cx="571760" cy="542182"/>
                <a:chOff x="0" y="0"/>
                <a:chExt cx="713451" cy="676543"/>
              </a:xfrm>
            </p:grpSpPr>
            <p:grpSp>
              <p:nvGrpSpPr>
                <p:cNvPr id="37894" name="组合 44"/>
                <p:cNvGrpSpPr/>
                <p:nvPr/>
              </p:nvGrpSpPr>
              <p:grpSpPr>
                <a:xfrm>
                  <a:off x="0" y="0"/>
                  <a:ext cx="576064" cy="676543"/>
                  <a:chOff x="0" y="0"/>
                  <a:chExt cx="576064" cy="676543"/>
                </a:xfrm>
              </p:grpSpPr>
              <p:sp>
                <p:nvSpPr>
                  <p:cNvPr id="37895"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7896"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7897"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7898"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7899"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33805" name="组合 12"/>
          <p:cNvGrpSpPr/>
          <p:nvPr/>
        </p:nvGrpSpPr>
        <p:grpSpPr>
          <a:xfrm>
            <a:off x="4478338" y="2738438"/>
            <a:ext cx="1258887" cy="244475"/>
            <a:chOff x="0" y="0"/>
            <a:chExt cx="1259586" cy="245167"/>
          </a:xfrm>
        </p:grpSpPr>
        <p:sp>
          <p:nvSpPr>
            <p:cNvPr id="37901" name="Rectangle 26"/>
            <p:cNvSpPr/>
            <p:nvPr/>
          </p:nvSpPr>
          <p:spPr>
            <a:xfrm>
              <a:off x="0" y="81196"/>
              <a:ext cx="1259586" cy="163971"/>
            </a:xfrm>
            <a:prstGeom prst="rect">
              <a:avLst/>
            </a:prstGeom>
            <a:solidFill>
              <a:schemeClr val="bg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sp>
          <p:nvSpPr>
            <p:cNvPr id="37902" name="Oval 10"/>
            <p:cNvSpPr/>
            <p:nvPr/>
          </p:nvSpPr>
          <p:spPr>
            <a:xfrm>
              <a:off x="540354" y="0"/>
              <a:ext cx="178877" cy="178877"/>
            </a:xfrm>
            <a:prstGeom prst="ellipse">
              <a:avLst/>
            </a:prstGeom>
            <a:solidFill>
              <a:schemeClr val="bg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grpSp>
      <p:grpSp>
        <p:nvGrpSpPr>
          <p:cNvPr id="33808" name="组合 15"/>
          <p:cNvGrpSpPr/>
          <p:nvPr/>
        </p:nvGrpSpPr>
        <p:grpSpPr>
          <a:xfrm>
            <a:off x="1914525" y="2746375"/>
            <a:ext cx="1258888" cy="236538"/>
            <a:chOff x="0" y="0"/>
            <a:chExt cx="1259586" cy="237722"/>
          </a:xfrm>
        </p:grpSpPr>
        <p:sp>
          <p:nvSpPr>
            <p:cNvPr id="37904" name="Rectangle 8"/>
            <p:cNvSpPr/>
            <p:nvPr/>
          </p:nvSpPr>
          <p:spPr>
            <a:xfrm>
              <a:off x="0" y="73751"/>
              <a:ext cx="1259586" cy="163971"/>
            </a:xfrm>
            <a:prstGeom prst="rect">
              <a:avLst/>
            </a:prstGeom>
            <a:solidFill>
              <a:schemeClr val="bg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sp>
          <p:nvSpPr>
            <p:cNvPr id="37905" name="Oval 30"/>
            <p:cNvSpPr/>
            <p:nvPr/>
          </p:nvSpPr>
          <p:spPr>
            <a:xfrm>
              <a:off x="517995" y="0"/>
              <a:ext cx="178877" cy="178877"/>
            </a:xfrm>
            <a:prstGeom prst="ellipse">
              <a:avLst/>
            </a:prstGeom>
            <a:solidFill>
              <a:schemeClr val="bg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grpSp>
      <p:grpSp>
        <p:nvGrpSpPr>
          <p:cNvPr id="33811" name="组合 18"/>
          <p:cNvGrpSpPr/>
          <p:nvPr/>
        </p:nvGrpSpPr>
        <p:grpSpPr>
          <a:xfrm>
            <a:off x="7042150" y="2749550"/>
            <a:ext cx="1258888" cy="233363"/>
            <a:chOff x="0" y="0"/>
            <a:chExt cx="1259586" cy="233418"/>
          </a:xfrm>
        </p:grpSpPr>
        <p:sp>
          <p:nvSpPr>
            <p:cNvPr id="37907" name="Round Same Side Corner Rectangle 6"/>
            <p:cNvSpPr/>
            <p:nvPr/>
          </p:nvSpPr>
          <p:spPr>
            <a:xfrm rot="5400000">
              <a:off x="547808" y="-478360"/>
              <a:ext cx="163970" cy="1259586"/>
            </a:xfrm>
            <a:custGeom>
              <a:avLst/>
              <a:gdLst/>
              <a:ahLst/>
              <a:cxnLst>
                <a:cxn ang="0">
                  <a:pos x="81985" y="0"/>
                </a:cxn>
                <a:cxn ang="0">
                  <a:pos x="81985" y="0"/>
                </a:cxn>
                <a:cxn ang="0">
                  <a:pos x="163970" y="81985"/>
                </a:cxn>
                <a:cxn ang="0">
                  <a:pos x="163970" y="1259586"/>
                </a:cxn>
                <a:cxn ang="0">
                  <a:pos x="163970" y="1259586"/>
                </a:cxn>
                <a:cxn ang="0">
                  <a:pos x="0" y="1259586"/>
                </a:cxn>
                <a:cxn ang="0">
                  <a:pos x="0" y="1259586"/>
                </a:cxn>
                <a:cxn ang="0">
                  <a:pos x="0" y="81985"/>
                </a:cxn>
                <a:cxn ang="0">
                  <a:pos x="81985" y="0"/>
                </a:cxn>
              </a:cxnLst>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bg2"/>
            </a:solidFill>
            <a:ln w="9525">
              <a:noFill/>
            </a:ln>
          </p:spPr>
          <p:txBody>
            <a:bodyPr/>
            <a:p>
              <a:endParaRPr lang="zh-CN" altLang="en-US"/>
            </a:p>
          </p:txBody>
        </p:sp>
        <p:sp>
          <p:nvSpPr>
            <p:cNvPr id="37908" name="Oval 39"/>
            <p:cNvSpPr/>
            <p:nvPr/>
          </p:nvSpPr>
          <p:spPr>
            <a:xfrm>
              <a:off x="568304" y="0"/>
              <a:ext cx="178877" cy="178877"/>
            </a:xfrm>
            <a:prstGeom prst="ellipse">
              <a:avLst/>
            </a:prstGeom>
            <a:solidFill>
              <a:schemeClr val="bg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grpSp>
      <p:grpSp>
        <p:nvGrpSpPr>
          <p:cNvPr id="33814" name="组合 21"/>
          <p:cNvGrpSpPr/>
          <p:nvPr/>
        </p:nvGrpSpPr>
        <p:grpSpPr>
          <a:xfrm>
            <a:off x="3195638" y="2819400"/>
            <a:ext cx="1260475" cy="241300"/>
            <a:chOff x="0" y="0"/>
            <a:chExt cx="1259586" cy="240868"/>
          </a:xfrm>
        </p:grpSpPr>
        <p:sp>
          <p:nvSpPr>
            <p:cNvPr id="37910" name="Rectangle 25"/>
            <p:cNvSpPr/>
            <p:nvPr/>
          </p:nvSpPr>
          <p:spPr>
            <a:xfrm>
              <a:off x="0" y="0"/>
              <a:ext cx="1259586" cy="163971"/>
            </a:xfrm>
            <a:prstGeom prst="rect">
              <a:avLst/>
            </a:prstGeom>
            <a:solidFill>
              <a:schemeClr val="tx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sp>
          <p:nvSpPr>
            <p:cNvPr id="37911" name="Oval 44"/>
            <p:cNvSpPr/>
            <p:nvPr/>
          </p:nvSpPr>
          <p:spPr>
            <a:xfrm>
              <a:off x="562714" y="61991"/>
              <a:ext cx="178877" cy="178877"/>
            </a:xfrm>
            <a:prstGeom prst="ellipse">
              <a:avLst/>
            </a:prstGeom>
            <a:solidFill>
              <a:schemeClr val="tx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grpSp>
      <p:grpSp>
        <p:nvGrpSpPr>
          <p:cNvPr id="33817" name="组合 24"/>
          <p:cNvGrpSpPr/>
          <p:nvPr/>
        </p:nvGrpSpPr>
        <p:grpSpPr>
          <a:xfrm>
            <a:off x="631825" y="2819400"/>
            <a:ext cx="1260475" cy="241300"/>
            <a:chOff x="0" y="0"/>
            <a:chExt cx="1259586" cy="240866"/>
          </a:xfrm>
        </p:grpSpPr>
        <p:sp>
          <p:nvSpPr>
            <p:cNvPr id="37913" name="Round Same Side Corner Rectangle 23"/>
            <p:cNvSpPr/>
            <p:nvPr/>
          </p:nvSpPr>
          <p:spPr>
            <a:xfrm rot="-5400000" flipH="1">
              <a:off x="547808" y="-547808"/>
              <a:ext cx="163970" cy="1259586"/>
            </a:xfrm>
            <a:custGeom>
              <a:avLst/>
              <a:gdLst/>
              <a:ahLst/>
              <a:cxnLst>
                <a:cxn ang="0">
                  <a:pos x="81985" y="0"/>
                </a:cxn>
                <a:cxn ang="0">
                  <a:pos x="81985" y="0"/>
                </a:cxn>
                <a:cxn ang="0">
                  <a:pos x="163970" y="81985"/>
                </a:cxn>
                <a:cxn ang="0">
                  <a:pos x="163970" y="1259586"/>
                </a:cxn>
                <a:cxn ang="0">
                  <a:pos x="163970" y="1259586"/>
                </a:cxn>
                <a:cxn ang="0">
                  <a:pos x="0" y="1259586"/>
                </a:cxn>
                <a:cxn ang="0">
                  <a:pos x="0" y="1259586"/>
                </a:cxn>
                <a:cxn ang="0">
                  <a:pos x="0" y="81985"/>
                </a:cxn>
                <a:cxn ang="0">
                  <a:pos x="81985" y="0"/>
                </a:cxn>
              </a:cxnLst>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tx2"/>
            </a:solidFill>
            <a:ln w="9525">
              <a:noFill/>
            </a:ln>
          </p:spPr>
          <p:txBody>
            <a:bodyPr/>
            <a:p>
              <a:endParaRPr lang="zh-CN" altLang="en-US"/>
            </a:p>
          </p:txBody>
        </p:sp>
        <p:sp>
          <p:nvSpPr>
            <p:cNvPr id="37914" name="Oval 46"/>
            <p:cNvSpPr/>
            <p:nvPr/>
          </p:nvSpPr>
          <p:spPr>
            <a:xfrm>
              <a:off x="570168" y="61989"/>
              <a:ext cx="178877" cy="178877"/>
            </a:xfrm>
            <a:prstGeom prst="ellipse">
              <a:avLst/>
            </a:prstGeom>
            <a:solidFill>
              <a:schemeClr val="tx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grpSp>
      <p:grpSp>
        <p:nvGrpSpPr>
          <p:cNvPr id="33820" name="组合 27"/>
          <p:cNvGrpSpPr/>
          <p:nvPr/>
        </p:nvGrpSpPr>
        <p:grpSpPr>
          <a:xfrm>
            <a:off x="5759450" y="2819400"/>
            <a:ext cx="1260475" cy="241300"/>
            <a:chOff x="0" y="0"/>
            <a:chExt cx="1259586" cy="240869"/>
          </a:xfrm>
        </p:grpSpPr>
        <p:sp>
          <p:nvSpPr>
            <p:cNvPr id="37916" name="Rectangle 27"/>
            <p:cNvSpPr/>
            <p:nvPr/>
          </p:nvSpPr>
          <p:spPr>
            <a:xfrm>
              <a:off x="0" y="0"/>
              <a:ext cx="1259586" cy="163971"/>
            </a:xfrm>
            <a:prstGeom prst="rect">
              <a:avLst/>
            </a:prstGeom>
            <a:solidFill>
              <a:schemeClr val="tx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sp>
          <p:nvSpPr>
            <p:cNvPr id="37917" name="Oval 47"/>
            <p:cNvSpPr/>
            <p:nvPr/>
          </p:nvSpPr>
          <p:spPr>
            <a:xfrm>
              <a:off x="590663" y="61992"/>
              <a:ext cx="178877" cy="178877"/>
            </a:xfrm>
            <a:prstGeom prst="ellipse">
              <a:avLst/>
            </a:prstGeom>
            <a:solidFill>
              <a:schemeClr val="tx2"/>
            </a:solidFill>
            <a:ln w="9525">
              <a:noFill/>
            </a:ln>
          </p:spPr>
          <p:txBody>
            <a:bodyPr anchor="ctr"/>
            <a:p>
              <a:pPr algn="ctr"/>
              <a:endParaRPr lang="bg-BG" altLang="en-US" sz="1200" dirty="0">
                <a:solidFill>
                  <a:srgbClr val="34719E"/>
                </a:solidFill>
                <a:latin typeface="Calibri" panose="020F0502020204030204" pitchFamily="34" charset="0"/>
                <a:ea typeface="宋体" panose="02010600030101010101" pitchFamily="2" charset="-122"/>
              </a:endParaRPr>
            </a:p>
          </p:txBody>
        </p:sp>
      </p:grpSp>
      <p:sp>
        <p:nvSpPr>
          <p:cNvPr id="33823" name="Freeform 5"/>
          <p:cNvSpPr>
            <a:spLocks noEditPoints="1"/>
          </p:cNvSpPr>
          <p:nvPr/>
        </p:nvSpPr>
        <p:spPr>
          <a:xfrm>
            <a:off x="1057275" y="3206750"/>
            <a:ext cx="477838" cy="522288"/>
          </a:xfrm>
          <a:custGeom>
            <a:avLst/>
            <a:gdLst/>
            <a:ahLst/>
            <a:cxnLst>
              <a:cxn ang="0">
                <a:pos x="49575062" y="145537072"/>
              </a:cxn>
              <a:cxn ang="0">
                <a:pos x="89016554" y="145537072"/>
              </a:cxn>
              <a:cxn ang="0">
                <a:pos x="69246165" y="165524730"/>
              </a:cxn>
              <a:cxn ang="0">
                <a:pos x="49575062" y="145537072"/>
              </a:cxn>
              <a:cxn ang="0">
                <a:pos x="77392735" y="119422989"/>
              </a:cxn>
              <a:cxn ang="0">
                <a:pos x="23148351" y="119422989"/>
              </a:cxn>
              <a:cxn ang="0">
                <a:pos x="44309703" y="52529876"/>
              </a:cxn>
              <a:cxn ang="0">
                <a:pos x="69047591" y="34752118"/>
              </a:cxn>
              <a:cxn ang="0">
                <a:pos x="93884766" y="52529876"/>
              </a:cxn>
              <a:cxn ang="0">
                <a:pos x="99349013" y="74225111"/>
              </a:cxn>
              <a:cxn ang="0">
                <a:pos x="112661656" y="69705165"/>
              </a:cxn>
              <a:cxn ang="0">
                <a:pos x="90705378" y="27219191"/>
              </a:cxn>
              <a:cxn ang="0">
                <a:pos x="83552307" y="14664313"/>
              </a:cxn>
              <a:cxn ang="0">
                <a:pos x="83552307" y="14664313"/>
              </a:cxn>
              <a:cxn ang="0">
                <a:pos x="69047591" y="0"/>
              </a:cxn>
              <a:cxn ang="0">
                <a:pos x="54641847" y="14664313"/>
              </a:cxn>
              <a:cxn ang="0">
                <a:pos x="54641847" y="14664313"/>
              </a:cxn>
              <a:cxn ang="0">
                <a:pos x="47389489" y="27219191"/>
              </a:cxn>
              <a:cxn ang="0">
                <a:pos x="0" y="119021132"/>
              </a:cxn>
              <a:cxn ang="0">
                <a:pos x="0" y="133484516"/>
              </a:cxn>
              <a:cxn ang="0">
                <a:pos x="82161659" y="133484516"/>
              </a:cxn>
              <a:cxn ang="0">
                <a:pos x="77392735" y="119422989"/>
              </a:cxn>
              <a:cxn ang="0">
                <a:pos x="69047591" y="8738182"/>
              </a:cxn>
              <a:cxn ang="0">
                <a:pos x="74908986" y="14664313"/>
              </a:cxn>
              <a:cxn ang="0">
                <a:pos x="69047591" y="20590127"/>
              </a:cxn>
              <a:cxn ang="0">
                <a:pos x="63185880" y="14664313"/>
              </a:cxn>
              <a:cxn ang="0">
                <a:pos x="69047591" y="8738182"/>
              </a:cxn>
              <a:cxn ang="0">
                <a:pos x="119616153" y="81155252"/>
              </a:cxn>
              <a:cxn ang="0">
                <a:pos x="88718694" y="112392067"/>
              </a:cxn>
              <a:cxn ang="0">
                <a:pos x="119616153" y="143628883"/>
              </a:cxn>
              <a:cxn ang="0">
                <a:pos x="150612899" y="112392067"/>
              </a:cxn>
              <a:cxn ang="0">
                <a:pos x="119616153" y="81155252"/>
              </a:cxn>
              <a:cxn ang="0">
                <a:pos x="114350479" y="129265963"/>
              </a:cxn>
              <a:cxn ang="0">
                <a:pos x="99746161" y="114501186"/>
              </a:cxn>
              <a:cxn ang="0">
                <a:pos x="106005334" y="108173514"/>
              </a:cxn>
              <a:cxn ang="0">
                <a:pos x="114350479" y="116711085"/>
              </a:cxn>
              <a:cxn ang="0">
                <a:pos x="133723721" y="97125285"/>
              </a:cxn>
              <a:cxn ang="0">
                <a:pos x="139982579" y="103352492"/>
              </a:cxn>
              <a:cxn ang="0">
                <a:pos x="114350479" y="129265963"/>
              </a:cxn>
            </a:cxnLst>
            <a:pathLst>
              <a:path w="1516" h="1648">
                <a:moveTo>
                  <a:pt x="499" y="1449"/>
                </a:moveTo>
                <a:cubicBezTo>
                  <a:pt x="896" y="1449"/>
                  <a:pt x="896" y="1449"/>
                  <a:pt x="896" y="1449"/>
                </a:cubicBezTo>
                <a:cubicBezTo>
                  <a:pt x="896" y="1559"/>
                  <a:pt x="807" y="1648"/>
                  <a:pt x="697" y="1648"/>
                </a:cubicBezTo>
                <a:cubicBezTo>
                  <a:pt x="588" y="1648"/>
                  <a:pt x="499" y="1559"/>
                  <a:pt x="499" y="1449"/>
                </a:cubicBezTo>
                <a:close/>
                <a:moveTo>
                  <a:pt x="779" y="1189"/>
                </a:moveTo>
                <a:cubicBezTo>
                  <a:pt x="233" y="1189"/>
                  <a:pt x="233" y="1189"/>
                  <a:pt x="233" y="1189"/>
                </a:cubicBezTo>
                <a:cubicBezTo>
                  <a:pt x="382" y="1004"/>
                  <a:pt x="370" y="712"/>
                  <a:pt x="446" y="523"/>
                </a:cubicBezTo>
                <a:cubicBezTo>
                  <a:pt x="487" y="420"/>
                  <a:pt x="561" y="346"/>
                  <a:pt x="695" y="346"/>
                </a:cubicBezTo>
                <a:cubicBezTo>
                  <a:pt x="829" y="346"/>
                  <a:pt x="903" y="419"/>
                  <a:pt x="945" y="523"/>
                </a:cubicBezTo>
                <a:cubicBezTo>
                  <a:pt x="970" y="586"/>
                  <a:pt x="985" y="661"/>
                  <a:pt x="1000" y="739"/>
                </a:cubicBezTo>
                <a:cubicBezTo>
                  <a:pt x="1042" y="717"/>
                  <a:pt x="1087" y="701"/>
                  <a:pt x="1134" y="694"/>
                </a:cubicBezTo>
                <a:cubicBezTo>
                  <a:pt x="1101" y="522"/>
                  <a:pt x="1058" y="354"/>
                  <a:pt x="913" y="271"/>
                </a:cubicBezTo>
                <a:cubicBezTo>
                  <a:pt x="869" y="245"/>
                  <a:pt x="841" y="197"/>
                  <a:pt x="841" y="146"/>
                </a:cubicBezTo>
                <a:cubicBezTo>
                  <a:pt x="841" y="146"/>
                  <a:pt x="841" y="146"/>
                  <a:pt x="841" y="146"/>
                </a:cubicBezTo>
                <a:cubicBezTo>
                  <a:pt x="841" y="65"/>
                  <a:pt x="776" y="0"/>
                  <a:pt x="695" y="0"/>
                </a:cubicBezTo>
                <a:cubicBezTo>
                  <a:pt x="615" y="0"/>
                  <a:pt x="550" y="65"/>
                  <a:pt x="550" y="146"/>
                </a:cubicBezTo>
                <a:cubicBezTo>
                  <a:pt x="550" y="146"/>
                  <a:pt x="550" y="146"/>
                  <a:pt x="550" y="146"/>
                </a:cubicBezTo>
                <a:cubicBezTo>
                  <a:pt x="550" y="198"/>
                  <a:pt x="522" y="245"/>
                  <a:pt x="477" y="271"/>
                </a:cubicBezTo>
                <a:cubicBezTo>
                  <a:pt x="153" y="457"/>
                  <a:pt x="339" y="1075"/>
                  <a:pt x="0" y="1185"/>
                </a:cubicBezTo>
                <a:cubicBezTo>
                  <a:pt x="0" y="1329"/>
                  <a:pt x="0" y="1329"/>
                  <a:pt x="0" y="1329"/>
                </a:cubicBezTo>
                <a:cubicBezTo>
                  <a:pt x="827" y="1329"/>
                  <a:pt x="827" y="1329"/>
                  <a:pt x="827" y="1329"/>
                </a:cubicBezTo>
                <a:cubicBezTo>
                  <a:pt x="803" y="1286"/>
                  <a:pt x="787" y="1238"/>
                  <a:pt x="779" y="1189"/>
                </a:cubicBezTo>
                <a:close/>
                <a:moveTo>
                  <a:pt x="695" y="87"/>
                </a:moveTo>
                <a:cubicBezTo>
                  <a:pt x="728" y="87"/>
                  <a:pt x="754" y="113"/>
                  <a:pt x="754" y="146"/>
                </a:cubicBezTo>
                <a:cubicBezTo>
                  <a:pt x="754" y="178"/>
                  <a:pt x="728" y="205"/>
                  <a:pt x="695" y="205"/>
                </a:cubicBezTo>
                <a:cubicBezTo>
                  <a:pt x="663" y="205"/>
                  <a:pt x="636" y="178"/>
                  <a:pt x="636" y="146"/>
                </a:cubicBezTo>
                <a:cubicBezTo>
                  <a:pt x="636" y="113"/>
                  <a:pt x="663" y="87"/>
                  <a:pt x="695" y="87"/>
                </a:cubicBezTo>
                <a:close/>
                <a:moveTo>
                  <a:pt x="1204" y="808"/>
                </a:moveTo>
                <a:cubicBezTo>
                  <a:pt x="1032" y="808"/>
                  <a:pt x="893" y="947"/>
                  <a:pt x="893" y="1119"/>
                </a:cubicBezTo>
                <a:cubicBezTo>
                  <a:pt x="893" y="1291"/>
                  <a:pt x="1032" y="1430"/>
                  <a:pt x="1204" y="1430"/>
                </a:cubicBezTo>
                <a:cubicBezTo>
                  <a:pt x="1376" y="1430"/>
                  <a:pt x="1516" y="1291"/>
                  <a:pt x="1516" y="1119"/>
                </a:cubicBezTo>
                <a:cubicBezTo>
                  <a:pt x="1516" y="947"/>
                  <a:pt x="1376" y="808"/>
                  <a:pt x="1204" y="808"/>
                </a:cubicBezTo>
                <a:close/>
                <a:moveTo>
                  <a:pt x="1151" y="1287"/>
                </a:moveTo>
                <a:cubicBezTo>
                  <a:pt x="1004" y="1140"/>
                  <a:pt x="1004" y="1140"/>
                  <a:pt x="1004" y="1140"/>
                </a:cubicBezTo>
                <a:cubicBezTo>
                  <a:pt x="1067" y="1077"/>
                  <a:pt x="1067" y="1077"/>
                  <a:pt x="1067" y="1077"/>
                </a:cubicBezTo>
                <a:cubicBezTo>
                  <a:pt x="1151" y="1162"/>
                  <a:pt x="1151" y="1162"/>
                  <a:pt x="1151" y="1162"/>
                </a:cubicBezTo>
                <a:cubicBezTo>
                  <a:pt x="1346" y="967"/>
                  <a:pt x="1346" y="967"/>
                  <a:pt x="1346" y="967"/>
                </a:cubicBezTo>
                <a:cubicBezTo>
                  <a:pt x="1409" y="1029"/>
                  <a:pt x="1409" y="1029"/>
                  <a:pt x="1409" y="1029"/>
                </a:cubicBezTo>
                <a:lnTo>
                  <a:pt x="1151" y="1287"/>
                </a:lnTo>
                <a:close/>
              </a:path>
            </a:pathLst>
          </a:custGeom>
          <a:solidFill>
            <a:schemeClr val="tx2"/>
          </a:solidFill>
          <a:ln w="9525">
            <a:noFill/>
          </a:ln>
        </p:spPr>
        <p:txBody>
          <a:bodyPr/>
          <a:p>
            <a:endParaRPr lang="zh-CN" altLang="en-US"/>
          </a:p>
        </p:txBody>
      </p:sp>
      <p:sp>
        <p:nvSpPr>
          <p:cNvPr id="33824" name="Freeform 9"/>
          <p:cNvSpPr>
            <a:spLocks noEditPoints="1"/>
          </p:cNvSpPr>
          <p:nvPr/>
        </p:nvSpPr>
        <p:spPr>
          <a:xfrm>
            <a:off x="3594100" y="3238500"/>
            <a:ext cx="527050" cy="476250"/>
          </a:xfrm>
          <a:custGeom>
            <a:avLst/>
            <a:gdLst/>
            <a:ahLst/>
            <a:cxnLst>
              <a:cxn ang="0">
                <a:pos x="168556858" y="83957576"/>
              </a:cxn>
              <a:cxn ang="0">
                <a:pos x="84278429" y="0"/>
              </a:cxn>
              <a:cxn ang="0">
                <a:pos x="0" y="83957576"/>
              </a:cxn>
              <a:cxn ang="0">
                <a:pos x="15444356" y="132457191"/>
              </a:cxn>
              <a:cxn ang="0">
                <a:pos x="46128068" y="132457191"/>
              </a:cxn>
              <a:cxn ang="0">
                <a:pos x="84278429" y="152020149"/>
              </a:cxn>
              <a:cxn ang="0">
                <a:pos x="122428790" y="132457191"/>
              </a:cxn>
              <a:cxn ang="0">
                <a:pos x="153112502" y="132457191"/>
              </a:cxn>
              <a:cxn ang="0">
                <a:pos x="168556858" y="83957576"/>
              </a:cxn>
              <a:cxn ang="0">
                <a:pos x="137054747" y="38921946"/>
              </a:cxn>
              <a:cxn ang="0">
                <a:pos x="121508371" y="54307503"/>
              </a:cxn>
              <a:cxn ang="0">
                <a:pos x="114041723" y="46869448"/>
              </a:cxn>
              <a:cxn ang="0">
                <a:pos x="129486079" y="31382066"/>
              </a:cxn>
              <a:cxn ang="0">
                <a:pos x="137054747" y="38921946"/>
              </a:cxn>
              <a:cxn ang="0">
                <a:pos x="105859336" y="18136443"/>
              </a:cxn>
              <a:cxn ang="0">
                <a:pos x="115678200" y="22212019"/>
              </a:cxn>
              <a:cxn ang="0">
                <a:pos x="107291453" y="42386250"/>
              </a:cxn>
              <a:cxn ang="0">
                <a:pos x="97472589" y="38310674"/>
              </a:cxn>
              <a:cxn ang="0">
                <a:pos x="105859336" y="18136443"/>
              </a:cxn>
              <a:cxn ang="0">
                <a:pos x="78959957" y="14977935"/>
              </a:cxn>
              <a:cxn ang="0">
                <a:pos x="84278429" y="14773964"/>
              </a:cxn>
              <a:cxn ang="0">
                <a:pos x="89596901" y="14977935"/>
              </a:cxn>
              <a:cxn ang="0">
                <a:pos x="89596901" y="36782332"/>
              </a:cxn>
              <a:cxn ang="0">
                <a:pos x="84278429" y="36476537"/>
              </a:cxn>
              <a:cxn ang="0">
                <a:pos x="78959957" y="36782332"/>
              </a:cxn>
              <a:cxn ang="0">
                <a:pos x="78959957" y="14977935"/>
              </a:cxn>
              <a:cxn ang="0">
                <a:pos x="76300721" y="88033153"/>
              </a:cxn>
              <a:cxn ang="0">
                <a:pos x="84278429" y="50945024"/>
              </a:cxn>
              <a:cxn ang="0">
                <a:pos x="92256137" y="88033153"/>
              </a:cxn>
              <a:cxn ang="0">
                <a:pos x="100643204" y="102297670"/>
              </a:cxn>
              <a:cxn ang="0">
                <a:pos x="84278429" y="118702120"/>
              </a:cxn>
              <a:cxn ang="0">
                <a:pos x="67913655" y="102297670"/>
              </a:cxn>
              <a:cxn ang="0">
                <a:pos x="76300721" y="88033153"/>
              </a:cxn>
              <a:cxn ang="0">
                <a:pos x="62390503" y="18238268"/>
              </a:cxn>
              <a:cxn ang="0">
                <a:pos x="70879910" y="38412499"/>
              </a:cxn>
              <a:cxn ang="0">
                <a:pos x="61061045" y="42488076"/>
              </a:cxn>
              <a:cxn ang="0">
                <a:pos x="52571638" y="22415989"/>
              </a:cxn>
              <a:cxn ang="0">
                <a:pos x="62390503" y="18238268"/>
              </a:cxn>
              <a:cxn ang="0">
                <a:pos x="39070779" y="31382066"/>
              </a:cxn>
              <a:cxn ang="0">
                <a:pos x="54515135" y="46869448"/>
              </a:cxn>
              <a:cxn ang="0">
                <a:pos x="47048487" y="54307503"/>
              </a:cxn>
              <a:cxn ang="0">
                <a:pos x="31502111" y="38921946"/>
              </a:cxn>
              <a:cxn ang="0">
                <a:pos x="39070779" y="31382066"/>
              </a:cxn>
              <a:cxn ang="0">
                <a:pos x="18205932" y="62458655"/>
              </a:cxn>
              <a:cxn ang="0">
                <a:pos x="22296965" y="52677336"/>
              </a:cxn>
              <a:cxn ang="0">
                <a:pos x="42548414" y="61032140"/>
              </a:cxn>
              <a:cxn ang="0">
                <a:pos x="38457060" y="70813778"/>
              </a:cxn>
              <a:cxn ang="0">
                <a:pos x="18205932" y="62458655"/>
              </a:cxn>
              <a:cxn ang="0">
                <a:pos x="129895118" y="70100361"/>
              </a:cxn>
              <a:cxn ang="0">
                <a:pos x="125599405" y="60319042"/>
              </a:cxn>
              <a:cxn ang="0">
                <a:pos x="145748514" y="51658442"/>
              </a:cxn>
              <a:cxn ang="0">
                <a:pos x="149941887" y="61439761"/>
              </a:cxn>
              <a:cxn ang="0">
                <a:pos x="129895118" y="70100361"/>
              </a:cxn>
            </a:cxnLst>
            <a:pathLst>
              <a:path w="1648" h="1492">
                <a:moveTo>
                  <a:pt x="1648" y="824"/>
                </a:moveTo>
                <a:cubicBezTo>
                  <a:pt x="1648" y="369"/>
                  <a:pt x="1279" y="0"/>
                  <a:pt x="824" y="0"/>
                </a:cubicBezTo>
                <a:cubicBezTo>
                  <a:pt x="369" y="0"/>
                  <a:pt x="0" y="369"/>
                  <a:pt x="0" y="824"/>
                </a:cubicBezTo>
                <a:cubicBezTo>
                  <a:pt x="0" y="1001"/>
                  <a:pt x="56" y="1166"/>
                  <a:pt x="151" y="1300"/>
                </a:cubicBezTo>
                <a:cubicBezTo>
                  <a:pt x="451" y="1300"/>
                  <a:pt x="451" y="1300"/>
                  <a:pt x="451" y="1300"/>
                </a:cubicBezTo>
                <a:cubicBezTo>
                  <a:pt x="514" y="1413"/>
                  <a:pt x="658" y="1492"/>
                  <a:pt x="824" y="1492"/>
                </a:cubicBezTo>
                <a:cubicBezTo>
                  <a:pt x="990" y="1492"/>
                  <a:pt x="1134" y="1413"/>
                  <a:pt x="1197" y="1300"/>
                </a:cubicBezTo>
                <a:cubicBezTo>
                  <a:pt x="1497" y="1300"/>
                  <a:pt x="1497" y="1300"/>
                  <a:pt x="1497" y="1300"/>
                </a:cubicBezTo>
                <a:cubicBezTo>
                  <a:pt x="1592" y="1166"/>
                  <a:pt x="1648" y="1001"/>
                  <a:pt x="1648" y="824"/>
                </a:cubicBezTo>
                <a:close/>
                <a:moveTo>
                  <a:pt x="1340" y="382"/>
                </a:moveTo>
                <a:cubicBezTo>
                  <a:pt x="1188" y="533"/>
                  <a:pt x="1188" y="533"/>
                  <a:pt x="1188" y="533"/>
                </a:cubicBezTo>
                <a:cubicBezTo>
                  <a:pt x="1167" y="506"/>
                  <a:pt x="1142" y="481"/>
                  <a:pt x="1115" y="460"/>
                </a:cubicBezTo>
                <a:cubicBezTo>
                  <a:pt x="1266" y="308"/>
                  <a:pt x="1266" y="308"/>
                  <a:pt x="1266" y="308"/>
                </a:cubicBezTo>
                <a:cubicBezTo>
                  <a:pt x="1292" y="331"/>
                  <a:pt x="1317" y="356"/>
                  <a:pt x="1340" y="382"/>
                </a:cubicBezTo>
                <a:close/>
                <a:moveTo>
                  <a:pt x="1035" y="178"/>
                </a:moveTo>
                <a:cubicBezTo>
                  <a:pt x="1068" y="189"/>
                  <a:pt x="1100" y="203"/>
                  <a:pt x="1131" y="218"/>
                </a:cubicBezTo>
                <a:cubicBezTo>
                  <a:pt x="1049" y="416"/>
                  <a:pt x="1049" y="416"/>
                  <a:pt x="1049" y="416"/>
                </a:cubicBezTo>
                <a:cubicBezTo>
                  <a:pt x="1019" y="399"/>
                  <a:pt x="987" y="386"/>
                  <a:pt x="953" y="376"/>
                </a:cubicBezTo>
                <a:lnTo>
                  <a:pt x="1035" y="178"/>
                </a:lnTo>
                <a:close/>
                <a:moveTo>
                  <a:pt x="772" y="147"/>
                </a:moveTo>
                <a:cubicBezTo>
                  <a:pt x="790" y="146"/>
                  <a:pt x="807" y="145"/>
                  <a:pt x="824" y="145"/>
                </a:cubicBezTo>
                <a:cubicBezTo>
                  <a:pt x="841" y="145"/>
                  <a:pt x="858" y="146"/>
                  <a:pt x="876" y="147"/>
                </a:cubicBezTo>
                <a:cubicBezTo>
                  <a:pt x="876" y="361"/>
                  <a:pt x="876" y="361"/>
                  <a:pt x="876" y="361"/>
                </a:cubicBezTo>
                <a:cubicBezTo>
                  <a:pt x="859" y="359"/>
                  <a:pt x="841" y="358"/>
                  <a:pt x="824" y="358"/>
                </a:cubicBezTo>
                <a:cubicBezTo>
                  <a:pt x="807" y="358"/>
                  <a:pt x="789" y="359"/>
                  <a:pt x="772" y="361"/>
                </a:cubicBezTo>
                <a:lnTo>
                  <a:pt x="772" y="147"/>
                </a:lnTo>
                <a:close/>
                <a:moveTo>
                  <a:pt x="746" y="864"/>
                </a:moveTo>
                <a:cubicBezTo>
                  <a:pt x="824" y="500"/>
                  <a:pt x="824" y="500"/>
                  <a:pt x="824" y="500"/>
                </a:cubicBezTo>
                <a:cubicBezTo>
                  <a:pt x="902" y="864"/>
                  <a:pt x="902" y="864"/>
                  <a:pt x="902" y="864"/>
                </a:cubicBezTo>
                <a:cubicBezTo>
                  <a:pt x="951" y="891"/>
                  <a:pt x="984" y="944"/>
                  <a:pt x="984" y="1004"/>
                </a:cubicBezTo>
                <a:cubicBezTo>
                  <a:pt x="984" y="1093"/>
                  <a:pt x="913" y="1165"/>
                  <a:pt x="824" y="1165"/>
                </a:cubicBezTo>
                <a:cubicBezTo>
                  <a:pt x="735" y="1165"/>
                  <a:pt x="664" y="1093"/>
                  <a:pt x="664" y="1004"/>
                </a:cubicBezTo>
                <a:cubicBezTo>
                  <a:pt x="664" y="944"/>
                  <a:pt x="697" y="891"/>
                  <a:pt x="746" y="864"/>
                </a:cubicBezTo>
                <a:close/>
                <a:moveTo>
                  <a:pt x="610" y="179"/>
                </a:moveTo>
                <a:cubicBezTo>
                  <a:pt x="693" y="377"/>
                  <a:pt x="693" y="377"/>
                  <a:pt x="693" y="377"/>
                </a:cubicBezTo>
                <a:cubicBezTo>
                  <a:pt x="660" y="386"/>
                  <a:pt x="627" y="400"/>
                  <a:pt x="597" y="417"/>
                </a:cubicBezTo>
                <a:cubicBezTo>
                  <a:pt x="514" y="220"/>
                  <a:pt x="514" y="220"/>
                  <a:pt x="514" y="220"/>
                </a:cubicBezTo>
                <a:cubicBezTo>
                  <a:pt x="545" y="204"/>
                  <a:pt x="577" y="190"/>
                  <a:pt x="610" y="179"/>
                </a:cubicBezTo>
                <a:close/>
                <a:moveTo>
                  <a:pt x="382" y="308"/>
                </a:moveTo>
                <a:cubicBezTo>
                  <a:pt x="533" y="460"/>
                  <a:pt x="533" y="460"/>
                  <a:pt x="533" y="460"/>
                </a:cubicBezTo>
                <a:cubicBezTo>
                  <a:pt x="506" y="481"/>
                  <a:pt x="481" y="506"/>
                  <a:pt x="460" y="533"/>
                </a:cubicBezTo>
                <a:cubicBezTo>
                  <a:pt x="308" y="382"/>
                  <a:pt x="308" y="382"/>
                  <a:pt x="308" y="382"/>
                </a:cubicBezTo>
                <a:cubicBezTo>
                  <a:pt x="331" y="356"/>
                  <a:pt x="356" y="331"/>
                  <a:pt x="382" y="308"/>
                </a:cubicBezTo>
                <a:close/>
                <a:moveTo>
                  <a:pt x="178" y="613"/>
                </a:moveTo>
                <a:cubicBezTo>
                  <a:pt x="189" y="580"/>
                  <a:pt x="203" y="548"/>
                  <a:pt x="218" y="517"/>
                </a:cubicBezTo>
                <a:cubicBezTo>
                  <a:pt x="416" y="599"/>
                  <a:pt x="416" y="599"/>
                  <a:pt x="416" y="599"/>
                </a:cubicBezTo>
                <a:cubicBezTo>
                  <a:pt x="399" y="629"/>
                  <a:pt x="386" y="661"/>
                  <a:pt x="376" y="695"/>
                </a:cubicBezTo>
                <a:lnTo>
                  <a:pt x="178" y="613"/>
                </a:lnTo>
                <a:close/>
                <a:moveTo>
                  <a:pt x="1270" y="688"/>
                </a:moveTo>
                <a:cubicBezTo>
                  <a:pt x="1260" y="655"/>
                  <a:pt x="1246" y="623"/>
                  <a:pt x="1228" y="592"/>
                </a:cubicBezTo>
                <a:cubicBezTo>
                  <a:pt x="1425" y="507"/>
                  <a:pt x="1425" y="507"/>
                  <a:pt x="1425" y="507"/>
                </a:cubicBezTo>
                <a:cubicBezTo>
                  <a:pt x="1441" y="538"/>
                  <a:pt x="1455" y="570"/>
                  <a:pt x="1466" y="603"/>
                </a:cubicBezTo>
                <a:lnTo>
                  <a:pt x="1270" y="688"/>
                </a:lnTo>
                <a:close/>
              </a:path>
            </a:pathLst>
          </a:custGeom>
          <a:solidFill>
            <a:schemeClr val="tx2"/>
          </a:solidFill>
          <a:ln w="9525">
            <a:noFill/>
          </a:ln>
        </p:spPr>
        <p:txBody>
          <a:bodyPr/>
          <a:p>
            <a:endParaRPr lang="zh-CN" altLang="en-US"/>
          </a:p>
        </p:txBody>
      </p:sp>
      <p:sp>
        <p:nvSpPr>
          <p:cNvPr id="33825" name="Freeform 13"/>
          <p:cNvSpPr>
            <a:spLocks noEditPoints="1"/>
          </p:cNvSpPr>
          <p:nvPr/>
        </p:nvSpPr>
        <p:spPr>
          <a:xfrm>
            <a:off x="7461250" y="2152650"/>
            <a:ext cx="496888" cy="446088"/>
          </a:xfrm>
          <a:custGeom>
            <a:avLst/>
            <a:gdLst/>
            <a:ahLst/>
            <a:cxnLst>
              <a:cxn ang="0">
                <a:pos x="43635993" y="80527278"/>
              </a:cxn>
              <a:cxn ang="0">
                <a:pos x="21817846" y="102097192"/>
              </a:cxn>
              <a:cxn ang="0">
                <a:pos x="0" y="80527278"/>
              </a:cxn>
              <a:cxn ang="0">
                <a:pos x="21817846" y="58957364"/>
              </a:cxn>
              <a:cxn ang="0">
                <a:pos x="43635993" y="80527278"/>
              </a:cxn>
              <a:cxn ang="0">
                <a:pos x="21817846" y="112882149"/>
              </a:cxn>
              <a:cxn ang="0">
                <a:pos x="14545431" y="112073314"/>
              </a:cxn>
              <a:cxn ang="0">
                <a:pos x="14545431" y="126542994"/>
              </a:cxn>
              <a:cxn ang="0">
                <a:pos x="21817846" y="133732865"/>
              </a:cxn>
              <a:cxn ang="0">
                <a:pos x="29090561" y="126542994"/>
              </a:cxn>
              <a:cxn ang="0">
                <a:pos x="29090561" y="112073314"/>
              </a:cxn>
              <a:cxn ang="0">
                <a:pos x="21817846" y="112882149"/>
              </a:cxn>
              <a:cxn ang="0">
                <a:pos x="21817846" y="48172707"/>
              </a:cxn>
              <a:cxn ang="0">
                <a:pos x="29090561" y="48981542"/>
              </a:cxn>
              <a:cxn ang="0">
                <a:pos x="29090561" y="7189871"/>
              </a:cxn>
              <a:cxn ang="0">
                <a:pos x="21817846" y="0"/>
              </a:cxn>
              <a:cxn ang="0">
                <a:pos x="14545431" y="7189871"/>
              </a:cxn>
              <a:cxn ang="0">
                <a:pos x="14545431" y="48981542"/>
              </a:cxn>
              <a:cxn ang="0">
                <a:pos x="21817846" y="48172707"/>
              </a:cxn>
              <a:cxn ang="0">
                <a:pos x="74908278" y="45655968"/>
              </a:cxn>
              <a:cxn ang="0">
                <a:pos x="82908235" y="53565036"/>
              </a:cxn>
              <a:cxn ang="0">
                <a:pos x="74908278" y="61474104"/>
              </a:cxn>
              <a:cxn ang="0">
                <a:pos x="66908321" y="53565036"/>
              </a:cxn>
              <a:cxn ang="0">
                <a:pos x="74908278" y="45655968"/>
              </a:cxn>
              <a:cxn ang="0">
                <a:pos x="74908278" y="31995122"/>
              </a:cxn>
              <a:cxn ang="0">
                <a:pos x="53090433" y="53565036"/>
              </a:cxn>
              <a:cxn ang="0">
                <a:pos x="74908278" y="75134950"/>
              </a:cxn>
              <a:cxn ang="0">
                <a:pos x="96726124" y="53565036"/>
              </a:cxn>
              <a:cxn ang="0">
                <a:pos x="74908278" y="31995122"/>
              </a:cxn>
              <a:cxn ang="0">
                <a:pos x="74908278" y="21210465"/>
              </a:cxn>
              <a:cxn ang="0">
                <a:pos x="82180994" y="22019299"/>
              </a:cxn>
              <a:cxn ang="0">
                <a:pos x="82180994" y="7189871"/>
              </a:cxn>
              <a:cxn ang="0">
                <a:pos x="74908278" y="0"/>
              </a:cxn>
              <a:cxn ang="0">
                <a:pos x="67635562" y="7189871"/>
              </a:cxn>
              <a:cxn ang="0">
                <a:pos x="67635562" y="22019299"/>
              </a:cxn>
              <a:cxn ang="0">
                <a:pos x="74908278" y="21210465"/>
              </a:cxn>
              <a:cxn ang="0">
                <a:pos x="74908278" y="85919906"/>
              </a:cxn>
              <a:cxn ang="0">
                <a:pos x="67635562" y="85110772"/>
              </a:cxn>
              <a:cxn ang="0">
                <a:pos x="67635562" y="126542994"/>
              </a:cxn>
              <a:cxn ang="0">
                <a:pos x="74908278" y="133732865"/>
              </a:cxn>
              <a:cxn ang="0">
                <a:pos x="82180994" y="126542994"/>
              </a:cxn>
              <a:cxn ang="0">
                <a:pos x="82180994" y="85110772"/>
              </a:cxn>
              <a:cxn ang="0">
                <a:pos x="74908278" y="85919906"/>
              </a:cxn>
              <a:cxn ang="0">
                <a:pos x="127998711" y="58957364"/>
              </a:cxn>
              <a:cxn ang="0">
                <a:pos x="106180564" y="80527278"/>
              </a:cxn>
              <a:cxn ang="0">
                <a:pos x="127998711" y="102097192"/>
              </a:cxn>
              <a:cxn ang="0">
                <a:pos x="149816556" y="80527278"/>
              </a:cxn>
              <a:cxn ang="0">
                <a:pos x="127998711" y="58957364"/>
              </a:cxn>
              <a:cxn ang="0">
                <a:pos x="127998711" y="48172707"/>
              </a:cxn>
              <a:cxn ang="0">
                <a:pos x="135271125" y="48981542"/>
              </a:cxn>
              <a:cxn ang="0">
                <a:pos x="135271125" y="7189871"/>
              </a:cxn>
              <a:cxn ang="0">
                <a:pos x="127998711" y="0"/>
              </a:cxn>
              <a:cxn ang="0">
                <a:pos x="120725995" y="7189871"/>
              </a:cxn>
              <a:cxn ang="0">
                <a:pos x="120725995" y="48981542"/>
              </a:cxn>
              <a:cxn ang="0">
                <a:pos x="127998711" y="48172707"/>
              </a:cxn>
              <a:cxn ang="0">
                <a:pos x="127998711" y="112882149"/>
              </a:cxn>
              <a:cxn ang="0">
                <a:pos x="120725995" y="112073314"/>
              </a:cxn>
              <a:cxn ang="0">
                <a:pos x="120725995" y="126542994"/>
              </a:cxn>
              <a:cxn ang="0">
                <a:pos x="127998711" y="133732865"/>
              </a:cxn>
              <a:cxn ang="0">
                <a:pos x="135271125" y="126542994"/>
              </a:cxn>
              <a:cxn ang="0">
                <a:pos x="135271125" y="112073314"/>
              </a:cxn>
              <a:cxn ang="0">
                <a:pos x="127998711" y="112882149"/>
              </a:cxn>
            </a:cxnLst>
            <a:pathLst>
              <a:path w="1648" h="1488">
                <a:moveTo>
                  <a:pt x="480" y="896"/>
                </a:moveTo>
                <a:cubicBezTo>
                  <a:pt x="480" y="1029"/>
                  <a:pt x="373" y="1136"/>
                  <a:pt x="240" y="1136"/>
                </a:cubicBezTo>
                <a:cubicBezTo>
                  <a:pt x="107" y="1136"/>
                  <a:pt x="0" y="1029"/>
                  <a:pt x="0" y="896"/>
                </a:cubicBezTo>
                <a:cubicBezTo>
                  <a:pt x="0" y="763"/>
                  <a:pt x="107" y="656"/>
                  <a:pt x="240" y="656"/>
                </a:cubicBezTo>
                <a:cubicBezTo>
                  <a:pt x="373" y="656"/>
                  <a:pt x="480" y="763"/>
                  <a:pt x="480" y="896"/>
                </a:cubicBezTo>
                <a:close/>
                <a:moveTo>
                  <a:pt x="240" y="1256"/>
                </a:moveTo>
                <a:cubicBezTo>
                  <a:pt x="213" y="1256"/>
                  <a:pt x="186" y="1253"/>
                  <a:pt x="160" y="1247"/>
                </a:cubicBezTo>
                <a:cubicBezTo>
                  <a:pt x="160" y="1408"/>
                  <a:pt x="160" y="1408"/>
                  <a:pt x="160" y="1408"/>
                </a:cubicBezTo>
                <a:cubicBezTo>
                  <a:pt x="160" y="1452"/>
                  <a:pt x="196" y="1488"/>
                  <a:pt x="240" y="1488"/>
                </a:cubicBezTo>
                <a:cubicBezTo>
                  <a:pt x="284" y="1488"/>
                  <a:pt x="320" y="1452"/>
                  <a:pt x="320" y="1408"/>
                </a:cubicBezTo>
                <a:cubicBezTo>
                  <a:pt x="320" y="1247"/>
                  <a:pt x="320" y="1247"/>
                  <a:pt x="320" y="1247"/>
                </a:cubicBezTo>
                <a:cubicBezTo>
                  <a:pt x="294" y="1253"/>
                  <a:pt x="267" y="1256"/>
                  <a:pt x="240" y="1256"/>
                </a:cubicBezTo>
                <a:close/>
                <a:moveTo>
                  <a:pt x="240" y="536"/>
                </a:moveTo>
                <a:cubicBezTo>
                  <a:pt x="267" y="536"/>
                  <a:pt x="294" y="539"/>
                  <a:pt x="320" y="545"/>
                </a:cubicBezTo>
                <a:cubicBezTo>
                  <a:pt x="320" y="80"/>
                  <a:pt x="320" y="80"/>
                  <a:pt x="320" y="80"/>
                </a:cubicBezTo>
                <a:cubicBezTo>
                  <a:pt x="320" y="36"/>
                  <a:pt x="284" y="0"/>
                  <a:pt x="240" y="0"/>
                </a:cubicBezTo>
                <a:cubicBezTo>
                  <a:pt x="196" y="0"/>
                  <a:pt x="160" y="36"/>
                  <a:pt x="160" y="80"/>
                </a:cubicBezTo>
                <a:cubicBezTo>
                  <a:pt x="160" y="545"/>
                  <a:pt x="160" y="545"/>
                  <a:pt x="160" y="545"/>
                </a:cubicBezTo>
                <a:cubicBezTo>
                  <a:pt x="186" y="539"/>
                  <a:pt x="213" y="536"/>
                  <a:pt x="240" y="536"/>
                </a:cubicBezTo>
                <a:close/>
                <a:moveTo>
                  <a:pt x="824" y="508"/>
                </a:moveTo>
                <a:cubicBezTo>
                  <a:pt x="873" y="508"/>
                  <a:pt x="912" y="547"/>
                  <a:pt x="912" y="596"/>
                </a:cubicBezTo>
                <a:cubicBezTo>
                  <a:pt x="912" y="645"/>
                  <a:pt x="873" y="684"/>
                  <a:pt x="824" y="684"/>
                </a:cubicBezTo>
                <a:cubicBezTo>
                  <a:pt x="775" y="684"/>
                  <a:pt x="736" y="645"/>
                  <a:pt x="736" y="596"/>
                </a:cubicBezTo>
                <a:cubicBezTo>
                  <a:pt x="736" y="547"/>
                  <a:pt x="775" y="508"/>
                  <a:pt x="824" y="508"/>
                </a:cubicBezTo>
                <a:close/>
                <a:moveTo>
                  <a:pt x="824" y="356"/>
                </a:moveTo>
                <a:cubicBezTo>
                  <a:pt x="691" y="356"/>
                  <a:pt x="584" y="463"/>
                  <a:pt x="584" y="596"/>
                </a:cubicBezTo>
                <a:cubicBezTo>
                  <a:pt x="584" y="729"/>
                  <a:pt x="691" y="836"/>
                  <a:pt x="824" y="836"/>
                </a:cubicBezTo>
                <a:cubicBezTo>
                  <a:pt x="957" y="836"/>
                  <a:pt x="1064" y="729"/>
                  <a:pt x="1064" y="596"/>
                </a:cubicBezTo>
                <a:cubicBezTo>
                  <a:pt x="1064" y="463"/>
                  <a:pt x="957" y="356"/>
                  <a:pt x="824" y="356"/>
                </a:cubicBezTo>
                <a:close/>
                <a:moveTo>
                  <a:pt x="824" y="236"/>
                </a:moveTo>
                <a:cubicBezTo>
                  <a:pt x="851" y="236"/>
                  <a:pt x="878" y="239"/>
                  <a:pt x="904" y="245"/>
                </a:cubicBezTo>
                <a:cubicBezTo>
                  <a:pt x="904" y="80"/>
                  <a:pt x="904" y="80"/>
                  <a:pt x="904" y="80"/>
                </a:cubicBezTo>
                <a:cubicBezTo>
                  <a:pt x="904" y="36"/>
                  <a:pt x="868" y="0"/>
                  <a:pt x="824" y="0"/>
                </a:cubicBezTo>
                <a:cubicBezTo>
                  <a:pt x="780" y="0"/>
                  <a:pt x="744" y="36"/>
                  <a:pt x="744" y="80"/>
                </a:cubicBezTo>
                <a:cubicBezTo>
                  <a:pt x="744" y="245"/>
                  <a:pt x="744" y="245"/>
                  <a:pt x="744" y="245"/>
                </a:cubicBezTo>
                <a:cubicBezTo>
                  <a:pt x="770" y="239"/>
                  <a:pt x="797" y="236"/>
                  <a:pt x="824" y="236"/>
                </a:cubicBezTo>
                <a:close/>
                <a:moveTo>
                  <a:pt x="824" y="956"/>
                </a:moveTo>
                <a:cubicBezTo>
                  <a:pt x="797" y="956"/>
                  <a:pt x="770" y="953"/>
                  <a:pt x="744" y="947"/>
                </a:cubicBezTo>
                <a:cubicBezTo>
                  <a:pt x="744" y="1408"/>
                  <a:pt x="744" y="1408"/>
                  <a:pt x="744" y="1408"/>
                </a:cubicBezTo>
                <a:cubicBezTo>
                  <a:pt x="744" y="1452"/>
                  <a:pt x="780" y="1488"/>
                  <a:pt x="824" y="1488"/>
                </a:cubicBezTo>
                <a:cubicBezTo>
                  <a:pt x="868" y="1488"/>
                  <a:pt x="904" y="1452"/>
                  <a:pt x="904" y="1408"/>
                </a:cubicBezTo>
                <a:cubicBezTo>
                  <a:pt x="904" y="947"/>
                  <a:pt x="904" y="947"/>
                  <a:pt x="904" y="947"/>
                </a:cubicBezTo>
                <a:cubicBezTo>
                  <a:pt x="878" y="953"/>
                  <a:pt x="851" y="956"/>
                  <a:pt x="824" y="956"/>
                </a:cubicBezTo>
                <a:close/>
                <a:moveTo>
                  <a:pt x="1408" y="656"/>
                </a:moveTo>
                <a:cubicBezTo>
                  <a:pt x="1275" y="656"/>
                  <a:pt x="1168" y="763"/>
                  <a:pt x="1168" y="896"/>
                </a:cubicBezTo>
                <a:cubicBezTo>
                  <a:pt x="1168" y="1029"/>
                  <a:pt x="1275" y="1136"/>
                  <a:pt x="1408" y="1136"/>
                </a:cubicBezTo>
                <a:cubicBezTo>
                  <a:pt x="1541" y="1136"/>
                  <a:pt x="1648" y="1029"/>
                  <a:pt x="1648" y="896"/>
                </a:cubicBezTo>
                <a:cubicBezTo>
                  <a:pt x="1648" y="763"/>
                  <a:pt x="1541" y="656"/>
                  <a:pt x="1408" y="656"/>
                </a:cubicBezTo>
                <a:close/>
                <a:moveTo>
                  <a:pt x="1408" y="536"/>
                </a:moveTo>
                <a:cubicBezTo>
                  <a:pt x="1435" y="536"/>
                  <a:pt x="1462" y="539"/>
                  <a:pt x="1488" y="545"/>
                </a:cubicBezTo>
                <a:cubicBezTo>
                  <a:pt x="1488" y="80"/>
                  <a:pt x="1488" y="80"/>
                  <a:pt x="1488" y="80"/>
                </a:cubicBezTo>
                <a:cubicBezTo>
                  <a:pt x="1488" y="36"/>
                  <a:pt x="1452" y="0"/>
                  <a:pt x="1408" y="0"/>
                </a:cubicBezTo>
                <a:cubicBezTo>
                  <a:pt x="1364" y="0"/>
                  <a:pt x="1328" y="36"/>
                  <a:pt x="1328" y="80"/>
                </a:cubicBezTo>
                <a:cubicBezTo>
                  <a:pt x="1328" y="545"/>
                  <a:pt x="1328" y="545"/>
                  <a:pt x="1328" y="545"/>
                </a:cubicBezTo>
                <a:cubicBezTo>
                  <a:pt x="1354" y="539"/>
                  <a:pt x="1381" y="536"/>
                  <a:pt x="1408" y="536"/>
                </a:cubicBezTo>
                <a:close/>
                <a:moveTo>
                  <a:pt x="1408" y="1256"/>
                </a:moveTo>
                <a:cubicBezTo>
                  <a:pt x="1381" y="1256"/>
                  <a:pt x="1354" y="1253"/>
                  <a:pt x="1328" y="1247"/>
                </a:cubicBezTo>
                <a:cubicBezTo>
                  <a:pt x="1328" y="1408"/>
                  <a:pt x="1328" y="1408"/>
                  <a:pt x="1328" y="1408"/>
                </a:cubicBezTo>
                <a:cubicBezTo>
                  <a:pt x="1328" y="1452"/>
                  <a:pt x="1364" y="1488"/>
                  <a:pt x="1408" y="1488"/>
                </a:cubicBezTo>
                <a:cubicBezTo>
                  <a:pt x="1452" y="1488"/>
                  <a:pt x="1488" y="1452"/>
                  <a:pt x="1488" y="1408"/>
                </a:cubicBezTo>
                <a:cubicBezTo>
                  <a:pt x="1488" y="1247"/>
                  <a:pt x="1488" y="1247"/>
                  <a:pt x="1488" y="1247"/>
                </a:cubicBezTo>
                <a:cubicBezTo>
                  <a:pt x="1462" y="1253"/>
                  <a:pt x="1435" y="1256"/>
                  <a:pt x="1408" y="1256"/>
                </a:cubicBezTo>
                <a:close/>
              </a:path>
            </a:pathLst>
          </a:custGeom>
          <a:solidFill>
            <a:schemeClr val="bg2"/>
          </a:solidFill>
          <a:ln w="9525">
            <a:noFill/>
          </a:ln>
        </p:spPr>
        <p:txBody>
          <a:bodyPr/>
          <a:p>
            <a:endParaRPr lang="zh-CN" altLang="en-US"/>
          </a:p>
        </p:txBody>
      </p:sp>
      <p:sp>
        <p:nvSpPr>
          <p:cNvPr id="33826" name="Freeform 17"/>
          <p:cNvSpPr>
            <a:spLocks noEditPoints="1"/>
          </p:cNvSpPr>
          <p:nvPr/>
        </p:nvSpPr>
        <p:spPr>
          <a:xfrm>
            <a:off x="6181725" y="3268663"/>
            <a:ext cx="515938" cy="428625"/>
          </a:xfrm>
          <a:custGeom>
            <a:avLst/>
            <a:gdLst/>
            <a:ahLst/>
            <a:cxnLst>
              <a:cxn ang="0">
                <a:pos x="45206714" y="67541650"/>
              </a:cxn>
              <a:cxn ang="0">
                <a:pos x="139166116" y="75395388"/>
              </a:cxn>
              <a:cxn ang="0">
                <a:pos x="69139772" y="82267174"/>
              </a:cxn>
              <a:cxn ang="0">
                <a:pos x="45206714" y="90120913"/>
              </a:cxn>
              <a:cxn ang="0">
                <a:pos x="69139772" y="82267174"/>
              </a:cxn>
              <a:cxn ang="0">
                <a:pos x="45206714" y="97189152"/>
              </a:cxn>
              <a:cxn ang="0">
                <a:pos x="69139772" y="105042891"/>
              </a:cxn>
              <a:cxn ang="0">
                <a:pos x="139166116" y="82267174"/>
              </a:cxn>
              <a:cxn ang="0">
                <a:pos x="115233058" y="90120913"/>
              </a:cxn>
              <a:cxn ang="0">
                <a:pos x="139166116" y="82267174"/>
              </a:cxn>
              <a:cxn ang="0">
                <a:pos x="115233058" y="97189152"/>
              </a:cxn>
              <a:cxn ang="0">
                <a:pos x="139166116" y="105042891"/>
              </a:cxn>
              <a:cxn ang="0">
                <a:pos x="107452562" y="82267174"/>
              </a:cxn>
              <a:cxn ang="0">
                <a:pos x="76526724" y="105042891"/>
              </a:cxn>
              <a:cxn ang="0">
                <a:pos x="107452562" y="82267174"/>
              </a:cxn>
              <a:cxn ang="0">
                <a:pos x="150098415" y="115841546"/>
              </a:cxn>
              <a:cxn ang="0">
                <a:pos x="33486699" y="33181779"/>
              </a:cxn>
              <a:cxn ang="0">
                <a:pos x="161917287" y="21401171"/>
              </a:cxn>
              <a:cxn ang="0">
                <a:pos x="21667827" y="134297800"/>
              </a:cxn>
              <a:cxn ang="0">
                <a:pos x="161917287" y="21401171"/>
              </a:cxn>
              <a:cxn ang="0">
                <a:pos x="89625711" y="42311679"/>
              </a:cxn>
              <a:cxn ang="0">
                <a:pos x="96323177" y="54288427"/>
              </a:cxn>
              <a:cxn ang="0">
                <a:pos x="103118871" y="42311679"/>
              </a:cxn>
              <a:cxn ang="0">
                <a:pos x="107452562" y="42311679"/>
              </a:cxn>
              <a:cxn ang="0">
                <a:pos x="107354019" y="59687911"/>
              </a:cxn>
              <a:cxn ang="0">
                <a:pos x="100656554" y="48201826"/>
              </a:cxn>
              <a:cxn ang="0">
                <a:pos x="93762317" y="59687911"/>
              </a:cxn>
              <a:cxn ang="0">
                <a:pos x="81549587" y="56153635"/>
              </a:cxn>
              <a:cxn ang="0">
                <a:pos x="87852881" y="52521289"/>
              </a:cxn>
              <a:cxn ang="0">
                <a:pos x="81549587" y="48987326"/>
              </a:cxn>
              <a:cxn ang="0">
                <a:pos x="88148509" y="45845956"/>
              </a:cxn>
              <a:cxn ang="0">
                <a:pos x="77314439" y="42311679"/>
              </a:cxn>
              <a:cxn ang="0">
                <a:pos x="88542367" y="59687911"/>
              </a:cxn>
              <a:cxn ang="0">
                <a:pos x="117695375" y="56350088"/>
              </a:cxn>
              <a:cxn ang="0">
                <a:pos x="113361684" y="55171996"/>
              </a:cxn>
              <a:cxn ang="0">
                <a:pos x="112573968" y="58804342"/>
              </a:cxn>
              <a:cxn ang="0">
                <a:pos x="124589612" y="54484880"/>
              </a:cxn>
              <a:cxn ang="0">
                <a:pos x="117005888" y="47023734"/>
              </a:cxn>
              <a:cxn ang="0">
                <a:pos x="122718238" y="46336618"/>
              </a:cxn>
              <a:cxn ang="0">
                <a:pos x="123900126" y="42998795"/>
              </a:cxn>
              <a:cxn ang="0">
                <a:pos x="119369663" y="42017156"/>
              </a:cxn>
              <a:cxn ang="0">
                <a:pos x="117498289" y="52521289"/>
              </a:cxn>
              <a:cxn ang="0">
                <a:pos x="117695375" y="56350088"/>
              </a:cxn>
              <a:cxn ang="0">
                <a:pos x="70026344" y="59687911"/>
              </a:cxn>
              <a:cxn ang="0">
                <a:pos x="74359721" y="42311679"/>
              </a:cxn>
              <a:cxn ang="0">
                <a:pos x="70420202" y="52914195"/>
              </a:cxn>
              <a:cxn ang="0">
                <a:pos x="59881760" y="42311679"/>
              </a:cxn>
              <a:cxn ang="0">
                <a:pos x="63821280" y="59687911"/>
              </a:cxn>
              <a:cxn ang="0">
                <a:pos x="150098415" y="11780608"/>
              </a:cxn>
              <a:cxn ang="0">
                <a:pos x="11818872" y="121339100"/>
              </a:cxn>
              <a:cxn ang="0">
                <a:pos x="0" y="0"/>
              </a:cxn>
              <a:cxn ang="0">
                <a:pos x="150098415" y="11780608"/>
              </a:cxn>
            </a:cxnLst>
            <a:pathLst>
              <a:path w="1644" h="1368">
                <a:moveTo>
                  <a:pt x="1413" y="688"/>
                </a:moveTo>
                <a:cubicBezTo>
                  <a:pt x="459" y="688"/>
                  <a:pt x="459" y="688"/>
                  <a:pt x="459" y="688"/>
                </a:cubicBezTo>
                <a:cubicBezTo>
                  <a:pt x="459" y="768"/>
                  <a:pt x="459" y="768"/>
                  <a:pt x="459" y="768"/>
                </a:cubicBezTo>
                <a:cubicBezTo>
                  <a:pt x="1413" y="768"/>
                  <a:pt x="1413" y="768"/>
                  <a:pt x="1413" y="768"/>
                </a:cubicBezTo>
                <a:lnTo>
                  <a:pt x="1413" y="688"/>
                </a:lnTo>
                <a:close/>
                <a:moveTo>
                  <a:pt x="702" y="838"/>
                </a:moveTo>
                <a:cubicBezTo>
                  <a:pt x="459" y="838"/>
                  <a:pt x="459" y="838"/>
                  <a:pt x="459" y="838"/>
                </a:cubicBezTo>
                <a:cubicBezTo>
                  <a:pt x="459" y="918"/>
                  <a:pt x="459" y="918"/>
                  <a:pt x="459" y="918"/>
                </a:cubicBezTo>
                <a:cubicBezTo>
                  <a:pt x="702" y="918"/>
                  <a:pt x="702" y="918"/>
                  <a:pt x="702" y="918"/>
                </a:cubicBezTo>
                <a:lnTo>
                  <a:pt x="702" y="838"/>
                </a:lnTo>
                <a:close/>
                <a:moveTo>
                  <a:pt x="702" y="990"/>
                </a:moveTo>
                <a:cubicBezTo>
                  <a:pt x="459" y="990"/>
                  <a:pt x="459" y="990"/>
                  <a:pt x="459" y="990"/>
                </a:cubicBezTo>
                <a:cubicBezTo>
                  <a:pt x="459" y="1070"/>
                  <a:pt x="459" y="1070"/>
                  <a:pt x="459" y="1070"/>
                </a:cubicBezTo>
                <a:cubicBezTo>
                  <a:pt x="702" y="1070"/>
                  <a:pt x="702" y="1070"/>
                  <a:pt x="702" y="1070"/>
                </a:cubicBezTo>
                <a:lnTo>
                  <a:pt x="702" y="990"/>
                </a:lnTo>
                <a:close/>
                <a:moveTo>
                  <a:pt x="1413" y="838"/>
                </a:moveTo>
                <a:cubicBezTo>
                  <a:pt x="1170" y="838"/>
                  <a:pt x="1170" y="838"/>
                  <a:pt x="1170" y="838"/>
                </a:cubicBezTo>
                <a:cubicBezTo>
                  <a:pt x="1170" y="918"/>
                  <a:pt x="1170" y="918"/>
                  <a:pt x="1170" y="918"/>
                </a:cubicBezTo>
                <a:cubicBezTo>
                  <a:pt x="1413" y="918"/>
                  <a:pt x="1413" y="918"/>
                  <a:pt x="1413" y="918"/>
                </a:cubicBezTo>
                <a:lnTo>
                  <a:pt x="1413" y="838"/>
                </a:lnTo>
                <a:close/>
                <a:moveTo>
                  <a:pt x="1413" y="990"/>
                </a:moveTo>
                <a:cubicBezTo>
                  <a:pt x="1170" y="990"/>
                  <a:pt x="1170" y="990"/>
                  <a:pt x="1170" y="990"/>
                </a:cubicBezTo>
                <a:cubicBezTo>
                  <a:pt x="1170" y="1070"/>
                  <a:pt x="1170" y="1070"/>
                  <a:pt x="1170" y="1070"/>
                </a:cubicBezTo>
                <a:cubicBezTo>
                  <a:pt x="1413" y="1070"/>
                  <a:pt x="1413" y="1070"/>
                  <a:pt x="1413" y="1070"/>
                </a:cubicBezTo>
                <a:lnTo>
                  <a:pt x="1413" y="990"/>
                </a:lnTo>
                <a:close/>
                <a:moveTo>
                  <a:pt x="1091" y="838"/>
                </a:moveTo>
                <a:cubicBezTo>
                  <a:pt x="777" y="838"/>
                  <a:pt x="777" y="838"/>
                  <a:pt x="777" y="838"/>
                </a:cubicBezTo>
                <a:cubicBezTo>
                  <a:pt x="777" y="1070"/>
                  <a:pt x="777" y="1070"/>
                  <a:pt x="777" y="1070"/>
                </a:cubicBezTo>
                <a:cubicBezTo>
                  <a:pt x="1091" y="1070"/>
                  <a:pt x="1091" y="1070"/>
                  <a:pt x="1091" y="1070"/>
                </a:cubicBezTo>
                <a:lnTo>
                  <a:pt x="1091" y="838"/>
                </a:lnTo>
                <a:close/>
                <a:moveTo>
                  <a:pt x="1524" y="338"/>
                </a:moveTo>
                <a:cubicBezTo>
                  <a:pt x="1524" y="1180"/>
                  <a:pt x="1524" y="1180"/>
                  <a:pt x="1524" y="1180"/>
                </a:cubicBezTo>
                <a:cubicBezTo>
                  <a:pt x="340" y="1180"/>
                  <a:pt x="340" y="1180"/>
                  <a:pt x="340" y="1180"/>
                </a:cubicBezTo>
                <a:cubicBezTo>
                  <a:pt x="340" y="338"/>
                  <a:pt x="340" y="338"/>
                  <a:pt x="340" y="338"/>
                </a:cubicBezTo>
                <a:cubicBezTo>
                  <a:pt x="1524" y="338"/>
                  <a:pt x="1524" y="338"/>
                  <a:pt x="1524" y="338"/>
                </a:cubicBezTo>
                <a:moveTo>
                  <a:pt x="1644" y="218"/>
                </a:moveTo>
                <a:cubicBezTo>
                  <a:pt x="220" y="218"/>
                  <a:pt x="220" y="218"/>
                  <a:pt x="220" y="218"/>
                </a:cubicBezTo>
                <a:cubicBezTo>
                  <a:pt x="220" y="1368"/>
                  <a:pt x="220" y="1368"/>
                  <a:pt x="220" y="1368"/>
                </a:cubicBezTo>
                <a:cubicBezTo>
                  <a:pt x="1644" y="1368"/>
                  <a:pt x="1644" y="1368"/>
                  <a:pt x="1644" y="1368"/>
                </a:cubicBezTo>
                <a:lnTo>
                  <a:pt x="1644" y="218"/>
                </a:lnTo>
                <a:close/>
                <a:moveTo>
                  <a:pt x="952" y="608"/>
                </a:moveTo>
                <a:cubicBezTo>
                  <a:pt x="910" y="431"/>
                  <a:pt x="910" y="431"/>
                  <a:pt x="910" y="431"/>
                </a:cubicBezTo>
                <a:cubicBezTo>
                  <a:pt x="956" y="431"/>
                  <a:pt x="956" y="431"/>
                  <a:pt x="956" y="431"/>
                </a:cubicBezTo>
                <a:cubicBezTo>
                  <a:pt x="978" y="553"/>
                  <a:pt x="978" y="553"/>
                  <a:pt x="978" y="553"/>
                </a:cubicBezTo>
                <a:cubicBezTo>
                  <a:pt x="1002" y="431"/>
                  <a:pt x="1002" y="431"/>
                  <a:pt x="1002" y="431"/>
                </a:cubicBezTo>
                <a:cubicBezTo>
                  <a:pt x="1047" y="431"/>
                  <a:pt x="1047" y="431"/>
                  <a:pt x="1047" y="431"/>
                </a:cubicBezTo>
                <a:cubicBezTo>
                  <a:pt x="1069" y="551"/>
                  <a:pt x="1069" y="551"/>
                  <a:pt x="1069" y="551"/>
                </a:cubicBezTo>
                <a:cubicBezTo>
                  <a:pt x="1091" y="431"/>
                  <a:pt x="1091" y="431"/>
                  <a:pt x="1091" y="431"/>
                </a:cubicBezTo>
                <a:cubicBezTo>
                  <a:pt x="1135" y="431"/>
                  <a:pt x="1135" y="431"/>
                  <a:pt x="1135" y="431"/>
                </a:cubicBezTo>
                <a:cubicBezTo>
                  <a:pt x="1090" y="608"/>
                  <a:pt x="1090" y="608"/>
                  <a:pt x="1090" y="608"/>
                </a:cubicBezTo>
                <a:cubicBezTo>
                  <a:pt x="1044" y="608"/>
                  <a:pt x="1044" y="608"/>
                  <a:pt x="1044" y="608"/>
                </a:cubicBezTo>
                <a:cubicBezTo>
                  <a:pt x="1022" y="491"/>
                  <a:pt x="1022" y="491"/>
                  <a:pt x="1022" y="491"/>
                </a:cubicBezTo>
                <a:cubicBezTo>
                  <a:pt x="998" y="608"/>
                  <a:pt x="998" y="608"/>
                  <a:pt x="998" y="608"/>
                </a:cubicBezTo>
                <a:lnTo>
                  <a:pt x="952" y="608"/>
                </a:lnTo>
                <a:close/>
                <a:moveTo>
                  <a:pt x="899" y="572"/>
                </a:moveTo>
                <a:cubicBezTo>
                  <a:pt x="828" y="572"/>
                  <a:pt x="828" y="572"/>
                  <a:pt x="828" y="572"/>
                </a:cubicBezTo>
                <a:cubicBezTo>
                  <a:pt x="828" y="535"/>
                  <a:pt x="828" y="535"/>
                  <a:pt x="828" y="535"/>
                </a:cubicBezTo>
                <a:cubicBezTo>
                  <a:pt x="892" y="535"/>
                  <a:pt x="892" y="535"/>
                  <a:pt x="892" y="535"/>
                </a:cubicBezTo>
                <a:cubicBezTo>
                  <a:pt x="892" y="499"/>
                  <a:pt x="892" y="499"/>
                  <a:pt x="892" y="499"/>
                </a:cubicBezTo>
                <a:cubicBezTo>
                  <a:pt x="828" y="499"/>
                  <a:pt x="828" y="499"/>
                  <a:pt x="828" y="499"/>
                </a:cubicBezTo>
                <a:cubicBezTo>
                  <a:pt x="828" y="467"/>
                  <a:pt x="828" y="467"/>
                  <a:pt x="828" y="467"/>
                </a:cubicBezTo>
                <a:cubicBezTo>
                  <a:pt x="895" y="467"/>
                  <a:pt x="895" y="467"/>
                  <a:pt x="895" y="467"/>
                </a:cubicBezTo>
                <a:cubicBezTo>
                  <a:pt x="895" y="431"/>
                  <a:pt x="895" y="431"/>
                  <a:pt x="895" y="431"/>
                </a:cubicBezTo>
                <a:cubicBezTo>
                  <a:pt x="785" y="431"/>
                  <a:pt x="785" y="431"/>
                  <a:pt x="785" y="431"/>
                </a:cubicBezTo>
                <a:cubicBezTo>
                  <a:pt x="785" y="608"/>
                  <a:pt x="785" y="608"/>
                  <a:pt x="785" y="608"/>
                </a:cubicBezTo>
                <a:cubicBezTo>
                  <a:pt x="899" y="608"/>
                  <a:pt x="899" y="608"/>
                  <a:pt x="899" y="608"/>
                </a:cubicBezTo>
                <a:lnTo>
                  <a:pt x="899" y="572"/>
                </a:lnTo>
                <a:close/>
                <a:moveTo>
                  <a:pt x="1195" y="574"/>
                </a:moveTo>
                <a:cubicBezTo>
                  <a:pt x="1182" y="574"/>
                  <a:pt x="1166" y="570"/>
                  <a:pt x="1153" y="564"/>
                </a:cubicBezTo>
                <a:cubicBezTo>
                  <a:pt x="1151" y="562"/>
                  <a:pt x="1151" y="562"/>
                  <a:pt x="1151" y="562"/>
                </a:cubicBezTo>
                <a:cubicBezTo>
                  <a:pt x="1142" y="599"/>
                  <a:pt x="1142" y="599"/>
                  <a:pt x="1142" y="599"/>
                </a:cubicBezTo>
                <a:cubicBezTo>
                  <a:pt x="1143" y="599"/>
                  <a:pt x="1143" y="599"/>
                  <a:pt x="1143" y="599"/>
                </a:cubicBezTo>
                <a:cubicBezTo>
                  <a:pt x="1152" y="605"/>
                  <a:pt x="1172" y="610"/>
                  <a:pt x="1193" y="610"/>
                </a:cubicBezTo>
                <a:cubicBezTo>
                  <a:pt x="1246" y="610"/>
                  <a:pt x="1265" y="580"/>
                  <a:pt x="1265" y="555"/>
                </a:cubicBezTo>
                <a:cubicBezTo>
                  <a:pt x="1265" y="530"/>
                  <a:pt x="1250" y="513"/>
                  <a:pt x="1218" y="501"/>
                </a:cubicBezTo>
                <a:cubicBezTo>
                  <a:pt x="1195" y="493"/>
                  <a:pt x="1188" y="488"/>
                  <a:pt x="1188" y="479"/>
                </a:cubicBezTo>
                <a:cubicBezTo>
                  <a:pt x="1188" y="470"/>
                  <a:pt x="1197" y="464"/>
                  <a:pt x="1211" y="464"/>
                </a:cubicBezTo>
                <a:cubicBezTo>
                  <a:pt x="1223" y="464"/>
                  <a:pt x="1235" y="467"/>
                  <a:pt x="1246" y="472"/>
                </a:cubicBezTo>
                <a:cubicBezTo>
                  <a:pt x="1248" y="473"/>
                  <a:pt x="1248" y="473"/>
                  <a:pt x="1248" y="473"/>
                </a:cubicBezTo>
                <a:cubicBezTo>
                  <a:pt x="1258" y="438"/>
                  <a:pt x="1258" y="438"/>
                  <a:pt x="1258" y="438"/>
                </a:cubicBezTo>
                <a:cubicBezTo>
                  <a:pt x="1256" y="437"/>
                  <a:pt x="1256" y="437"/>
                  <a:pt x="1256" y="437"/>
                </a:cubicBezTo>
                <a:cubicBezTo>
                  <a:pt x="1243" y="431"/>
                  <a:pt x="1228" y="428"/>
                  <a:pt x="1212" y="428"/>
                </a:cubicBezTo>
                <a:cubicBezTo>
                  <a:pt x="1171" y="428"/>
                  <a:pt x="1144" y="450"/>
                  <a:pt x="1144" y="482"/>
                </a:cubicBezTo>
                <a:cubicBezTo>
                  <a:pt x="1144" y="506"/>
                  <a:pt x="1161" y="524"/>
                  <a:pt x="1193" y="535"/>
                </a:cubicBezTo>
                <a:cubicBezTo>
                  <a:pt x="1214" y="542"/>
                  <a:pt x="1221" y="548"/>
                  <a:pt x="1221" y="557"/>
                </a:cubicBezTo>
                <a:cubicBezTo>
                  <a:pt x="1221" y="568"/>
                  <a:pt x="1211" y="574"/>
                  <a:pt x="1195" y="574"/>
                </a:cubicBezTo>
                <a:close/>
                <a:moveTo>
                  <a:pt x="648" y="487"/>
                </a:moveTo>
                <a:cubicBezTo>
                  <a:pt x="711" y="608"/>
                  <a:pt x="711" y="608"/>
                  <a:pt x="711" y="608"/>
                </a:cubicBezTo>
                <a:cubicBezTo>
                  <a:pt x="755" y="608"/>
                  <a:pt x="755" y="608"/>
                  <a:pt x="755" y="608"/>
                </a:cubicBezTo>
                <a:cubicBezTo>
                  <a:pt x="755" y="431"/>
                  <a:pt x="755" y="431"/>
                  <a:pt x="755" y="431"/>
                </a:cubicBezTo>
                <a:cubicBezTo>
                  <a:pt x="715" y="431"/>
                  <a:pt x="715" y="431"/>
                  <a:pt x="715" y="431"/>
                </a:cubicBezTo>
                <a:cubicBezTo>
                  <a:pt x="715" y="539"/>
                  <a:pt x="715" y="539"/>
                  <a:pt x="715" y="539"/>
                </a:cubicBezTo>
                <a:cubicBezTo>
                  <a:pt x="657" y="431"/>
                  <a:pt x="657" y="431"/>
                  <a:pt x="657" y="431"/>
                </a:cubicBezTo>
                <a:cubicBezTo>
                  <a:pt x="608" y="431"/>
                  <a:pt x="608" y="431"/>
                  <a:pt x="608" y="431"/>
                </a:cubicBezTo>
                <a:cubicBezTo>
                  <a:pt x="608" y="608"/>
                  <a:pt x="608" y="608"/>
                  <a:pt x="608" y="608"/>
                </a:cubicBezTo>
                <a:cubicBezTo>
                  <a:pt x="648" y="608"/>
                  <a:pt x="648" y="608"/>
                  <a:pt x="648" y="608"/>
                </a:cubicBezTo>
                <a:lnTo>
                  <a:pt x="648" y="487"/>
                </a:lnTo>
                <a:close/>
                <a:moveTo>
                  <a:pt x="1524" y="120"/>
                </a:moveTo>
                <a:cubicBezTo>
                  <a:pt x="120" y="120"/>
                  <a:pt x="120" y="120"/>
                  <a:pt x="120" y="120"/>
                </a:cubicBezTo>
                <a:cubicBezTo>
                  <a:pt x="120" y="1236"/>
                  <a:pt x="120" y="1236"/>
                  <a:pt x="120" y="1236"/>
                </a:cubicBezTo>
                <a:cubicBezTo>
                  <a:pt x="0" y="1236"/>
                  <a:pt x="0" y="1236"/>
                  <a:pt x="0" y="1236"/>
                </a:cubicBezTo>
                <a:cubicBezTo>
                  <a:pt x="0" y="0"/>
                  <a:pt x="0" y="0"/>
                  <a:pt x="0" y="0"/>
                </a:cubicBezTo>
                <a:cubicBezTo>
                  <a:pt x="1524" y="0"/>
                  <a:pt x="1524" y="0"/>
                  <a:pt x="1524" y="0"/>
                </a:cubicBezTo>
                <a:lnTo>
                  <a:pt x="1524" y="120"/>
                </a:lnTo>
                <a:close/>
              </a:path>
            </a:pathLst>
          </a:custGeom>
          <a:solidFill>
            <a:schemeClr val="tx2"/>
          </a:solidFill>
          <a:ln w="9525">
            <a:noFill/>
          </a:ln>
        </p:spPr>
        <p:txBody>
          <a:bodyPr/>
          <a:p>
            <a:endParaRPr lang="zh-CN" altLang="en-US"/>
          </a:p>
        </p:txBody>
      </p:sp>
      <p:sp>
        <p:nvSpPr>
          <p:cNvPr id="33827" name="Freeform 21"/>
          <p:cNvSpPr>
            <a:spLocks noEditPoints="1"/>
          </p:cNvSpPr>
          <p:nvPr/>
        </p:nvSpPr>
        <p:spPr>
          <a:xfrm>
            <a:off x="4883150" y="2152650"/>
            <a:ext cx="449263" cy="449263"/>
          </a:xfrm>
          <a:custGeom>
            <a:avLst/>
            <a:gdLst/>
            <a:ahLst/>
            <a:cxnLst>
              <a:cxn ang="0">
                <a:pos x="100179106" y="0"/>
              </a:cxn>
              <a:cxn ang="0">
                <a:pos x="22294949" y="0"/>
              </a:cxn>
              <a:cxn ang="0">
                <a:pos x="0" y="22294949"/>
              </a:cxn>
              <a:cxn ang="0">
                <a:pos x="0" y="100179106"/>
              </a:cxn>
              <a:cxn ang="0">
                <a:pos x="22294949" y="122474055"/>
              </a:cxn>
              <a:cxn ang="0">
                <a:pos x="100179106" y="122474055"/>
              </a:cxn>
              <a:cxn ang="0">
                <a:pos x="122474055" y="100179106"/>
              </a:cxn>
              <a:cxn ang="0">
                <a:pos x="122474055" y="22294949"/>
              </a:cxn>
              <a:cxn ang="0">
                <a:pos x="100179106" y="0"/>
              </a:cxn>
              <a:cxn ang="0">
                <a:pos x="66067559" y="95348439"/>
              </a:cxn>
              <a:cxn ang="0">
                <a:pos x="24598785" y="95348439"/>
              </a:cxn>
              <a:cxn ang="0">
                <a:pos x="19619544" y="90369198"/>
              </a:cxn>
              <a:cxn ang="0">
                <a:pos x="24598785" y="85389957"/>
              </a:cxn>
              <a:cxn ang="0">
                <a:pos x="66067559" y="85389957"/>
              </a:cxn>
              <a:cxn ang="0">
                <a:pos x="65547417" y="90369198"/>
              </a:cxn>
              <a:cxn ang="0">
                <a:pos x="66067559" y="95348439"/>
              </a:cxn>
              <a:cxn ang="0">
                <a:pos x="87916789" y="105306920"/>
              </a:cxn>
              <a:cxn ang="0">
                <a:pos x="72979067" y="90369198"/>
              </a:cxn>
              <a:cxn ang="0">
                <a:pos x="87916789" y="75431476"/>
              </a:cxn>
              <a:cxn ang="0">
                <a:pos x="102854511" y="90369198"/>
              </a:cxn>
              <a:cxn ang="0">
                <a:pos x="87916789" y="105306920"/>
              </a:cxn>
              <a:cxn ang="0">
                <a:pos x="110583307" y="61237164"/>
              </a:cxn>
              <a:cxn ang="0">
                <a:pos x="11890749" y="61237164"/>
              </a:cxn>
              <a:cxn ang="0">
                <a:pos x="11890749" y="23781497"/>
              </a:cxn>
              <a:cxn ang="0">
                <a:pos x="23781497" y="11890749"/>
              </a:cxn>
              <a:cxn ang="0">
                <a:pos x="98692558" y="11890749"/>
              </a:cxn>
              <a:cxn ang="0">
                <a:pos x="110583307" y="23781497"/>
              </a:cxn>
              <a:cxn ang="0">
                <a:pos x="110583307" y="61237164"/>
              </a:cxn>
              <a:cxn ang="0">
                <a:pos x="52467539" y="52913531"/>
              </a:cxn>
              <a:cxn ang="0">
                <a:pos x="19322398" y="52913531"/>
              </a:cxn>
              <a:cxn ang="0">
                <a:pos x="52467539" y="40428218"/>
              </a:cxn>
              <a:cxn ang="0">
                <a:pos x="52467539" y="52913531"/>
              </a:cxn>
              <a:cxn ang="0">
                <a:pos x="58412914" y="38198805"/>
              </a:cxn>
              <a:cxn ang="0">
                <a:pos x="76843601" y="31213147"/>
              </a:cxn>
              <a:cxn ang="0">
                <a:pos x="76843601" y="52913531"/>
              </a:cxn>
              <a:cxn ang="0">
                <a:pos x="58412914" y="52913531"/>
              </a:cxn>
              <a:cxn ang="0">
                <a:pos x="58412914" y="38198805"/>
              </a:cxn>
              <a:cxn ang="0">
                <a:pos x="101665382" y="21849230"/>
              </a:cxn>
              <a:cxn ang="0">
                <a:pos x="101665382" y="52913531"/>
              </a:cxn>
              <a:cxn ang="0">
                <a:pos x="82788975" y="52913531"/>
              </a:cxn>
              <a:cxn ang="0">
                <a:pos x="82788975" y="28983461"/>
              </a:cxn>
              <a:cxn ang="0">
                <a:pos x="101665382" y="21849230"/>
              </a:cxn>
            </a:cxnLst>
            <a:pathLst>
              <a:path w="1648" h="1648">
                <a:moveTo>
                  <a:pt x="1348" y="0"/>
                </a:moveTo>
                <a:cubicBezTo>
                  <a:pt x="300" y="0"/>
                  <a:pt x="300" y="0"/>
                  <a:pt x="300" y="0"/>
                </a:cubicBezTo>
                <a:cubicBezTo>
                  <a:pt x="134" y="0"/>
                  <a:pt x="0" y="134"/>
                  <a:pt x="0" y="300"/>
                </a:cubicBezTo>
                <a:cubicBezTo>
                  <a:pt x="0" y="1348"/>
                  <a:pt x="0" y="1348"/>
                  <a:pt x="0" y="1348"/>
                </a:cubicBezTo>
                <a:cubicBezTo>
                  <a:pt x="0" y="1514"/>
                  <a:pt x="134" y="1648"/>
                  <a:pt x="300" y="1648"/>
                </a:cubicBezTo>
                <a:cubicBezTo>
                  <a:pt x="1348" y="1648"/>
                  <a:pt x="1348" y="1648"/>
                  <a:pt x="1348" y="1648"/>
                </a:cubicBezTo>
                <a:cubicBezTo>
                  <a:pt x="1514" y="1648"/>
                  <a:pt x="1648" y="1514"/>
                  <a:pt x="1648" y="1348"/>
                </a:cubicBezTo>
                <a:cubicBezTo>
                  <a:pt x="1648" y="300"/>
                  <a:pt x="1648" y="300"/>
                  <a:pt x="1648" y="300"/>
                </a:cubicBezTo>
                <a:cubicBezTo>
                  <a:pt x="1648" y="134"/>
                  <a:pt x="1514" y="0"/>
                  <a:pt x="1348" y="0"/>
                </a:cubicBezTo>
                <a:close/>
                <a:moveTo>
                  <a:pt x="889" y="1283"/>
                </a:moveTo>
                <a:cubicBezTo>
                  <a:pt x="331" y="1283"/>
                  <a:pt x="331" y="1283"/>
                  <a:pt x="331" y="1283"/>
                </a:cubicBezTo>
                <a:cubicBezTo>
                  <a:pt x="294" y="1283"/>
                  <a:pt x="264" y="1253"/>
                  <a:pt x="264" y="1216"/>
                </a:cubicBezTo>
                <a:cubicBezTo>
                  <a:pt x="264" y="1179"/>
                  <a:pt x="294" y="1149"/>
                  <a:pt x="331" y="1149"/>
                </a:cubicBezTo>
                <a:cubicBezTo>
                  <a:pt x="889" y="1149"/>
                  <a:pt x="889" y="1149"/>
                  <a:pt x="889" y="1149"/>
                </a:cubicBezTo>
                <a:cubicBezTo>
                  <a:pt x="884" y="1171"/>
                  <a:pt x="882" y="1193"/>
                  <a:pt x="882" y="1216"/>
                </a:cubicBezTo>
                <a:cubicBezTo>
                  <a:pt x="882" y="1239"/>
                  <a:pt x="884" y="1261"/>
                  <a:pt x="889" y="1283"/>
                </a:cubicBezTo>
                <a:close/>
                <a:moveTo>
                  <a:pt x="1183" y="1417"/>
                </a:moveTo>
                <a:cubicBezTo>
                  <a:pt x="1072" y="1417"/>
                  <a:pt x="982" y="1327"/>
                  <a:pt x="982" y="1216"/>
                </a:cubicBezTo>
                <a:cubicBezTo>
                  <a:pt x="982" y="1105"/>
                  <a:pt x="1072" y="1015"/>
                  <a:pt x="1183" y="1015"/>
                </a:cubicBezTo>
                <a:cubicBezTo>
                  <a:pt x="1294" y="1015"/>
                  <a:pt x="1384" y="1105"/>
                  <a:pt x="1384" y="1216"/>
                </a:cubicBezTo>
                <a:cubicBezTo>
                  <a:pt x="1384" y="1327"/>
                  <a:pt x="1294" y="1417"/>
                  <a:pt x="1183" y="1417"/>
                </a:cubicBezTo>
                <a:close/>
                <a:moveTo>
                  <a:pt x="1488" y="824"/>
                </a:moveTo>
                <a:cubicBezTo>
                  <a:pt x="160" y="824"/>
                  <a:pt x="160" y="824"/>
                  <a:pt x="160" y="824"/>
                </a:cubicBezTo>
                <a:cubicBezTo>
                  <a:pt x="160" y="320"/>
                  <a:pt x="160" y="320"/>
                  <a:pt x="160" y="320"/>
                </a:cubicBezTo>
                <a:cubicBezTo>
                  <a:pt x="160" y="232"/>
                  <a:pt x="232" y="160"/>
                  <a:pt x="320" y="160"/>
                </a:cubicBezTo>
                <a:cubicBezTo>
                  <a:pt x="1328" y="160"/>
                  <a:pt x="1328" y="160"/>
                  <a:pt x="1328" y="160"/>
                </a:cubicBezTo>
                <a:cubicBezTo>
                  <a:pt x="1416" y="160"/>
                  <a:pt x="1488" y="232"/>
                  <a:pt x="1488" y="320"/>
                </a:cubicBezTo>
                <a:lnTo>
                  <a:pt x="1488" y="824"/>
                </a:lnTo>
                <a:close/>
                <a:moveTo>
                  <a:pt x="706" y="712"/>
                </a:moveTo>
                <a:cubicBezTo>
                  <a:pt x="260" y="712"/>
                  <a:pt x="260" y="712"/>
                  <a:pt x="260" y="712"/>
                </a:cubicBezTo>
                <a:cubicBezTo>
                  <a:pt x="706" y="544"/>
                  <a:pt x="706" y="544"/>
                  <a:pt x="706" y="544"/>
                </a:cubicBezTo>
                <a:lnTo>
                  <a:pt x="706" y="712"/>
                </a:lnTo>
                <a:close/>
                <a:moveTo>
                  <a:pt x="786" y="514"/>
                </a:moveTo>
                <a:cubicBezTo>
                  <a:pt x="1034" y="420"/>
                  <a:pt x="1034" y="420"/>
                  <a:pt x="1034" y="420"/>
                </a:cubicBezTo>
                <a:cubicBezTo>
                  <a:pt x="1034" y="712"/>
                  <a:pt x="1034" y="712"/>
                  <a:pt x="1034" y="712"/>
                </a:cubicBezTo>
                <a:cubicBezTo>
                  <a:pt x="786" y="712"/>
                  <a:pt x="786" y="712"/>
                  <a:pt x="786" y="712"/>
                </a:cubicBezTo>
                <a:lnTo>
                  <a:pt x="786" y="514"/>
                </a:lnTo>
                <a:close/>
                <a:moveTo>
                  <a:pt x="1368" y="294"/>
                </a:moveTo>
                <a:cubicBezTo>
                  <a:pt x="1368" y="712"/>
                  <a:pt x="1368" y="712"/>
                  <a:pt x="1368" y="712"/>
                </a:cubicBezTo>
                <a:cubicBezTo>
                  <a:pt x="1114" y="712"/>
                  <a:pt x="1114" y="712"/>
                  <a:pt x="1114" y="712"/>
                </a:cubicBezTo>
                <a:cubicBezTo>
                  <a:pt x="1114" y="390"/>
                  <a:pt x="1114" y="390"/>
                  <a:pt x="1114" y="390"/>
                </a:cubicBezTo>
                <a:lnTo>
                  <a:pt x="1368" y="294"/>
                </a:lnTo>
                <a:close/>
              </a:path>
            </a:pathLst>
          </a:custGeom>
          <a:solidFill>
            <a:schemeClr val="bg2"/>
          </a:solidFill>
          <a:ln w="9525">
            <a:noFill/>
          </a:ln>
        </p:spPr>
        <p:txBody>
          <a:bodyPr/>
          <a:p>
            <a:endParaRPr lang="zh-CN" altLang="en-US"/>
          </a:p>
        </p:txBody>
      </p:sp>
      <p:sp>
        <p:nvSpPr>
          <p:cNvPr id="33828" name="Freeform 596"/>
          <p:cNvSpPr>
            <a:spLocks noEditPoints="1"/>
          </p:cNvSpPr>
          <p:nvPr/>
        </p:nvSpPr>
        <p:spPr>
          <a:xfrm>
            <a:off x="2328863" y="2193925"/>
            <a:ext cx="406400" cy="412750"/>
          </a:xfrm>
          <a:custGeom>
            <a:avLst/>
            <a:gdLst/>
            <a:ahLst/>
            <a:cxnLst>
              <a:cxn ang="0">
                <a:pos x="315073654" y="238832628"/>
              </a:cxn>
              <a:cxn ang="0">
                <a:pos x="256507281" y="212953203"/>
              </a:cxn>
              <a:cxn ang="0">
                <a:pos x="246128583" y="212953203"/>
              </a:cxn>
              <a:cxn ang="0">
                <a:pos x="222404983" y="189291449"/>
              </a:cxn>
              <a:cxn ang="0">
                <a:pos x="317297661" y="94646155"/>
              </a:cxn>
              <a:cxn ang="0">
                <a:pos x="317297661" y="0"/>
              </a:cxn>
              <a:cxn ang="0">
                <a:pos x="174958644" y="141968802"/>
              </a:cxn>
              <a:cxn ang="0">
                <a:pos x="32619627" y="0"/>
              </a:cxn>
              <a:cxn ang="0">
                <a:pos x="32619627" y="94646155"/>
              </a:cxn>
              <a:cxn ang="0">
                <a:pos x="127512305" y="189291449"/>
              </a:cxn>
              <a:cxn ang="0">
                <a:pos x="103788705" y="212953203"/>
              </a:cxn>
              <a:cxn ang="0">
                <a:pos x="93410007" y="212953203"/>
              </a:cxn>
              <a:cxn ang="0">
                <a:pos x="34843634" y="238832628"/>
              </a:cxn>
              <a:cxn ang="0">
                <a:pos x="25206271" y="338654496"/>
              </a:cxn>
              <a:cxn ang="0">
                <a:pos x="67463261" y="354922005"/>
              </a:cxn>
              <a:cxn ang="0">
                <a:pos x="126029634" y="329042580"/>
              </a:cxn>
              <a:cxn ang="0">
                <a:pos x="150493708" y="261015361"/>
              </a:cxn>
              <a:cxn ang="0">
                <a:pos x="174958644" y="236614957"/>
              </a:cxn>
              <a:cxn ang="0">
                <a:pos x="199423580" y="261015361"/>
              </a:cxn>
              <a:cxn ang="0">
                <a:pos x="223887654" y="329042580"/>
              </a:cxn>
              <a:cxn ang="0">
                <a:pos x="282454027" y="354922005"/>
              </a:cxn>
              <a:cxn ang="0">
                <a:pos x="324711017" y="338654496"/>
              </a:cxn>
              <a:cxn ang="0">
                <a:pos x="315073654" y="238832628"/>
              </a:cxn>
              <a:cxn ang="0">
                <a:pos x="116392271" y="289113317"/>
              </a:cxn>
              <a:cxn ang="0">
                <a:pos x="103788705" y="306859847"/>
              </a:cxn>
              <a:cxn ang="0">
                <a:pos x="85255315" y="319429805"/>
              </a:cxn>
              <a:cxn ang="0">
                <a:pos x="67463261" y="323126497"/>
              </a:cxn>
              <a:cxn ang="0">
                <a:pos x="47446339" y="316471763"/>
              </a:cxn>
              <a:cxn ang="0">
                <a:pos x="40774319" y="296507561"/>
              </a:cxn>
              <a:cxn ang="0">
                <a:pos x="44480997" y="278761891"/>
              </a:cxn>
              <a:cxn ang="0">
                <a:pos x="57083702" y="261015361"/>
              </a:cxn>
              <a:cxn ang="0">
                <a:pos x="74876617" y="248445404"/>
              </a:cxn>
              <a:cxn ang="0">
                <a:pos x="93410007" y="244748711"/>
              </a:cxn>
              <a:cxn ang="0">
                <a:pos x="112685593" y="252142096"/>
              </a:cxn>
              <a:cxn ang="0">
                <a:pos x="120098949" y="271367647"/>
              </a:cxn>
              <a:cxn ang="0">
                <a:pos x="116392271" y="289113317"/>
              </a:cxn>
              <a:cxn ang="0">
                <a:pos x="174958644" y="222565979"/>
              </a:cxn>
              <a:cxn ang="0">
                <a:pos x="141597681" y="189291449"/>
              </a:cxn>
              <a:cxn ang="0">
                <a:pos x="174958644" y="156017780"/>
              </a:cxn>
              <a:cxn ang="0">
                <a:pos x="208319607" y="189291449"/>
              </a:cxn>
              <a:cxn ang="0">
                <a:pos x="174958644" y="222565979"/>
              </a:cxn>
              <a:cxn ang="0">
                <a:pos x="302470949" y="316471763"/>
              </a:cxn>
              <a:cxn ang="0">
                <a:pos x="282454027" y="323126497"/>
              </a:cxn>
              <a:cxn ang="0">
                <a:pos x="264661973" y="319429805"/>
              </a:cxn>
              <a:cxn ang="0">
                <a:pos x="246128583" y="306859847"/>
              </a:cxn>
              <a:cxn ang="0">
                <a:pos x="233525017" y="289113317"/>
              </a:cxn>
              <a:cxn ang="0">
                <a:pos x="229818339" y="271367647"/>
              </a:cxn>
              <a:cxn ang="0">
                <a:pos x="237231695" y="252142096"/>
              </a:cxn>
              <a:cxn ang="0">
                <a:pos x="256507281" y="244748711"/>
              </a:cxn>
              <a:cxn ang="0">
                <a:pos x="275040671" y="248445404"/>
              </a:cxn>
              <a:cxn ang="0">
                <a:pos x="292833586" y="261015361"/>
              </a:cxn>
              <a:cxn ang="0">
                <a:pos x="305436292" y="278761891"/>
              </a:cxn>
              <a:cxn ang="0">
                <a:pos x="309142969" y="296507561"/>
              </a:cxn>
              <a:cxn ang="0">
                <a:pos x="302470949" y="316471763"/>
              </a:cxn>
            </a:cxnLst>
            <a:pathLst>
              <a:path w="472" h="480">
                <a:moveTo>
                  <a:pt x="425" y="323"/>
                </a:moveTo>
                <a:cubicBezTo>
                  <a:pt x="403" y="300"/>
                  <a:pt x="374" y="288"/>
                  <a:pt x="346" y="288"/>
                </a:cubicBezTo>
                <a:cubicBezTo>
                  <a:pt x="332" y="288"/>
                  <a:pt x="332" y="288"/>
                  <a:pt x="332" y="288"/>
                </a:cubicBezTo>
                <a:cubicBezTo>
                  <a:pt x="300" y="256"/>
                  <a:pt x="300" y="256"/>
                  <a:pt x="300" y="256"/>
                </a:cubicBezTo>
                <a:cubicBezTo>
                  <a:pt x="428" y="128"/>
                  <a:pt x="428" y="128"/>
                  <a:pt x="428" y="128"/>
                </a:cubicBezTo>
                <a:cubicBezTo>
                  <a:pt x="460" y="96"/>
                  <a:pt x="460" y="32"/>
                  <a:pt x="428" y="0"/>
                </a:cubicBezTo>
                <a:cubicBezTo>
                  <a:pt x="236" y="192"/>
                  <a:pt x="236" y="192"/>
                  <a:pt x="236" y="192"/>
                </a:cubicBezTo>
                <a:cubicBezTo>
                  <a:pt x="44" y="0"/>
                  <a:pt x="44" y="0"/>
                  <a:pt x="44" y="0"/>
                </a:cubicBezTo>
                <a:cubicBezTo>
                  <a:pt x="12" y="32"/>
                  <a:pt x="12" y="96"/>
                  <a:pt x="44" y="128"/>
                </a:cubicBezTo>
                <a:cubicBezTo>
                  <a:pt x="172" y="256"/>
                  <a:pt x="172" y="256"/>
                  <a:pt x="172" y="256"/>
                </a:cubicBezTo>
                <a:cubicBezTo>
                  <a:pt x="140" y="288"/>
                  <a:pt x="140" y="288"/>
                  <a:pt x="140" y="288"/>
                </a:cubicBezTo>
                <a:cubicBezTo>
                  <a:pt x="126" y="288"/>
                  <a:pt x="126" y="288"/>
                  <a:pt x="126" y="288"/>
                </a:cubicBezTo>
                <a:cubicBezTo>
                  <a:pt x="98" y="288"/>
                  <a:pt x="69" y="300"/>
                  <a:pt x="47" y="323"/>
                </a:cubicBezTo>
                <a:cubicBezTo>
                  <a:pt x="6" y="363"/>
                  <a:pt x="0" y="424"/>
                  <a:pt x="34" y="458"/>
                </a:cubicBezTo>
                <a:cubicBezTo>
                  <a:pt x="49" y="473"/>
                  <a:pt x="69" y="480"/>
                  <a:pt x="91" y="480"/>
                </a:cubicBezTo>
                <a:cubicBezTo>
                  <a:pt x="118" y="480"/>
                  <a:pt x="147" y="468"/>
                  <a:pt x="170" y="445"/>
                </a:cubicBezTo>
                <a:cubicBezTo>
                  <a:pt x="197" y="419"/>
                  <a:pt x="208" y="383"/>
                  <a:pt x="203" y="353"/>
                </a:cubicBezTo>
                <a:cubicBezTo>
                  <a:pt x="236" y="320"/>
                  <a:pt x="236" y="320"/>
                  <a:pt x="236" y="320"/>
                </a:cubicBezTo>
                <a:cubicBezTo>
                  <a:pt x="269" y="353"/>
                  <a:pt x="269" y="353"/>
                  <a:pt x="269" y="353"/>
                </a:cubicBezTo>
                <a:cubicBezTo>
                  <a:pt x="264" y="383"/>
                  <a:pt x="275" y="419"/>
                  <a:pt x="302" y="445"/>
                </a:cubicBezTo>
                <a:cubicBezTo>
                  <a:pt x="325" y="468"/>
                  <a:pt x="354" y="480"/>
                  <a:pt x="381" y="480"/>
                </a:cubicBezTo>
                <a:cubicBezTo>
                  <a:pt x="403" y="480"/>
                  <a:pt x="423" y="473"/>
                  <a:pt x="438" y="458"/>
                </a:cubicBezTo>
                <a:cubicBezTo>
                  <a:pt x="472" y="424"/>
                  <a:pt x="466" y="363"/>
                  <a:pt x="425" y="323"/>
                </a:cubicBezTo>
                <a:close/>
                <a:moveTo>
                  <a:pt x="157" y="391"/>
                </a:moveTo>
                <a:cubicBezTo>
                  <a:pt x="153" y="400"/>
                  <a:pt x="147" y="408"/>
                  <a:pt x="140" y="415"/>
                </a:cubicBezTo>
                <a:cubicBezTo>
                  <a:pt x="132" y="423"/>
                  <a:pt x="124" y="428"/>
                  <a:pt x="115" y="432"/>
                </a:cubicBezTo>
                <a:cubicBezTo>
                  <a:pt x="107" y="436"/>
                  <a:pt x="99" y="437"/>
                  <a:pt x="91" y="437"/>
                </a:cubicBezTo>
                <a:cubicBezTo>
                  <a:pt x="83" y="437"/>
                  <a:pt x="72" y="436"/>
                  <a:pt x="64" y="428"/>
                </a:cubicBezTo>
                <a:cubicBezTo>
                  <a:pt x="56" y="419"/>
                  <a:pt x="55" y="409"/>
                  <a:pt x="55" y="401"/>
                </a:cubicBezTo>
                <a:cubicBezTo>
                  <a:pt x="55" y="394"/>
                  <a:pt x="56" y="385"/>
                  <a:pt x="60" y="377"/>
                </a:cubicBezTo>
                <a:cubicBezTo>
                  <a:pt x="64" y="368"/>
                  <a:pt x="69" y="360"/>
                  <a:pt x="77" y="353"/>
                </a:cubicBezTo>
                <a:cubicBezTo>
                  <a:pt x="84" y="346"/>
                  <a:pt x="92" y="340"/>
                  <a:pt x="101" y="336"/>
                </a:cubicBezTo>
                <a:cubicBezTo>
                  <a:pt x="109" y="333"/>
                  <a:pt x="118" y="331"/>
                  <a:pt x="126" y="331"/>
                </a:cubicBezTo>
                <a:cubicBezTo>
                  <a:pt x="133" y="331"/>
                  <a:pt x="144" y="332"/>
                  <a:pt x="152" y="341"/>
                </a:cubicBezTo>
                <a:cubicBezTo>
                  <a:pt x="160" y="349"/>
                  <a:pt x="162" y="359"/>
                  <a:pt x="162" y="367"/>
                </a:cubicBezTo>
                <a:cubicBezTo>
                  <a:pt x="162" y="374"/>
                  <a:pt x="160" y="383"/>
                  <a:pt x="157" y="391"/>
                </a:cubicBezTo>
                <a:close/>
                <a:moveTo>
                  <a:pt x="236" y="301"/>
                </a:moveTo>
                <a:cubicBezTo>
                  <a:pt x="211" y="301"/>
                  <a:pt x="191" y="281"/>
                  <a:pt x="191" y="256"/>
                </a:cubicBezTo>
                <a:cubicBezTo>
                  <a:pt x="191" y="231"/>
                  <a:pt x="211" y="211"/>
                  <a:pt x="236" y="211"/>
                </a:cubicBezTo>
                <a:cubicBezTo>
                  <a:pt x="261" y="211"/>
                  <a:pt x="281" y="231"/>
                  <a:pt x="281" y="256"/>
                </a:cubicBezTo>
                <a:cubicBezTo>
                  <a:pt x="281" y="281"/>
                  <a:pt x="261" y="301"/>
                  <a:pt x="236" y="301"/>
                </a:cubicBezTo>
                <a:close/>
                <a:moveTo>
                  <a:pt x="408" y="428"/>
                </a:moveTo>
                <a:cubicBezTo>
                  <a:pt x="400" y="436"/>
                  <a:pt x="389" y="437"/>
                  <a:pt x="381" y="437"/>
                </a:cubicBezTo>
                <a:cubicBezTo>
                  <a:pt x="373" y="437"/>
                  <a:pt x="365" y="436"/>
                  <a:pt x="357" y="432"/>
                </a:cubicBezTo>
                <a:cubicBezTo>
                  <a:pt x="348" y="428"/>
                  <a:pt x="340" y="423"/>
                  <a:pt x="332" y="415"/>
                </a:cubicBezTo>
                <a:cubicBezTo>
                  <a:pt x="325" y="408"/>
                  <a:pt x="319" y="400"/>
                  <a:pt x="315" y="391"/>
                </a:cubicBezTo>
                <a:cubicBezTo>
                  <a:pt x="312" y="383"/>
                  <a:pt x="310" y="374"/>
                  <a:pt x="310" y="367"/>
                </a:cubicBezTo>
                <a:cubicBezTo>
                  <a:pt x="310" y="359"/>
                  <a:pt x="312" y="349"/>
                  <a:pt x="320" y="341"/>
                </a:cubicBezTo>
                <a:cubicBezTo>
                  <a:pt x="328" y="332"/>
                  <a:pt x="339" y="331"/>
                  <a:pt x="346" y="331"/>
                </a:cubicBezTo>
                <a:cubicBezTo>
                  <a:pt x="354" y="331"/>
                  <a:pt x="363" y="333"/>
                  <a:pt x="371" y="336"/>
                </a:cubicBezTo>
                <a:cubicBezTo>
                  <a:pt x="380" y="340"/>
                  <a:pt x="388" y="346"/>
                  <a:pt x="395" y="353"/>
                </a:cubicBezTo>
                <a:cubicBezTo>
                  <a:pt x="403" y="360"/>
                  <a:pt x="408" y="368"/>
                  <a:pt x="412" y="377"/>
                </a:cubicBezTo>
                <a:cubicBezTo>
                  <a:pt x="416" y="385"/>
                  <a:pt x="417" y="394"/>
                  <a:pt x="417" y="401"/>
                </a:cubicBezTo>
                <a:cubicBezTo>
                  <a:pt x="417" y="409"/>
                  <a:pt x="416" y="419"/>
                  <a:pt x="408" y="428"/>
                </a:cubicBezTo>
                <a:close/>
              </a:path>
            </a:pathLst>
          </a:custGeom>
          <a:solidFill>
            <a:schemeClr val="bg2"/>
          </a:solidFill>
          <a:ln w="9525">
            <a:noFill/>
          </a:ln>
        </p:spPr>
        <p:txBody>
          <a:bodyPr/>
          <a:p>
            <a:endParaRPr lang="zh-CN" altLang="en-US"/>
          </a:p>
        </p:txBody>
      </p:sp>
      <p:sp>
        <p:nvSpPr>
          <p:cNvPr id="33829" name="矩形 1"/>
          <p:cNvSpPr/>
          <p:nvPr/>
        </p:nvSpPr>
        <p:spPr>
          <a:xfrm>
            <a:off x="290513" y="3808413"/>
            <a:ext cx="1943100"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3830" name="矩形 1"/>
          <p:cNvSpPr/>
          <p:nvPr/>
        </p:nvSpPr>
        <p:spPr>
          <a:xfrm>
            <a:off x="1604963" y="1360488"/>
            <a:ext cx="1878012" cy="7064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3831" name="矩形 1"/>
          <p:cNvSpPr/>
          <p:nvPr/>
        </p:nvSpPr>
        <p:spPr>
          <a:xfrm>
            <a:off x="2886075" y="3808413"/>
            <a:ext cx="1943100"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3832" name="矩形 1"/>
          <p:cNvSpPr/>
          <p:nvPr/>
        </p:nvSpPr>
        <p:spPr>
          <a:xfrm>
            <a:off x="4168775" y="1360488"/>
            <a:ext cx="1878013" cy="7064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3833" name="矩形 1"/>
          <p:cNvSpPr/>
          <p:nvPr/>
        </p:nvSpPr>
        <p:spPr>
          <a:xfrm>
            <a:off x="5467350" y="3808413"/>
            <a:ext cx="19446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3834" name="矩形 1"/>
          <p:cNvSpPr/>
          <p:nvPr/>
        </p:nvSpPr>
        <p:spPr>
          <a:xfrm>
            <a:off x="6732588" y="1360488"/>
            <a:ext cx="1878012" cy="7064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000" fill="hold"/>
                                        <p:tgtEl>
                                          <p:spTgt spid="33794"/>
                                        </p:tgtEl>
                                        <p:attrNameLst>
                                          <p:attrName>ppt_w</p:attrName>
                                        </p:attrNameLst>
                                      </p:cBhvr>
                                      <p:tavLst>
                                        <p:tav tm="0">
                                          <p:val>
                                            <p:fltVal val="0.000000"/>
                                          </p:val>
                                        </p:tav>
                                        <p:tav tm="100000">
                                          <p:val>
                                            <p:strVal val="#ppt_w"/>
                                          </p:val>
                                        </p:tav>
                                      </p:tavLst>
                                    </p:anim>
                                    <p:anim calcmode="lin" valueType="num">
                                      <p:cBhvr>
                                        <p:cTn id="8" dur="1000" fill="hold"/>
                                        <p:tgtEl>
                                          <p:spTgt spid="33794"/>
                                        </p:tgtEl>
                                        <p:attrNameLst>
                                          <p:attrName>ppt_h</p:attrName>
                                        </p:attrNameLst>
                                      </p:cBhvr>
                                      <p:tavLst>
                                        <p:tav tm="0">
                                          <p:val>
                                            <p:fltVal val="0.000000"/>
                                          </p:val>
                                        </p:tav>
                                        <p:tav tm="100000">
                                          <p:val>
                                            <p:strVal val="#ppt_h"/>
                                          </p:val>
                                        </p:tav>
                                      </p:tavLst>
                                    </p:anim>
                                    <p:anim calcmode="lin" valueType="num">
                                      <p:cBhvr>
                                        <p:cTn id="9" dur="1000" fill="hold"/>
                                        <p:tgtEl>
                                          <p:spTgt spid="3379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3794"/>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2" decel="62000" fill="hold" nodeType="afterEffect">
                                  <p:stCondLst>
                                    <p:cond delay="0"/>
                                  </p:stCondLst>
                                  <p:childTnLst>
                                    <p:set>
                                      <p:cBhvr>
                                        <p:cTn id="13" dur="1" fill="hold">
                                          <p:stCondLst>
                                            <p:cond delay="0"/>
                                          </p:stCondLst>
                                        </p:cTn>
                                        <p:tgtEl>
                                          <p:spTgt spid="33817"/>
                                        </p:tgtEl>
                                        <p:attrNameLst>
                                          <p:attrName>style.visibility</p:attrName>
                                        </p:attrNameLst>
                                      </p:cBhvr>
                                      <p:to>
                                        <p:strVal val="visible"/>
                                      </p:to>
                                    </p:set>
                                    <p:anim calcmode="lin" valueType="num">
                                      <p:cBhvr additive="base">
                                        <p:cTn id="14" dur="500" fill="hold"/>
                                        <p:tgtEl>
                                          <p:spTgt spid="33817"/>
                                        </p:tgtEl>
                                        <p:attrNameLst>
                                          <p:attrName>ppt_x</p:attrName>
                                        </p:attrNameLst>
                                      </p:cBhvr>
                                      <p:tavLst>
                                        <p:tav tm="0">
                                          <p:val>
                                            <p:strVal val="1+#ppt_w/2"/>
                                          </p:val>
                                        </p:tav>
                                        <p:tav tm="100000">
                                          <p:val>
                                            <p:strVal val="#ppt_x"/>
                                          </p:val>
                                        </p:tav>
                                      </p:tavLst>
                                    </p:anim>
                                    <p:anim calcmode="lin" valueType="num">
                                      <p:cBhvr additive="base">
                                        <p:cTn id="15" dur="500" fill="hold"/>
                                        <p:tgtEl>
                                          <p:spTgt spid="33817"/>
                                        </p:tgtEl>
                                        <p:attrNameLst>
                                          <p:attrName>ppt_y</p:attrName>
                                        </p:attrNameLst>
                                      </p:cBhvr>
                                      <p:tavLst>
                                        <p:tav tm="0">
                                          <p:val>
                                            <p:strVal val="#ppt_y"/>
                                          </p:val>
                                        </p:tav>
                                        <p:tav tm="100000">
                                          <p:val>
                                            <p:strVal val="#ppt_y"/>
                                          </p:val>
                                        </p:tav>
                                      </p:tavLst>
                                    </p:anim>
                                  </p:childTnLst>
                                </p:cTn>
                              </p:par>
                              <p:par>
                                <p:cTn id="16" presetID="2" presetClass="entr" presetSubtype="2" decel="62000" fill="hold" nodeType="withEffect">
                                  <p:stCondLst>
                                    <p:cond delay="200"/>
                                  </p:stCondLst>
                                  <p:childTnLst>
                                    <p:set>
                                      <p:cBhvr>
                                        <p:cTn id="17" dur="1" fill="hold">
                                          <p:stCondLst>
                                            <p:cond delay="0"/>
                                          </p:stCondLst>
                                        </p:cTn>
                                        <p:tgtEl>
                                          <p:spTgt spid="33808"/>
                                        </p:tgtEl>
                                        <p:attrNameLst>
                                          <p:attrName>style.visibility</p:attrName>
                                        </p:attrNameLst>
                                      </p:cBhvr>
                                      <p:to>
                                        <p:strVal val="visible"/>
                                      </p:to>
                                    </p:set>
                                    <p:anim calcmode="lin" valueType="num">
                                      <p:cBhvr additive="base">
                                        <p:cTn id="18" dur="500" fill="hold"/>
                                        <p:tgtEl>
                                          <p:spTgt spid="33808"/>
                                        </p:tgtEl>
                                        <p:attrNameLst>
                                          <p:attrName>ppt_x</p:attrName>
                                        </p:attrNameLst>
                                      </p:cBhvr>
                                      <p:tavLst>
                                        <p:tav tm="0">
                                          <p:val>
                                            <p:strVal val="1+#ppt_w/2"/>
                                          </p:val>
                                        </p:tav>
                                        <p:tav tm="100000">
                                          <p:val>
                                            <p:strVal val="#ppt_x"/>
                                          </p:val>
                                        </p:tav>
                                      </p:tavLst>
                                    </p:anim>
                                    <p:anim calcmode="lin" valueType="num">
                                      <p:cBhvr additive="base">
                                        <p:cTn id="19" dur="500" fill="hold"/>
                                        <p:tgtEl>
                                          <p:spTgt spid="33808"/>
                                        </p:tgtEl>
                                        <p:attrNameLst>
                                          <p:attrName>ppt_y</p:attrName>
                                        </p:attrNameLst>
                                      </p:cBhvr>
                                      <p:tavLst>
                                        <p:tav tm="0">
                                          <p:val>
                                            <p:strVal val="#ppt_y"/>
                                          </p:val>
                                        </p:tav>
                                        <p:tav tm="100000">
                                          <p:val>
                                            <p:strVal val="#ppt_y"/>
                                          </p:val>
                                        </p:tav>
                                      </p:tavLst>
                                    </p:anim>
                                  </p:childTnLst>
                                </p:cTn>
                              </p:par>
                              <p:par>
                                <p:cTn id="20" presetID="2" presetClass="entr" presetSubtype="2" decel="62000" fill="hold" nodeType="withEffect">
                                  <p:stCondLst>
                                    <p:cond delay="400"/>
                                  </p:stCondLst>
                                  <p:childTnLst>
                                    <p:set>
                                      <p:cBhvr>
                                        <p:cTn id="21" dur="1" fill="hold">
                                          <p:stCondLst>
                                            <p:cond delay="0"/>
                                          </p:stCondLst>
                                        </p:cTn>
                                        <p:tgtEl>
                                          <p:spTgt spid="33814"/>
                                        </p:tgtEl>
                                        <p:attrNameLst>
                                          <p:attrName>style.visibility</p:attrName>
                                        </p:attrNameLst>
                                      </p:cBhvr>
                                      <p:to>
                                        <p:strVal val="visible"/>
                                      </p:to>
                                    </p:set>
                                    <p:anim calcmode="lin" valueType="num">
                                      <p:cBhvr additive="base">
                                        <p:cTn id="22" dur="500" fill="hold"/>
                                        <p:tgtEl>
                                          <p:spTgt spid="33814"/>
                                        </p:tgtEl>
                                        <p:attrNameLst>
                                          <p:attrName>ppt_x</p:attrName>
                                        </p:attrNameLst>
                                      </p:cBhvr>
                                      <p:tavLst>
                                        <p:tav tm="0">
                                          <p:val>
                                            <p:strVal val="1+#ppt_w/2"/>
                                          </p:val>
                                        </p:tav>
                                        <p:tav tm="100000">
                                          <p:val>
                                            <p:strVal val="#ppt_x"/>
                                          </p:val>
                                        </p:tav>
                                      </p:tavLst>
                                    </p:anim>
                                    <p:anim calcmode="lin" valueType="num">
                                      <p:cBhvr additive="base">
                                        <p:cTn id="23" dur="500" fill="hold"/>
                                        <p:tgtEl>
                                          <p:spTgt spid="33814"/>
                                        </p:tgtEl>
                                        <p:attrNameLst>
                                          <p:attrName>ppt_y</p:attrName>
                                        </p:attrNameLst>
                                      </p:cBhvr>
                                      <p:tavLst>
                                        <p:tav tm="0">
                                          <p:val>
                                            <p:strVal val="#ppt_y"/>
                                          </p:val>
                                        </p:tav>
                                        <p:tav tm="100000">
                                          <p:val>
                                            <p:strVal val="#ppt_y"/>
                                          </p:val>
                                        </p:tav>
                                      </p:tavLst>
                                    </p:anim>
                                  </p:childTnLst>
                                </p:cTn>
                              </p:par>
                              <p:par>
                                <p:cTn id="24" presetID="2" presetClass="entr" presetSubtype="2" decel="62000" fill="hold" nodeType="withEffect">
                                  <p:stCondLst>
                                    <p:cond delay="600"/>
                                  </p:stCondLst>
                                  <p:childTnLst>
                                    <p:set>
                                      <p:cBhvr>
                                        <p:cTn id="25" dur="1" fill="hold">
                                          <p:stCondLst>
                                            <p:cond delay="0"/>
                                          </p:stCondLst>
                                        </p:cTn>
                                        <p:tgtEl>
                                          <p:spTgt spid="33805"/>
                                        </p:tgtEl>
                                        <p:attrNameLst>
                                          <p:attrName>style.visibility</p:attrName>
                                        </p:attrNameLst>
                                      </p:cBhvr>
                                      <p:to>
                                        <p:strVal val="visible"/>
                                      </p:to>
                                    </p:set>
                                    <p:anim calcmode="lin" valueType="num">
                                      <p:cBhvr additive="base">
                                        <p:cTn id="26" dur="500" fill="hold"/>
                                        <p:tgtEl>
                                          <p:spTgt spid="33805"/>
                                        </p:tgtEl>
                                        <p:attrNameLst>
                                          <p:attrName>ppt_x</p:attrName>
                                        </p:attrNameLst>
                                      </p:cBhvr>
                                      <p:tavLst>
                                        <p:tav tm="0">
                                          <p:val>
                                            <p:strVal val="1+#ppt_w/2"/>
                                          </p:val>
                                        </p:tav>
                                        <p:tav tm="100000">
                                          <p:val>
                                            <p:strVal val="#ppt_x"/>
                                          </p:val>
                                        </p:tav>
                                      </p:tavLst>
                                    </p:anim>
                                    <p:anim calcmode="lin" valueType="num">
                                      <p:cBhvr additive="base">
                                        <p:cTn id="27" dur="500" fill="hold"/>
                                        <p:tgtEl>
                                          <p:spTgt spid="33805"/>
                                        </p:tgtEl>
                                        <p:attrNameLst>
                                          <p:attrName>ppt_y</p:attrName>
                                        </p:attrNameLst>
                                      </p:cBhvr>
                                      <p:tavLst>
                                        <p:tav tm="0">
                                          <p:val>
                                            <p:strVal val="#ppt_y"/>
                                          </p:val>
                                        </p:tav>
                                        <p:tav tm="100000">
                                          <p:val>
                                            <p:strVal val="#ppt_y"/>
                                          </p:val>
                                        </p:tav>
                                      </p:tavLst>
                                    </p:anim>
                                  </p:childTnLst>
                                </p:cTn>
                              </p:par>
                              <p:par>
                                <p:cTn id="28" presetID="2" presetClass="entr" presetSubtype="2" decel="62000" fill="hold" nodeType="withEffect">
                                  <p:stCondLst>
                                    <p:cond delay="800"/>
                                  </p:stCondLst>
                                  <p:childTnLst>
                                    <p:set>
                                      <p:cBhvr>
                                        <p:cTn id="29" dur="1" fill="hold">
                                          <p:stCondLst>
                                            <p:cond delay="0"/>
                                          </p:stCondLst>
                                        </p:cTn>
                                        <p:tgtEl>
                                          <p:spTgt spid="33820"/>
                                        </p:tgtEl>
                                        <p:attrNameLst>
                                          <p:attrName>style.visibility</p:attrName>
                                        </p:attrNameLst>
                                      </p:cBhvr>
                                      <p:to>
                                        <p:strVal val="visible"/>
                                      </p:to>
                                    </p:set>
                                    <p:anim calcmode="lin" valueType="num">
                                      <p:cBhvr additive="base">
                                        <p:cTn id="30" dur="500" fill="hold"/>
                                        <p:tgtEl>
                                          <p:spTgt spid="33820"/>
                                        </p:tgtEl>
                                        <p:attrNameLst>
                                          <p:attrName>ppt_x</p:attrName>
                                        </p:attrNameLst>
                                      </p:cBhvr>
                                      <p:tavLst>
                                        <p:tav tm="0">
                                          <p:val>
                                            <p:strVal val="1+#ppt_w/2"/>
                                          </p:val>
                                        </p:tav>
                                        <p:tav tm="100000">
                                          <p:val>
                                            <p:strVal val="#ppt_x"/>
                                          </p:val>
                                        </p:tav>
                                      </p:tavLst>
                                    </p:anim>
                                    <p:anim calcmode="lin" valueType="num">
                                      <p:cBhvr additive="base">
                                        <p:cTn id="31" dur="500" fill="hold"/>
                                        <p:tgtEl>
                                          <p:spTgt spid="33820"/>
                                        </p:tgtEl>
                                        <p:attrNameLst>
                                          <p:attrName>ppt_y</p:attrName>
                                        </p:attrNameLst>
                                      </p:cBhvr>
                                      <p:tavLst>
                                        <p:tav tm="0">
                                          <p:val>
                                            <p:strVal val="#ppt_y"/>
                                          </p:val>
                                        </p:tav>
                                        <p:tav tm="100000">
                                          <p:val>
                                            <p:strVal val="#ppt_y"/>
                                          </p:val>
                                        </p:tav>
                                      </p:tavLst>
                                    </p:anim>
                                  </p:childTnLst>
                                </p:cTn>
                              </p:par>
                              <p:par>
                                <p:cTn id="32" presetID="2" presetClass="entr" presetSubtype="2" decel="62000" fill="hold" nodeType="withEffect">
                                  <p:stCondLst>
                                    <p:cond delay="1000"/>
                                  </p:stCondLst>
                                  <p:childTnLst>
                                    <p:set>
                                      <p:cBhvr>
                                        <p:cTn id="33" dur="1" fill="hold">
                                          <p:stCondLst>
                                            <p:cond delay="0"/>
                                          </p:stCondLst>
                                        </p:cTn>
                                        <p:tgtEl>
                                          <p:spTgt spid="33811"/>
                                        </p:tgtEl>
                                        <p:attrNameLst>
                                          <p:attrName>style.visibility</p:attrName>
                                        </p:attrNameLst>
                                      </p:cBhvr>
                                      <p:to>
                                        <p:strVal val="visible"/>
                                      </p:to>
                                    </p:set>
                                    <p:anim calcmode="lin" valueType="num">
                                      <p:cBhvr additive="base">
                                        <p:cTn id="34" dur="500" fill="hold"/>
                                        <p:tgtEl>
                                          <p:spTgt spid="33811"/>
                                        </p:tgtEl>
                                        <p:attrNameLst>
                                          <p:attrName>ppt_x</p:attrName>
                                        </p:attrNameLst>
                                      </p:cBhvr>
                                      <p:tavLst>
                                        <p:tav tm="0">
                                          <p:val>
                                            <p:strVal val="1+#ppt_w/2"/>
                                          </p:val>
                                        </p:tav>
                                        <p:tav tm="100000">
                                          <p:val>
                                            <p:strVal val="#ppt_x"/>
                                          </p:val>
                                        </p:tav>
                                      </p:tavLst>
                                    </p:anim>
                                    <p:anim calcmode="lin" valueType="num">
                                      <p:cBhvr additive="base">
                                        <p:cTn id="35" dur="500" fill="hold"/>
                                        <p:tgtEl>
                                          <p:spTgt spid="33811"/>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47" presetClass="entr" presetSubtype="0" fill="hold" nodeType="afterEffect">
                                  <p:stCondLst>
                                    <p:cond delay="0"/>
                                  </p:stCondLst>
                                  <p:childTnLst>
                                    <p:set>
                                      <p:cBhvr>
                                        <p:cTn id="38" dur="1" fill="hold">
                                          <p:stCondLst>
                                            <p:cond delay="0"/>
                                          </p:stCondLst>
                                        </p:cTn>
                                        <p:tgtEl>
                                          <p:spTgt spid="33823"/>
                                        </p:tgtEl>
                                        <p:attrNameLst>
                                          <p:attrName>style.visibility</p:attrName>
                                        </p:attrNameLst>
                                      </p:cBhvr>
                                      <p:to>
                                        <p:strVal val="visible"/>
                                      </p:to>
                                    </p:set>
                                    <p:animEffect transition="in" filter="fade">
                                      <p:cBhvr>
                                        <p:cTn id="39" dur="400"/>
                                        <p:tgtEl>
                                          <p:spTgt spid="33823"/>
                                        </p:tgtEl>
                                      </p:cBhvr>
                                    </p:animEffect>
                                    <p:anim calcmode="lin" valueType="num">
                                      <p:cBhvr>
                                        <p:cTn id="40" dur="400" fill="hold"/>
                                        <p:tgtEl>
                                          <p:spTgt spid="33823"/>
                                        </p:tgtEl>
                                        <p:attrNameLst>
                                          <p:attrName>ppt_x</p:attrName>
                                        </p:attrNameLst>
                                      </p:cBhvr>
                                      <p:tavLst>
                                        <p:tav tm="0">
                                          <p:val>
                                            <p:strVal val="#ppt_x"/>
                                          </p:val>
                                        </p:tav>
                                        <p:tav tm="100000">
                                          <p:val>
                                            <p:strVal val="#ppt_x"/>
                                          </p:val>
                                        </p:tav>
                                      </p:tavLst>
                                    </p:anim>
                                    <p:anim calcmode="lin" valueType="num">
                                      <p:cBhvr>
                                        <p:cTn id="41" dur="400" fill="hold"/>
                                        <p:tgtEl>
                                          <p:spTgt spid="3382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
                                  </p:stCondLst>
                                  <p:childTnLst>
                                    <p:set>
                                      <p:cBhvr>
                                        <p:cTn id="43" dur="1" fill="hold">
                                          <p:stCondLst>
                                            <p:cond delay="0"/>
                                          </p:stCondLst>
                                        </p:cTn>
                                        <p:tgtEl>
                                          <p:spTgt spid="33828"/>
                                        </p:tgtEl>
                                        <p:attrNameLst>
                                          <p:attrName>style.visibility</p:attrName>
                                        </p:attrNameLst>
                                      </p:cBhvr>
                                      <p:to>
                                        <p:strVal val="visible"/>
                                      </p:to>
                                    </p:set>
                                    <p:animEffect transition="in" filter="fade">
                                      <p:cBhvr>
                                        <p:cTn id="44" dur="400"/>
                                        <p:tgtEl>
                                          <p:spTgt spid="33828"/>
                                        </p:tgtEl>
                                      </p:cBhvr>
                                    </p:animEffect>
                                    <p:anim calcmode="lin" valueType="num">
                                      <p:cBhvr>
                                        <p:cTn id="45" dur="400" fill="hold"/>
                                        <p:tgtEl>
                                          <p:spTgt spid="33828"/>
                                        </p:tgtEl>
                                        <p:attrNameLst>
                                          <p:attrName>ppt_x</p:attrName>
                                        </p:attrNameLst>
                                      </p:cBhvr>
                                      <p:tavLst>
                                        <p:tav tm="0">
                                          <p:val>
                                            <p:strVal val="#ppt_x"/>
                                          </p:val>
                                        </p:tav>
                                        <p:tav tm="100000">
                                          <p:val>
                                            <p:strVal val="#ppt_x"/>
                                          </p:val>
                                        </p:tav>
                                      </p:tavLst>
                                    </p:anim>
                                    <p:anim calcmode="lin" valueType="num">
                                      <p:cBhvr>
                                        <p:cTn id="46" dur="400" fill="hold"/>
                                        <p:tgtEl>
                                          <p:spTgt spid="33828"/>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00"/>
                                  </p:stCondLst>
                                  <p:childTnLst>
                                    <p:set>
                                      <p:cBhvr>
                                        <p:cTn id="48" dur="1" fill="hold">
                                          <p:stCondLst>
                                            <p:cond delay="0"/>
                                          </p:stCondLst>
                                        </p:cTn>
                                        <p:tgtEl>
                                          <p:spTgt spid="33824"/>
                                        </p:tgtEl>
                                        <p:attrNameLst>
                                          <p:attrName>style.visibility</p:attrName>
                                        </p:attrNameLst>
                                      </p:cBhvr>
                                      <p:to>
                                        <p:strVal val="visible"/>
                                      </p:to>
                                    </p:set>
                                    <p:animEffect transition="in" filter="fade">
                                      <p:cBhvr>
                                        <p:cTn id="49" dur="400"/>
                                        <p:tgtEl>
                                          <p:spTgt spid="33824"/>
                                        </p:tgtEl>
                                      </p:cBhvr>
                                    </p:animEffect>
                                    <p:anim calcmode="lin" valueType="num">
                                      <p:cBhvr>
                                        <p:cTn id="50" dur="400" fill="hold"/>
                                        <p:tgtEl>
                                          <p:spTgt spid="33824"/>
                                        </p:tgtEl>
                                        <p:attrNameLst>
                                          <p:attrName>ppt_x</p:attrName>
                                        </p:attrNameLst>
                                      </p:cBhvr>
                                      <p:tavLst>
                                        <p:tav tm="0">
                                          <p:val>
                                            <p:strVal val="#ppt_x"/>
                                          </p:val>
                                        </p:tav>
                                        <p:tav tm="100000">
                                          <p:val>
                                            <p:strVal val="#ppt_x"/>
                                          </p:val>
                                        </p:tav>
                                      </p:tavLst>
                                    </p:anim>
                                    <p:anim calcmode="lin" valueType="num">
                                      <p:cBhvr>
                                        <p:cTn id="51" dur="400" fill="hold"/>
                                        <p:tgtEl>
                                          <p:spTgt spid="33824"/>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300"/>
                                  </p:stCondLst>
                                  <p:childTnLst>
                                    <p:set>
                                      <p:cBhvr>
                                        <p:cTn id="53" dur="1" fill="hold">
                                          <p:stCondLst>
                                            <p:cond delay="0"/>
                                          </p:stCondLst>
                                        </p:cTn>
                                        <p:tgtEl>
                                          <p:spTgt spid="33827"/>
                                        </p:tgtEl>
                                        <p:attrNameLst>
                                          <p:attrName>style.visibility</p:attrName>
                                        </p:attrNameLst>
                                      </p:cBhvr>
                                      <p:to>
                                        <p:strVal val="visible"/>
                                      </p:to>
                                    </p:set>
                                    <p:animEffect transition="in" filter="fade">
                                      <p:cBhvr>
                                        <p:cTn id="54" dur="400"/>
                                        <p:tgtEl>
                                          <p:spTgt spid="33827"/>
                                        </p:tgtEl>
                                      </p:cBhvr>
                                    </p:animEffect>
                                    <p:anim calcmode="lin" valueType="num">
                                      <p:cBhvr>
                                        <p:cTn id="55" dur="400" fill="hold"/>
                                        <p:tgtEl>
                                          <p:spTgt spid="33827"/>
                                        </p:tgtEl>
                                        <p:attrNameLst>
                                          <p:attrName>ppt_x</p:attrName>
                                        </p:attrNameLst>
                                      </p:cBhvr>
                                      <p:tavLst>
                                        <p:tav tm="0">
                                          <p:val>
                                            <p:strVal val="#ppt_x"/>
                                          </p:val>
                                        </p:tav>
                                        <p:tav tm="100000">
                                          <p:val>
                                            <p:strVal val="#ppt_x"/>
                                          </p:val>
                                        </p:tav>
                                      </p:tavLst>
                                    </p:anim>
                                    <p:anim calcmode="lin" valueType="num">
                                      <p:cBhvr>
                                        <p:cTn id="56" dur="400" fill="hold"/>
                                        <p:tgtEl>
                                          <p:spTgt spid="33827"/>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400"/>
                                  </p:stCondLst>
                                  <p:childTnLst>
                                    <p:set>
                                      <p:cBhvr>
                                        <p:cTn id="58" dur="1" fill="hold">
                                          <p:stCondLst>
                                            <p:cond delay="0"/>
                                          </p:stCondLst>
                                        </p:cTn>
                                        <p:tgtEl>
                                          <p:spTgt spid="33826"/>
                                        </p:tgtEl>
                                        <p:attrNameLst>
                                          <p:attrName>style.visibility</p:attrName>
                                        </p:attrNameLst>
                                      </p:cBhvr>
                                      <p:to>
                                        <p:strVal val="visible"/>
                                      </p:to>
                                    </p:set>
                                    <p:animEffect transition="in" filter="fade">
                                      <p:cBhvr>
                                        <p:cTn id="59" dur="400"/>
                                        <p:tgtEl>
                                          <p:spTgt spid="33826"/>
                                        </p:tgtEl>
                                      </p:cBhvr>
                                    </p:animEffect>
                                    <p:anim calcmode="lin" valueType="num">
                                      <p:cBhvr>
                                        <p:cTn id="60" dur="400" fill="hold"/>
                                        <p:tgtEl>
                                          <p:spTgt spid="33826"/>
                                        </p:tgtEl>
                                        <p:attrNameLst>
                                          <p:attrName>ppt_x</p:attrName>
                                        </p:attrNameLst>
                                      </p:cBhvr>
                                      <p:tavLst>
                                        <p:tav tm="0">
                                          <p:val>
                                            <p:strVal val="#ppt_x"/>
                                          </p:val>
                                        </p:tav>
                                        <p:tav tm="100000">
                                          <p:val>
                                            <p:strVal val="#ppt_x"/>
                                          </p:val>
                                        </p:tav>
                                      </p:tavLst>
                                    </p:anim>
                                    <p:anim calcmode="lin" valueType="num">
                                      <p:cBhvr>
                                        <p:cTn id="61" dur="400" fill="hold"/>
                                        <p:tgtEl>
                                          <p:spTgt spid="3382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500"/>
                                  </p:stCondLst>
                                  <p:childTnLst>
                                    <p:set>
                                      <p:cBhvr>
                                        <p:cTn id="63" dur="1" fill="hold">
                                          <p:stCondLst>
                                            <p:cond delay="0"/>
                                          </p:stCondLst>
                                        </p:cTn>
                                        <p:tgtEl>
                                          <p:spTgt spid="33825"/>
                                        </p:tgtEl>
                                        <p:attrNameLst>
                                          <p:attrName>style.visibility</p:attrName>
                                        </p:attrNameLst>
                                      </p:cBhvr>
                                      <p:to>
                                        <p:strVal val="visible"/>
                                      </p:to>
                                    </p:set>
                                    <p:animEffect transition="in" filter="fade">
                                      <p:cBhvr>
                                        <p:cTn id="64" dur="400"/>
                                        <p:tgtEl>
                                          <p:spTgt spid="33825"/>
                                        </p:tgtEl>
                                      </p:cBhvr>
                                    </p:animEffect>
                                    <p:anim calcmode="lin" valueType="num">
                                      <p:cBhvr>
                                        <p:cTn id="65" dur="400" fill="hold"/>
                                        <p:tgtEl>
                                          <p:spTgt spid="33825"/>
                                        </p:tgtEl>
                                        <p:attrNameLst>
                                          <p:attrName>ppt_x</p:attrName>
                                        </p:attrNameLst>
                                      </p:cBhvr>
                                      <p:tavLst>
                                        <p:tav tm="0">
                                          <p:val>
                                            <p:strVal val="#ppt_x"/>
                                          </p:val>
                                        </p:tav>
                                        <p:tav tm="100000">
                                          <p:val>
                                            <p:strVal val="#ppt_x"/>
                                          </p:val>
                                        </p:tav>
                                      </p:tavLst>
                                    </p:anim>
                                    <p:anim calcmode="lin" valueType="num">
                                      <p:cBhvr>
                                        <p:cTn id="66" dur="400" fill="hold"/>
                                        <p:tgtEl>
                                          <p:spTgt spid="33825"/>
                                        </p:tgtEl>
                                        <p:attrNameLst>
                                          <p:attrName>ppt_y</p:attrName>
                                        </p:attrNameLst>
                                      </p:cBhvr>
                                      <p:tavLst>
                                        <p:tav tm="0">
                                          <p:val>
                                            <p:strVal val="#ppt_y+.1"/>
                                          </p:val>
                                        </p:tav>
                                        <p:tav tm="100000">
                                          <p:val>
                                            <p:strVal val="#ppt_y"/>
                                          </p:val>
                                        </p:tav>
                                      </p:tavLst>
                                    </p:anim>
                                  </p:childTnLst>
                                </p:cTn>
                              </p:par>
                            </p:childTnLst>
                          </p:cTn>
                        </p:par>
                        <p:par>
                          <p:cTn id="67" fill="hold">
                            <p:stCondLst>
                              <p:cond delay="2000"/>
                            </p:stCondLst>
                            <p:childTnLst>
                              <p:par>
                                <p:cTn id="68" presetID="2" presetClass="entr" presetSubtype="4" fill="hold" grpId="0" nodeType="afterEffect">
                                  <p:stCondLst>
                                    <p:cond delay="0"/>
                                  </p:stCondLst>
                                  <p:childTnLst>
                                    <p:set>
                                      <p:cBhvr>
                                        <p:cTn id="69" dur="1" fill="hold">
                                          <p:stCondLst>
                                            <p:cond delay="0"/>
                                          </p:stCondLst>
                                        </p:cTn>
                                        <p:tgtEl>
                                          <p:spTgt spid="33829"/>
                                        </p:tgtEl>
                                        <p:attrNameLst>
                                          <p:attrName>style.visibility</p:attrName>
                                        </p:attrNameLst>
                                      </p:cBhvr>
                                      <p:to>
                                        <p:strVal val="visible"/>
                                      </p:to>
                                    </p:set>
                                    <p:anim calcmode="lin" valueType="num">
                                      <p:cBhvr additive="base">
                                        <p:cTn id="70" dur="300" fill="hold"/>
                                        <p:tgtEl>
                                          <p:spTgt spid="33829"/>
                                        </p:tgtEl>
                                        <p:attrNameLst>
                                          <p:attrName>ppt_x</p:attrName>
                                        </p:attrNameLst>
                                      </p:cBhvr>
                                      <p:tavLst>
                                        <p:tav tm="0">
                                          <p:val>
                                            <p:strVal val="#ppt_x"/>
                                          </p:val>
                                        </p:tav>
                                        <p:tav tm="100000">
                                          <p:val>
                                            <p:strVal val="#ppt_x"/>
                                          </p:val>
                                        </p:tav>
                                      </p:tavLst>
                                    </p:anim>
                                    <p:anim calcmode="lin" valueType="num">
                                      <p:cBhvr additive="base">
                                        <p:cTn id="71" dur="300" fill="hold"/>
                                        <p:tgtEl>
                                          <p:spTgt spid="33829"/>
                                        </p:tgtEl>
                                        <p:attrNameLst>
                                          <p:attrName>ppt_y</p:attrName>
                                        </p:attrNameLst>
                                      </p:cBhvr>
                                      <p:tavLst>
                                        <p:tav tm="0">
                                          <p:val>
                                            <p:strVal val="1+#ppt_h/2"/>
                                          </p:val>
                                        </p:tav>
                                        <p:tav tm="100000">
                                          <p:val>
                                            <p:strVal val="#ppt_y"/>
                                          </p:val>
                                        </p:tav>
                                      </p:tavLst>
                                    </p:anim>
                                  </p:childTnLst>
                                </p:cTn>
                              </p:par>
                              <p:par>
                                <p:cTn id="72" presetID="2" presetClass="entr" presetSubtype="1" fill="hold" grpId="0" nodeType="withEffect">
                                  <p:stCondLst>
                                    <p:cond delay="200"/>
                                  </p:stCondLst>
                                  <p:childTnLst>
                                    <p:set>
                                      <p:cBhvr>
                                        <p:cTn id="73" dur="1" fill="hold">
                                          <p:stCondLst>
                                            <p:cond delay="0"/>
                                          </p:stCondLst>
                                        </p:cTn>
                                        <p:tgtEl>
                                          <p:spTgt spid="33830"/>
                                        </p:tgtEl>
                                        <p:attrNameLst>
                                          <p:attrName>style.visibility</p:attrName>
                                        </p:attrNameLst>
                                      </p:cBhvr>
                                      <p:to>
                                        <p:strVal val="visible"/>
                                      </p:to>
                                    </p:set>
                                    <p:anim calcmode="lin" valueType="num">
                                      <p:cBhvr additive="base">
                                        <p:cTn id="74" dur="300" fill="hold"/>
                                        <p:tgtEl>
                                          <p:spTgt spid="33830"/>
                                        </p:tgtEl>
                                        <p:attrNameLst>
                                          <p:attrName>ppt_x</p:attrName>
                                        </p:attrNameLst>
                                      </p:cBhvr>
                                      <p:tavLst>
                                        <p:tav tm="0">
                                          <p:val>
                                            <p:strVal val="#ppt_x"/>
                                          </p:val>
                                        </p:tav>
                                        <p:tav tm="100000">
                                          <p:val>
                                            <p:strVal val="#ppt_x"/>
                                          </p:val>
                                        </p:tav>
                                      </p:tavLst>
                                    </p:anim>
                                    <p:anim calcmode="lin" valueType="num">
                                      <p:cBhvr additive="base">
                                        <p:cTn id="75" dur="300" fill="hold"/>
                                        <p:tgtEl>
                                          <p:spTgt spid="33830"/>
                                        </p:tgtEl>
                                        <p:attrNameLst>
                                          <p:attrName>ppt_y</p:attrName>
                                        </p:attrNameLst>
                                      </p:cBhvr>
                                      <p:tavLst>
                                        <p:tav tm="0">
                                          <p:val>
                                            <p:strVal val="0-#ppt_h/2"/>
                                          </p:val>
                                        </p:tav>
                                        <p:tav tm="100000">
                                          <p:val>
                                            <p:strVal val="#ppt_y"/>
                                          </p:val>
                                        </p:tav>
                                      </p:tavLst>
                                    </p:anim>
                                  </p:childTnLst>
                                </p:cTn>
                              </p:par>
                              <p:par>
                                <p:cTn id="76" presetID="2" presetClass="entr" presetSubtype="4" fill="hold" grpId="0" nodeType="withEffect">
                                  <p:stCondLst>
                                    <p:cond delay="400"/>
                                  </p:stCondLst>
                                  <p:childTnLst>
                                    <p:set>
                                      <p:cBhvr>
                                        <p:cTn id="77" dur="1" fill="hold">
                                          <p:stCondLst>
                                            <p:cond delay="0"/>
                                          </p:stCondLst>
                                        </p:cTn>
                                        <p:tgtEl>
                                          <p:spTgt spid="33831"/>
                                        </p:tgtEl>
                                        <p:attrNameLst>
                                          <p:attrName>style.visibility</p:attrName>
                                        </p:attrNameLst>
                                      </p:cBhvr>
                                      <p:to>
                                        <p:strVal val="visible"/>
                                      </p:to>
                                    </p:set>
                                    <p:anim calcmode="lin" valueType="num">
                                      <p:cBhvr additive="base">
                                        <p:cTn id="78" dur="300" fill="hold"/>
                                        <p:tgtEl>
                                          <p:spTgt spid="33831"/>
                                        </p:tgtEl>
                                        <p:attrNameLst>
                                          <p:attrName>ppt_x</p:attrName>
                                        </p:attrNameLst>
                                      </p:cBhvr>
                                      <p:tavLst>
                                        <p:tav tm="0">
                                          <p:val>
                                            <p:strVal val="#ppt_x"/>
                                          </p:val>
                                        </p:tav>
                                        <p:tav tm="100000">
                                          <p:val>
                                            <p:strVal val="#ppt_x"/>
                                          </p:val>
                                        </p:tav>
                                      </p:tavLst>
                                    </p:anim>
                                    <p:anim calcmode="lin" valueType="num">
                                      <p:cBhvr additive="base">
                                        <p:cTn id="79" dur="300" fill="hold"/>
                                        <p:tgtEl>
                                          <p:spTgt spid="33831"/>
                                        </p:tgtEl>
                                        <p:attrNameLst>
                                          <p:attrName>ppt_y</p:attrName>
                                        </p:attrNameLst>
                                      </p:cBhvr>
                                      <p:tavLst>
                                        <p:tav tm="0">
                                          <p:val>
                                            <p:strVal val="1+#ppt_h/2"/>
                                          </p:val>
                                        </p:tav>
                                        <p:tav tm="100000">
                                          <p:val>
                                            <p:strVal val="#ppt_y"/>
                                          </p:val>
                                        </p:tav>
                                      </p:tavLst>
                                    </p:anim>
                                  </p:childTnLst>
                                </p:cTn>
                              </p:par>
                              <p:par>
                                <p:cTn id="80" presetID="2" presetClass="entr" presetSubtype="1" fill="hold" grpId="0" nodeType="withEffect">
                                  <p:stCondLst>
                                    <p:cond delay="600"/>
                                  </p:stCondLst>
                                  <p:childTnLst>
                                    <p:set>
                                      <p:cBhvr>
                                        <p:cTn id="81" dur="1" fill="hold">
                                          <p:stCondLst>
                                            <p:cond delay="0"/>
                                          </p:stCondLst>
                                        </p:cTn>
                                        <p:tgtEl>
                                          <p:spTgt spid="33832"/>
                                        </p:tgtEl>
                                        <p:attrNameLst>
                                          <p:attrName>style.visibility</p:attrName>
                                        </p:attrNameLst>
                                      </p:cBhvr>
                                      <p:to>
                                        <p:strVal val="visible"/>
                                      </p:to>
                                    </p:set>
                                    <p:anim calcmode="lin" valueType="num">
                                      <p:cBhvr additive="base">
                                        <p:cTn id="82" dur="300" fill="hold"/>
                                        <p:tgtEl>
                                          <p:spTgt spid="33832"/>
                                        </p:tgtEl>
                                        <p:attrNameLst>
                                          <p:attrName>ppt_x</p:attrName>
                                        </p:attrNameLst>
                                      </p:cBhvr>
                                      <p:tavLst>
                                        <p:tav tm="0">
                                          <p:val>
                                            <p:strVal val="#ppt_x"/>
                                          </p:val>
                                        </p:tav>
                                        <p:tav tm="100000">
                                          <p:val>
                                            <p:strVal val="#ppt_x"/>
                                          </p:val>
                                        </p:tav>
                                      </p:tavLst>
                                    </p:anim>
                                    <p:anim calcmode="lin" valueType="num">
                                      <p:cBhvr additive="base">
                                        <p:cTn id="83" dur="300" fill="hold"/>
                                        <p:tgtEl>
                                          <p:spTgt spid="33832"/>
                                        </p:tgtEl>
                                        <p:attrNameLst>
                                          <p:attrName>ppt_y</p:attrName>
                                        </p:attrNameLst>
                                      </p:cBhvr>
                                      <p:tavLst>
                                        <p:tav tm="0">
                                          <p:val>
                                            <p:strVal val="0-#ppt_h/2"/>
                                          </p:val>
                                        </p:tav>
                                        <p:tav tm="100000">
                                          <p:val>
                                            <p:strVal val="#ppt_y"/>
                                          </p:val>
                                        </p:tav>
                                      </p:tavLst>
                                    </p:anim>
                                  </p:childTnLst>
                                </p:cTn>
                              </p:par>
                              <p:par>
                                <p:cTn id="84" presetID="2" presetClass="entr" presetSubtype="4" fill="hold" grpId="0" nodeType="withEffect">
                                  <p:stCondLst>
                                    <p:cond delay="800"/>
                                  </p:stCondLst>
                                  <p:childTnLst>
                                    <p:set>
                                      <p:cBhvr>
                                        <p:cTn id="85" dur="1" fill="hold">
                                          <p:stCondLst>
                                            <p:cond delay="0"/>
                                          </p:stCondLst>
                                        </p:cTn>
                                        <p:tgtEl>
                                          <p:spTgt spid="33833"/>
                                        </p:tgtEl>
                                        <p:attrNameLst>
                                          <p:attrName>style.visibility</p:attrName>
                                        </p:attrNameLst>
                                      </p:cBhvr>
                                      <p:to>
                                        <p:strVal val="visible"/>
                                      </p:to>
                                    </p:set>
                                    <p:anim calcmode="lin" valueType="num">
                                      <p:cBhvr additive="base">
                                        <p:cTn id="86" dur="300" fill="hold"/>
                                        <p:tgtEl>
                                          <p:spTgt spid="33833"/>
                                        </p:tgtEl>
                                        <p:attrNameLst>
                                          <p:attrName>ppt_x</p:attrName>
                                        </p:attrNameLst>
                                      </p:cBhvr>
                                      <p:tavLst>
                                        <p:tav tm="0">
                                          <p:val>
                                            <p:strVal val="#ppt_x"/>
                                          </p:val>
                                        </p:tav>
                                        <p:tav tm="100000">
                                          <p:val>
                                            <p:strVal val="#ppt_x"/>
                                          </p:val>
                                        </p:tav>
                                      </p:tavLst>
                                    </p:anim>
                                    <p:anim calcmode="lin" valueType="num">
                                      <p:cBhvr additive="base">
                                        <p:cTn id="87" dur="300" fill="hold"/>
                                        <p:tgtEl>
                                          <p:spTgt spid="33833"/>
                                        </p:tgtEl>
                                        <p:attrNameLst>
                                          <p:attrName>ppt_y</p:attrName>
                                        </p:attrNameLst>
                                      </p:cBhvr>
                                      <p:tavLst>
                                        <p:tav tm="0">
                                          <p:val>
                                            <p:strVal val="1+#ppt_h/2"/>
                                          </p:val>
                                        </p:tav>
                                        <p:tav tm="100000">
                                          <p:val>
                                            <p:strVal val="#ppt_y"/>
                                          </p:val>
                                        </p:tav>
                                      </p:tavLst>
                                    </p:anim>
                                  </p:childTnLst>
                                </p:cTn>
                              </p:par>
                              <p:par>
                                <p:cTn id="88" presetID="2" presetClass="entr" presetSubtype="1" fill="hold" grpId="0" nodeType="withEffect">
                                  <p:stCondLst>
                                    <p:cond delay="1000"/>
                                  </p:stCondLst>
                                  <p:childTnLst>
                                    <p:set>
                                      <p:cBhvr>
                                        <p:cTn id="89" dur="1" fill="hold">
                                          <p:stCondLst>
                                            <p:cond delay="0"/>
                                          </p:stCondLst>
                                        </p:cTn>
                                        <p:tgtEl>
                                          <p:spTgt spid="33834"/>
                                        </p:tgtEl>
                                        <p:attrNameLst>
                                          <p:attrName>style.visibility</p:attrName>
                                        </p:attrNameLst>
                                      </p:cBhvr>
                                      <p:to>
                                        <p:strVal val="visible"/>
                                      </p:to>
                                    </p:set>
                                    <p:anim calcmode="lin" valueType="num">
                                      <p:cBhvr additive="base">
                                        <p:cTn id="90" dur="300" fill="hold"/>
                                        <p:tgtEl>
                                          <p:spTgt spid="33834"/>
                                        </p:tgtEl>
                                        <p:attrNameLst>
                                          <p:attrName>ppt_x</p:attrName>
                                        </p:attrNameLst>
                                      </p:cBhvr>
                                      <p:tavLst>
                                        <p:tav tm="0">
                                          <p:val>
                                            <p:strVal val="#ppt_x"/>
                                          </p:val>
                                        </p:tav>
                                        <p:tav tm="100000">
                                          <p:val>
                                            <p:strVal val="#ppt_x"/>
                                          </p:val>
                                        </p:tav>
                                      </p:tavLst>
                                    </p:anim>
                                    <p:anim calcmode="lin" valueType="num">
                                      <p:cBhvr additive="base">
                                        <p:cTn id="91" dur="300" fill="hold"/>
                                        <p:tgtEl>
                                          <p:spTgt spid="338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9" grpId="0"/>
      <p:bldP spid="33830" grpId="0"/>
      <p:bldP spid="33831" grpId="0"/>
      <p:bldP spid="33832" grpId="0"/>
      <p:bldP spid="33833" grpId="0"/>
      <p:bldP spid="338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818" name="组合 3"/>
          <p:cNvGrpSpPr/>
          <p:nvPr/>
        </p:nvGrpSpPr>
        <p:grpSpPr>
          <a:xfrm>
            <a:off x="471488" y="198438"/>
            <a:ext cx="3452812" cy="542925"/>
            <a:chOff x="0" y="0"/>
            <a:chExt cx="3452079" cy="542182"/>
          </a:xfrm>
        </p:grpSpPr>
        <p:grpSp>
          <p:nvGrpSpPr>
            <p:cNvPr id="38914" name="组合 2"/>
            <p:cNvGrpSpPr/>
            <p:nvPr/>
          </p:nvGrpSpPr>
          <p:grpSpPr>
            <a:xfrm>
              <a:off x="0" y="0"/>
              <a:ext cx="3452079" cy="542182"/>
              <a:chOff x="0" y="0"/>
              <a:chExt cx="3452079" cy="542182"/>
            </a:xfrm>
          </p:grpSpPr>
          <p:sp>
            <p:nvSpPr>
              <p:cNvPr id="38915"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4821"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8917" name="组合 42"/>
              <p:cNvGrpSpPr/>
              <p:nvPr/>
            </p:nvGrpSpPr>
            <p:grpSpPr>
              <a:xfrm>
                <a:off x="0" y="0"/>
                <a:ext cx="571760" cy="542182"/>
                <a:chOff x="0" y="0"/>
                <a:chExt cx="713451" cy="676543"/>
              </a:xfrm>
            </p:grpSpPr>
            <p:grpSp>
              <p:nvGrpSpPr>
                <p:cNvPr id="38918" name="组合 44"/>
                <p:cNvGrpSpPr/>
                <p:nvPr/>
              </p:nvGrpSpPr>
              <p:grpSpPr>
                <a:xfrm>
                  <a:off x="0" y="0"/>
                  <a:ext cx="576064" cy="676543"/>
                  <a:chOff x="0" y="0"/>
                  <a:chExt cx="576064" cy="676543"/>
                </a:xfrm>
              </p:grpSpPr>
              <p:sp>
                <p:nvSpPr>
                  <p:cNvPr id="38919"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8920"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8921"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8922"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8923"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34829" name="组合 12"/>
          <p:cNvGrpSpPr/>
          <p:nvPr/>
        </p:nvGrpSpPr>
        <p:grpSpPr>
          <a:xfrm>
            <a:off x="2987675" y="2173288"/>
            <a:ext cx="2784475" cy="593725"/>
            <a:chOff x="0" y="0"/>
            <a:chExt cx="2784414" cy="592940"/>
          </a:xfrm>
        </p:grpSpPr>
        <p:sp>
          <p:nvSpPr>
            <p:cNvPr id="38925" name="Rectangle 23"/>
            <p:cNvSpPr/>
            <p:nvPr/>
          </p:nvSpPr>
          <p:spPr>
            <a:xfrm>
              <a:off x="0" y="29274"/>
              <a:ext cx="2487944" cy="534393"/>
            </a:xfrm>
            <a:prstGeom prst="rect">
              <a:avLst/>
            </a:prstGeom>
            <a:solidFill>
              <a:schemeClr val="tx2"/>
            </a:solidFill>
            <a:ln w="9525">
              <a:noFill/>
            </a:ln>
          </p:spPr>
          <p:txBody>
            <a:bodyPr anchor="t"/>
            <a:p>
              <a:endParaRPr lang="en-US" altLang="zh-CN" dirty="0">
                <a:solidFill>
                  <a:srgbClr val="000000"/>
                </a:solidFill>
                <a:latin typeface="Calibri" panose="020F0502020204030204" pitchFamily="34" charset="0"/>
                <a:ea typeface="宋体" panose="02010600030101010101" pitchFamily="2" charset="-122"/>
              </a:endParaRPr>
            </a:p>
          </p:txBody>
        </p:sp>
        <p:grpSp>
          <p:nvGrpSpPr>
            <p:cNvPr id="38926" name="组合 14"/>
            <p:cNvGrpSpPr/>
            <p:nvPr/>
          </p:nvGrpSpPr>
          <p:grpSpPr>
            <a:xfrm>
              <a:off x="2191474" y="0"/>
              <a:ext cx="592940" cy="592940"/>
              <a:chOff x="0" y="0"/>
              <a:chExt cx="592940" cy="592940"/>
            </a:xfrm>
          </p:grpSpPr>
          <p:sp>
            <p:nvSpPr>
              <p:cNvPr id="38927" name="Oval 25"/>
              <p:cNvSpPr/>
              <p:nvPr/>
            </p:nvSpPr>
            <p:spPr>
              <a:xfrm>
                <a:off x="0" y="0"/>
                <a:ext cx="592940" cy="592940"/>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sp>
            <p:nvSpPr>
              <p:cNvPr id="38928" name="직사각형 153"/>
              <p:cNvSpPr/>
              <p:nvPr/>
            </p:nvSpPr>
            <p:spPr>
              <a:xfrm>
                <a:off x="86316" y="107607"/>
                <a:ext cx="420308" cy="400110"/>
              </a:xfrm>
              <a:prstGeom prst="rect">
                <a:avLst/>
              </a:prstGeom>
              <a:noFill/>
              <a:ln w="9525">
                <a:noFill/>
              </a:ln>
            </p:spPr>
            <p:txBody>
              <a:bodyPr wrap="none" anchor="t">
                <a:spAutoFit/>
              </a:bodyPr>
              <a:p>
                <a:r>
                  <a:rPr lang="en-US" altLang="zh-CN" sz="2000" dirty="0">
                    <a:solidFill>
                      <a:srgbClr val="595959"/>
                    </a:solidFill>
                    <a:latin typeface="Impact" panose="020B0806030902050204" pitchFamily="34" charset="0"/>
                    <a:ea typeface="HY견고딕"/>
                  </a:rPr>
                  <a:t>01</a:t>
                </a:r>
                <a:endParaRPr lang="ko-KR" altLang="en-US" sz="2000" dirty="0">
                  <a:latin typeface="Impact" panose="020B0806030902050204" pitchFamily="34" charset="0"/>
                  <a:ea typeface="宋体" panose="02010600030101010101" pitchFamily="2" charset="-122"/>
                </a:endParaRPr>
              </a:p>
            </p:txBody>
          </p:sp>
        </p:grpSp>
      </p:grpSp>
      <p:grpSp>
        <p:nvGrpSpPr>
          <p:cNvPr id="34834" name="组合 17"/>
          <p:cNvGrpSpPr/>
          <p:nvPr/>
        </p:nvGrpSpPr>
        <p:grpSpPr>
          <a:xfrm>
            <a:off x="2987675" y="2706688"/>
            <a:ext cx="2393950" cy="592137"/>
            <a:chOff x="0" y="0"/>
            <a:chExt cx="2393579" cy="592940"/>
          </a:xfrm>
        </p:grpSpPr>
        <p:sp>
          <p:nvSpPr>
            <p:cNvPr id="38930" name="Rectangle 23"/>
            <p:cNvSpPr/>
            <p:nvPr/>
          </p:nvSpPr>
          <p:spPr>
            <a:xfrm>
              <a:off x="0" y="28979"/>
              <a:ext cx="2112337" cy="534393"/>
            </a:xfrm>
            <a:prstGeom prst="rect">
              <a:avLst/>
            </a:prstGeom>
            <a:solidFill>
              <a:schemeClr val="bg2"/>
            </a:solidFill>
            <a:ln w="9525">
              <a:noFill/>
            </a:ln>
          </p:spPr>
          <p:txBody>
            <a:bodyPr anchor="t"/>
            <a:p>
              <a:endParaRPr lang="en-US" altLang="zh-CN" dirty="0">
                <a:solidFill>
                  <a:srgbClr val="000000"/>
                </a:solidFill>
                <a:latin typeface="Calibri" panose="020F0502020204030204" pitchFamily="34" charset="0"/>
                <a:ea typeface="宋体" panose="02010600030101010101" pitchFamily="2" charset="-122"/>
              </a:endParaRPr>
            </a:p>
          </p:txBody>
        </p:sp>
        <p:grpSp>
          <p:nvGrpSpPr>
            <p:cNvPr id="38931" name="组合 19"/>
            <p:cNvGrpSpPr/>
            <p:nvPr/>
          </p:nvGrpSpPr>
          <p:grpSpPr>
            <a:xfrm>
              <a:off x="1800639" y="0"/>
              <a:ext cx="592940" cy="592940"/>
              <a:chOff x="0" y="0"/>
              <a:chExt cx="592940" cy="592940"/>
            </a:xfrm>
          </p:grpSpPr>
          <p:sp>
            <p:nvSpPr>
              <p:cNvPr id="38932" name="Oval 25"/>
              <p:cNvSpPr/>
              <p:nvPr/>
            </p:nvSpPr>
            <p:spPr>
              <a:xfrm>
                <a:off x="0" y="0"/>
                <a:ext cx="592940" cy="592940"/>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sp>
            <p:nvSpPr>
              <p:cNvPr id="38933" name="직사각형 153"/>
              <p:cNvSpPr/>
              <p:nvPr/>
            </p:nvSpPr>
            <p:spPr>
              <a:xfrm>
                <a:off x="86316" y="96415"/>
                <a:ext cx="450764" cy="400110"/>
              </a:xfrm>
              <a:prstGeom prst="rect">
                <a:avLst/>
              </a:prstGeom>
              <a:noFill/>
              <a:ln w="9525">
                <a:noFill/>
              </a:ln>
            </p:spPr>
            <p:txBody>
              <a:bodyPr wrap="none" anchor="t">
                <a:spAutoFit/>
              </a:bodyPr>
              <a:p>
                <a:r>
                  <a:rPr lang="en-US" altLang="zh-CN" sz="2000" dirty="0">
                    <a:solidFill>
                      <a:srgbClr val="595959"/>
                    </a:solidFill>
                    <a:latin typeface="Impact" panose="020B0806030902050204" pitchFamily="34" charset="0"/>
                    <a:ea typeface="HY견고딕"/>
                  </a:rPr>
                  <a:t>02</a:t>
                </a:r>
                <a:endParaRPr lang="ko-KR" altLang="en-US" sz="2000" dirty="0">
                  <a:latin typeface="Impact" panose="020B0806030902050204" pitchFamily="34" charset="0"/>
                  <a:ea typeface="宋体" panose="02010600030101010101" pitchFamily="2" charset="-122"/>
                </a:endParaRPr>
              </a:p>
            </p:txBody>
          </p:sp>
        </p:grpSp>
      </p:grpSp>
      <p:grpSp>
        <p:nvGrpSpPr>
          <p:cNvPr id="34839" name="组合 22"/>
          <p:cNvGrpSpPr/>
          <p:nvPr/>
        </p:nvGrpSpPr>
        <p:grpSpPr>
          <a:xfrm>
            <a:off x="2987675" y="3238500"/>
            <a:ext cx="2003425" cy="592138"/>
            <a:chOff x="0" y="0"/>
            <a:chExt cx="2002743" cy="592940"/>
          </a:xfrm>
        </p:grpSpPr>
        <p:sp>
          <p:nvSpPr>
            <p:cNvPr id="38935" name="Rectangle 23"/>
            <p:cNvSpPr/>
            <p:nvPr/>
          </p:nvSpPr>
          <p:spPr>
            <a:xfrm>
              <a:off x="0" y="30317"/>
              <a:ext cx="1725509" cy="534393"/>
            </a:xfrm>
            <a:prstGeom prst="rect">
              <a:avLst/>
            </a:prstGeom>
            <a:solidFill>
              <a:srgbClr val="80CAFF"/>
            </a:solidFill>
            <a:ln w="9525">
              <a:noFill/>
            </a:ln>
          </p:spPr>
          <p:txBody>
            <a:bodyPr anchor="t"/>
            <a:p>
              <a:endParaRPr lang="en-US" altLang="zh-CN" dirty="0">
                <a:solidFill>
                  <a:srgbClr val="000000"/>
                </a:solidFill>
                <a:latin typeface="Calibri" panose="020F0502020204030204" pitchFamily="34" charset="0"/>
                <a:ea typeface="宋体" panose="02010600030101010101" pitchFamily="2" charset="-122"/>
              </a:endParaRPr>
            </a:p>
          </p:txBody>
        </p:sp>
        <p:grpSp>
          <p:nvGrpSpPr>
            <p:cNvPr id="38936" name="组合 24"/>
            <p:cNvGrpSpPr/>
            <p:nvPr/>
          </p:nvGrpSpPr>
          <p:grpSpPr>
            <a:xfrm>
              <a:off x="1409803" y="0"/>
              <a:ext cx="592940" cy="592940"/>
              <a:chOff x="0" y="0"/>
              <a:chExt cx="592940" cy="592940"/>
            </a:xfrm>
          </p:grpSpPr>
          <p:sp>
            <p:nvSpPr>
              <p:cNvPr id="38937" name="Oval 25"/>
              <p:cNvSpPr/>
              <p:nvPr/>
            </p:nvSpPr>
            <p:spPr>
              <a:xfrm>
                <a:off x="0" y="0"/>
                <a:ext cx="592940" cy="592940"/>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sp>
            <p:nvSpPr>
              <p:cNvPr id="38938" name="직사각형 153"/>
              <p:cNvSpPr/>
              <p:nvPr/>
            </p:nvSpPr>
            <p:spPr>
              <a:xfrm>
                <a:off x="86316" y="96415"/>
                <a:ext cx="458780" cy="400110"/>
              </a:xfrm>
              <a:prstGeom prst="rect">
                <a:avLst/>
              </a:prstGeom>
              <a:noFill/>
              <a:ln w="9525">
                <a:noFill/>
              </a:ln>
            </p:spPr>
            <p:txBody>
              <a:bodyPr wrap="none" anchor="t">
                <a:spAutoFit/>
              </a:bodyPr>
              <a:p>
                <a:r>
                  <a:rPr lang="en-US" altLang="zh-CN" sz="2000" dirty="0">
                    <a:solidFill>
                      <a:srgbClr val="595959"/>
                    </a:solidFill>
                    <a:latin typeface="Impact" panose="020B0806030902050204" pitchFamily="34" charset="0"/>
                    <a:ea typeface="HY견고딕"/>
                  </a:rPr>
                  <a:t>03</a:t>
                </a:r>
                <a:endParaRPr lang="ko-KR" altLang="en-US" sz="2000" dirty="0">
                  <a:latin typeface="Impact" panose="020B0806030902050204" pitchFamily="34" charset="0"/>
                  <a:ea typeface="宋体" panose="02010600030101010101" pitchFamily="2" charset="-122"/>
                </a:endParaRPr>
              </a:p>
            </p:txBody>
          </p:sp>
        </p:grpSp>
      </p:grpSp>
      <p:grpSp>
        <p:nvGrpSpPr>
          <p:cNvPr id="34844" name="组合 27"/>
          <p:cNvGrpSpPr/>
          <p:nvPr/>
        </p:nvGrpSpPr>
        <p:grpSpPr>
          <a:xfrm>
            <a:off x="2987675" y="3770313"/>
            <a:ext cx="1612900" cy="593725"/>
            <a:chOff x="0" y="0"/>
            <a:chExt cx="1611907" cy="592940"/>
          </a:xfrm>
        </p:grpSpPr>
        <p:sp>
          <p:nvSpPr>
            <p:cNvPr id="38940" name="Rectangle 23"/>
            <p:cNvSpPr/>
            <p:nvPr/>
          </p:nvSpPr>
          <p:spPr>
            <a:xfrm>
              <a:off x="0" y="29274"/>
              <a:ext cx="1315437" cy="534393"/>
            </a:xfrm>
            <a:prstGeom prst="rect">
              <a:avLst/>
            </a:prstGeom>
            <a:solidFill>
              <a:srgbClr val="93E2FF"/>
            </a:solidFill>
            <a:ln w="9525">
              <a:noFill/>
            </a:ln>
          </p:spPr>
          <p:txBody>
            <a:bodyPr anchor="t"/>
            <a:p>
              <a:endParaRPr lang="en-US" altLang="zh-CN" dirty="0">
                <a:solidFill>
                  <a:srgbClr val="000000"/>
                </a:solidFill>
                <a:latin typeface="Calibri" panose="020F0502020204030204" pitchFamily="34" charset="0"/>
                <a:ea typeface="宋体" panose="02010600030101010101" pitchFamily="2" charset="-122"/>
              </a:endParaRPr>
            </a:p>
          </p:txBody>
        </p:sp>
        <p:grpSp>
          <p:nvGrpSpPr>
            <p:cNvPr id="38941" name="组合 30"/>
            <p:cNvGrpSpPr/>
            <p:nvPr/>
          </p:nvGrpSpPr>
          <p:grpSpPr>
            <a:xfrm>
              <a:off x="1018967" y="0"/>
              <a:ext cx="592940" cy="592940"/>
              <a:chOff x="0" y="0"/>
              <a:chExt cx="592940" cy="592940"/>
            </a:xfrm>
          </p:grpSpPr>
          <p:sp>
            <p:nvSpPr>
              <p:cNvPr id="38942" name="Oval 25"/>
              <p:cNvSpPr/>
              <p:nvPr/>
            </p:nvSpPr>
            <p:spPr>
              <a:xfrm>
                <a:off x="0" y="0"/>
                <a:ext cx="592940" cy="592940"/>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sp>
            <p:nvSpPr>
              <p:cNvPr id="38943" name="직사각형 153"/>
              <p:cNvSpPr/>
              <p:nvPr/>
            </p:nvSpPr>
            <p:spPr>
              <a:xfrm>
                <a:off x="65232" y="126522"/>
                <a:ext cx="450764" cy="400110"/>
              </a:xfrm>
              <a:prstGeom prst="rect">
                <a:avLst/>
              </a:prstGeom>
              <a:noFill/>
              <a:ln w="9525">
                <a:noFill/>
              </a:ln>
            </p:spPr>
            <p:txBody>
              <a:bodyPr wrap="none" anchor="t">
                <a:spAutoFit/>
              </a:bodyPr>
              <a:p>
                <a:r>
                  <a:rPr lang="en-US" altLang="zh-CN" sz="2000" dirty="0">
                    <a:solidFill>
                      <a:srgbClr val="595959"/>
                    </a:solidFill>
                    <a:latin typeface="Impact" panose="020B0806030902050204" pitchFamily="34" charset="0"/>
                    <a:ea typeface="HY견고딕"/>
                  </a:rPr>
                  <a:t>04</a:t>
                </a:r>
                <a:endParaRPr lang="ko-KR" altLang="en-US" sz="2000" dirty="0">
                  <a:latin typeface="Impact" panose="020B0806030902050204" pitchFamily="34" charset="0"/>
                  <a:ea typeface="宋体" panose="02010600030101010101" pitchFamily="2" charset="-122"/>
                </a:endParaRPr>
              </a:p>
            </p:txBody>
          </p:sp>
        </p:grpSp>
      </p:grpSp>
      <p:pic>
        <p:nvPicPr>
          <p:cNvPr id="34849" name="Group 12"/>
          <p:cNvPicPr/>
          <p:nvPr/>
        </p:nvPicPr>
        <p:blipFill>
          <a:blip r:embed="rId3"/>
          <a:stretch>
            <a:fillRect/>
          </a:stretch>
        </p:blipFill>
        <p:spPr>
          <a:xfrm>
            <a:off x="2341563" y="1420813"/>
            <a:ext cx="1127125" cy="2955925"/>
          </a:xfrm>
          <a:prstGeom prst="rect">
            <a:avLst/>
          </a:prstGeom>
          <a:noFill/>
          <a:ln w="9525">
            <a:noFill/>
          </a:ln>
        </p:spPr>
      </p:pic>
      <p:sp>
        <p:nvSpPr>
          <p:cNvPr id="34850" name="矩形 1"/>
          <p:cNvSpPr/>
          <p:nvPr/>
        </p:nvSpPr>
        <p:spPr>
          <a:xfrm>
            <a:off x="6080125" y="2211388"/>
            <a:ext cx="2452688"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4851" name="矩形 1"/>
          <p:cNvSpPr/>
          <p:nvPr/>
        </p:nvSpPr>
        <p:spPr>
          <a:xfrm>
            <a:off x="5718175" y="2763838"/>
            <a:ext cx="2452688"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4852" name="矩形 1"/>
          <p:cNvSpPr/>
          <p:nvPr/>
        </p:nvSpPr>
        <p:spPr>
          <a:xfrm>
            <a:off x="5356225" y="3314700"/>
            <a:ext cx="2452688" cy="554038"/>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4853" name="矩形 1"/>
          <p:cNvSpPr/>
          <p:nvPr/>
        </p:nvSpPr>
        <p:spPr>
          <a:xfrm>
            <a:off x="4994275" y="3867150"/>
            <a:ext cx="2452688" cy="554038"/>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pic>
        <p:nvPicPr>
          <p:cNvPr id="34854" name="图片 43"/>
          <p:cNvPicPr>
            <a:picLocks noChangeAspect="1"/>
          </p:cNvPicPr>
          <p:nvPr/>
        </p:nvPicPr>
        <p:blipFill>
          <a:blip r:embed="rId4"/>
          <a:stretch>
            <a:fillRect/>
          </a:stretch>
        </p:blipFill>
        <p:spPr>
          <a:xfrm>
            <a:off x="468313" y="1298575"/>
            <a:ext cx="1912937" cy="3200400"/>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1000" fill="hold"/>
                                        <p:tgtEl>
                                          <p:spTgt spid="34818"/>
                                        </p:tgtEl>
                                        <p:attrNameLst>
                                          <p:attrName>ppt_w</p:attrName>
                                        </p:attrNameLst>
                                      </p:cBhvr>
                                      <p:tavLst>
                                        <p:tav tm="0">
                                          <p:val>
                                            <p:fltVal val="0.000000"/>
                                          </p:val>
                                        </p:tav>
                                        <p:tav tm="100000">
                                          <p:val>
                                            <p:strVal val="#ppt_w"/>
                                          </p:val>
                                        </p:tav>
                                      </p:tavLst>
                                    </p:anim>
                                    <p:anim calcmode="lin" valueType="num">
                                      <p:cBhvr>
                                        <p:cTn id="8" dur="1000" fill="hold"/>
                                        <p:tgtEl>
                                          <p:spTgt spid="34818"/>
                                        </p:tgtEl>
                                        <p:attrNameLst>
                                          <p:attrName>ppt_h</p:attrName>
                                        </p:attrNameLst>
                                      </p:cBhvr>
                                      <p:tavLst>
                                        <p:tav tm="0">
                                          <p:val>
                                            <p:fltVal val="0.000000"/>
                                          </p:val>
                                        </p:tav>
                                        <p:tav tm="100000">
                                          <p:val>
                                            <p:strVal val="#ppt_h"/>
                                          </p:val>
                                        </p:tav>
                                      </p:tavLst>
                                    </p:anim>
                                    <p:anim calcmode="lin" valueType="num">
                                      <p:cBhvr>
                                        <p:cTn id="9" dur="1000" fill="hold"/>
                                        <p:tgtEl>
                                          <p:spTgt spid="3481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4818"/>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4854"/>
                                        </p:tgtEl>
                                        <p:attrNameLst>
                                          <p:attrName>style.visibility</p:attrName>
                                        </p:attrNameLst>
                                      </p:cBhvr>
                                      <p:to>
                                        <p:strVal val="visible"/>
                                      </p:to>
                                    </p:set>
                                    <p:animEffect transition="in" filter="fade">
                                      <p:cBhvr>
                                        <p:cTn id="14" dur="500"/>
                                        <p:tgtEl>
                                          <p:spTgt spid="34854"/>
                                        </p:tgtEl>
                                      </p:cBhvr>
                                    </p:animEffect>
                                    <p:anim calcmode="lin" valueType="num">
                                      <p:cBhvr>
                                        <p:cTn id="15" dur="500" fill="hold"/>
                                        <p:tgtEl>
                                          <p:spTgt spid="34854"/>
                                        </p:tgtEl>
                                        <p:attrNameLst>
                                          <p:attrName>ppt_x</p:attrName>
                                        </p:attrNameLst>
                                      </p:cBhvr>
                                      <p:tavLst>
                                        <p:tav tm="0">
                                          <p:val>
                                            <p:strVal val="#ppt_x"/>
                                          </p:val>
                                        </p:tav>
                                        <p:tav tm="100000">
                                          <p:val>
                                            <p:strVal val="#ppt_x"/>
                                          </p:val>
                                        </p:tav>
                                      </p:tavLst>
                                    </p:anim>
                                    <p:anim calcmode="lin" valueType="num">
                                      <p:cBhvr>
                                        <p:cTn id="16" dur="500" fill="hold"/>
                                        <p:tgtEl>
                                          <p:spTgt spid="3485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4849"/>
                                        </p:tgtEl>
                                        <p:attrNameLst>
                                          <p:attrName>style.visibility</p:attrName>
                                        </p:attrNameLst>
                                      </p:cBhvr>
                                      <p:to>
                                        <p:strVal val="visible"/>
                                      </p:to>
                                    </p:set>
                                    <p:anim calcmode="lin" valueType="num">
                                      <p:cBhvr additive="base">
                                        <p:cTn id="20" dur="750" fill="hold"/>
                                        <p:tgtEl>
                                          <p:spTgt spid="34849"/>
                                        </p:tgtEl>
                                        <p:attrNameLst>
                                          <p:attrName>ppt_x</p:attrName>
                                        </p:attrNameLst>
                                      </p:cBhvr>
                                      <p:tavLst>
                                        <p:tav tm="0">
                                          <p:val>
                                            <p:strVal val="0-#ppt_w/2"/>
                                          </p:val>
                                        </p:tav>
                                        <p:tav tm="100000">
                                          <p:val>
                                            <p:strVal val="#ppt_x"/>
                                          </p:val>
                                        </p:tav>
                                      </p:tavLst>
                                    </p:anim>
                                    <p:anim calcmode="lin" valueType="num">
                                      <p:cBhvr additive="base">
                                        <p:cTn id="21" dur="750" fill="hold"/>
                                        <p:tgtEl>
                                          <p:spTgt spid="348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34829"/>
                                        </p:tgtEl>
                                        <p:attrNameLst>
                                          <p:attrName>style.visibility</p:attrName>
                                        </p:attrNameLst>
                                      </p:cBhvr>
                                      <p:to>
                                        <p:strVal val="visible"/>
                                      </p:to>
                                    </p:set>
                                    <p:animEffect transition="in" filter="wipe(left)">
                                      <p:cBhvr>
                                        <p:cTn id="25" dur="500"/>
                                        <p:tgtEl>
                                          <p:spTgt spid="3482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34834"/>
                                        </p:tgtEl>
                                        <p:attrNameLst>
                                          <p:attrName>style.visibility</p:attrName>
                                        </p:attrNameLst>
                                      </p:cBhvr>
                                      <p:to>
                                        <p:strVal val="visible"/>
                                      </p:to>
                                    </p:set>
                                    <p:animEffect transition="in" filter="wipe(left)">
                                      <p:cBhvr>
                                        <p:cTn id="29" dur="500"/>
                                        <p:tgtEl>
                                          <p:spTgt spid="3483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4839"/>
                                        </p:tgtEl>
                                        <p:attrNameLst>
                                          <p:attrName>style.visibility</p:attrName>
                                        </p:attrNameLst>
                                      </p:cBhvr>
                                      <p:to>
                                        <p:strVal val="visible"/>
                                      </p:to>
                                    </p:set>
                                    <p:animEffect transition="in" filter="wipe(left)">
                                      <p:cBhvr>
                                        <p:cTn id="33" dur="500"/>
                                        <p:tgtEl>
                                          <p:spTgt spid="34839"/>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34844"/>
                                        </p:tgtEl>
                                        <p:attrNameLst>
                                          <p:attrName>style.visibility</p:attrName>
                                        </p:attrNameLst>
                                      </p:cBhvr>
                                      <p:to>
                                        <p:strVal val="visible"/>
                                      </p:to>
                                    </p:set>
                                    <p:animEffect transition="in" filter="wipe(left)">
                                      <p:cBhvr>
                                        <p:cTn id="37" dur="500"/>
                                        <p:tgtEl>
                                          <p:spTgt spid="34844"/>
                                        </p:tgtEl>
                                      </p:cBhvr>
                                    </p:animEffect>
                                  </p:childTnLst>
                                </p:cTn>
                              </p:par>
                              <p:par>
                                <p:cTn id="38" presetID="2" presetClass="entr" presetSubtype="2" fill="hold" grpId="0" nodeType="withEffect">
                                  <p:stCondLst>
                                    <p:cond delay="300"/>
                                  </p:stCondLst>
                                  <p:childTnLst>
                                    <p:set>
                                      <p:cBhvr>
                                        <p:cTn id="39" dur="1" fill="hold">
                                          <p:stCondLst>
                                            <p:cond delay="0"/>
                                          </p:stCondLst>
                                        </p:cTn>
                                        <p:tgtEl>
                                          <p:spTgt spid="34850"/>
                                        </p:tgtEl>
                                        <p:attrNameLst>
                                          <p:attrName>style.visibility</p:attrName>
                                        </p:attrNameLst>
                                      </p:cBhvr>
                                      <p:to>
                                        <p:strVal val="visible"/>
                                      </p:to>
                                    </p:set>
                                    <p:anim calcmode="lin" valueType="num">
                                      <p:cBhvr additive="base">
                                        <p:cTn id="40" dur="300" fill="hold"/>
                                        <p:tgtEl>
                                          <p:spTgt spid="34850"/>
                                        </p:tgtEl>
                                        <p:attrNameLst>
                                          <p:attrName>ppt_x</p:attrName>
                                        </p:attrNameLst>
                                      </p:cBhvr>
                                      <p:tavLst>
                                        <p:tav tm="0">
                                          <p:val>
                                            <p:strVal val="1+#ppt_w/2"/>
                                          </p:val>
                                        </p:tav>
                                        <p:tav tm="100000">
                                          <p:val>
                                            <p:strVal val="#ppt_x"/>
                                          </p:val>
                                        </p:tav>
                                      </p:tavLst>
                                    </p:anim>
                                    <p:anim calcmode="lin" valueType="num">
                                      <p:cBhvr additive="base">
                                        <p:cTn id="41" dur="300" fill="hold"/>
                                        <p:tgtEl>
                                          <p:spTgt spid="34850"/>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 presetClass="entr" presetSubtype="2" fill="hold" grpId="0" nodeType="afterEffect">
                                  <p:stCondLst>
                                    <p:cond delay="0"/>
                                  </p:stCondLst>
                                  <p:childTnLst>
                                    <p:set>
                                      <p:cBhvr>
                                        <p:cTn id="44" dur="1" fill="hold">
                                          <p:stCondLst>
                                            <p:cond delay="0"/>
                                          </p:stCondLst>
                                        </p:cTn>
                                        <p:tgtEl>
                                          <p:spTgt spid="34851"/>
                                        </p:tgtEl>
                                        <p:attrNameLst>
                                          <p:attrName>style.visibility</p:attrName>
                                        </p:attrNameLst>
                                      </p:cBhvr>
                                      <p:to>
                                        <p:strVal val="visible"/>
                                      </p:to>
                                    </p:set>
                                    <p:anim calcmode="lin" valueType="num">
                                      <p:cBhvr additive="base">
                                        <p:cTn id="45" dur="300" fill="hold"/>
                                        <p:tgtEl>
                                          <p:spTgt spid="34851"/>
                                        </p:tgtEl>
                                        <p:attrNameLst>
                                          <p:attrName>ppt_x</p:attrName>
                                        </p:attrNameLst>
                                      </p:cBhvr>
                                      <p:tavLst>
                                        <p:tav tm="0">
                                          <p:val>
                                            <p:strVal val="1+#ppt_w/2"/>
                                          </p:val>
                                        </p:tav>
                                        <p:tav tm="100000">
                                          <p:val>
                                            <p:strVal val="#ppt_x"/>
                                          </p:val>
                                        </p:tav>
                                      </p:tavLst>
                                    </p:anim>
                                    <p:anim calcmode="lin" valueType="num">
                                      <p:cBhvr additive="base">
                                        <p:cTn id="46" dur="300" fill="hold"/>
                                        <p:tgtEl>
                                          <p:spTgt spid="34851"/>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 presetClass="entr" presetSubtype="2" fill="hold" grpId="0" nodeType="afterEffect">
                                  <p:stCondLst>
                                    <p:cond delay="0"/>
                                  </p:stCondLst>
                                  <p:childTnLst>
                                    <p:set>
                                      <p:cBhvr>
                                        <p:cTn id="49" dur="1" fill="hold">
                                          <p:stCondLst>
                                            <p:cond delay="0"/>
                                          </p:stCondLst>
                                        </p:cTn>
                                        <p:tgtEl>
                                          <p:spTgt spid="34852"/>
                                        </p:tgtEl>
                                        <p:attrNameLst>
                                          <p:attrName>style.visibility</p:attrName>
                                        </p:attrNameLst>
                                      </p:cBhvr>
                                      <p:to>
                                        <p:strVal val="visible"/>
                                      </p:to>
                                    </p:set>
                                    <p:anim calcmode="lin" valueType="num">
                                      <p:cBhvr additive="base">
                                        <p:cTn id="50" dur="300" fill="hold"/>
                                        <p:tgtEl>
                                          <p:spTgt spid="34852"/>
                                        </p:tgtEl>
                                        <p:attrNameLst>
                                          <p:attrName>ppt_x</p:attrName>
                                        </p:attrNameLst>
                                      </p:cBhvr>
                                      <p:tavLst>
                                        <p:tav tm="0">
                                          <p:val>
                                            <p:strVal val="1+#ppt_w/2"/>
                                          </p:val>
                                        </p:tav>
                                        <p:tav tm="100000">
                                          <p:val>
                                            <p:strVal val="#ppt_x"/>
                                          </p:val>
                                        </p:tav>
                                      </p:tavLst>
                                    </p:anim>
                                    <p:anim calcmode="lin" valueType="num">
                                      <p:cBhvr additive="base">
                                        <p:cTn id="51" dur="300" fill="hold"/>
                                        <p:tgtEl>
                                          <p:spTgt spid="34852"/>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2" presetClass="entr" presetSubtype="2" fill="hold" grpId="0" nodeType="afterEffect">
                                  <p:stCondLst>
                                    <p:cond delay="0"/>
                                  </p:stCondLst>
                                  <p:childTnLst>
                                    <p:set>
                                      <p:cBhvr>
                                        <p:cTn id="54" dur="1" fill="hold">
                                          <p:stCondLst>
                                            <p:cond delay="0"/>
                                          </p:stCondLst>
                                        </p:cTn>
                                        <p:tgtEl>
                                          <p:spTgt spid="34853"/>
                                        </p:tgtEl>
                                        <p:attrNameLst>
                                          <p:attrName>style.visibility</p:attrName>
                                        </p:attrNameLst>
                                      </p:cBhvr>
                                      <p:to>
                                        <p:strVal val="visible"/>
                                      </p:to>
                                    </p:set>
                                    <p:anim calcmode="lin" valueType="num">
                                      <p:cBhvr additive="base">
                                        <p:cTn id="55" dur="300" fill="hold"/>
                                        <p:tgtEl>
                                          <p:spTgt spid="34853"/>
                                        </p:tgtEl>
                                        <p:attrNameLst>
                                          <p:attrName>ppt_x</p:attrName>
                                        </p:attrNameLst>
                                      </p:cBhvr>
                                      <p:tavLst>
                                        <p:tav tm="0">
                                          <p:val>
                                            <p:strVal val="1+#ppt_w/2"/>
                                          </p:val>
                                        </p:tav>
                                        <p:tav tm="100000">
                                          <p:val>
                                            <p:strVal val="#ppt_x"/>
                                          </p:val>
                                        </p:tav>
                                      </p:tavLst>
                                    </p:anim>
                                    <p:anim calcmode="lin" valueType="num">
                                      <p:cBhvr additive="base">
                                        <p:cTn id="56" dur="300" fill="hold"/>
                                        <p:tgtEl>
                                          <p:spTgt spid="34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0" grpId="0"/>
      <p:bldP spid="34851" grpId="0"/>
      <p:bldP spid="34852" grpId="0"/>
      <p:bldP spid="348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2" name="组合 3"/>
          <p:cNvGrpSpPr/>
          <p:nvPr/>
        </p:nvGrpSpPr>
        <p:grpSpPr>
          <a:xfrm>
            <a:off x="471488" y="198438"/>
            <a:ext cx="3452812" cy="542925"/>
            <a:chOff x="0" y="0"/>
            <a:chExt cx="3452079" cy="542182"/>
          </a:xfrm>
        </p:grpSpPr>
        <p:grpSp>
          <p:nvGrpSpPr>
            <p:cNvPr id="39938" name="组合 2"/>
            <p:cNvGrpSpPr/>
            <p:nvPr/>
          </p:nvGrpSpPr>
          <p:grpSpPr>
            <a:xfrm>
              <a:off x="0" y="0"/>
              <a:ext cx="3452079" cy="542182"/>
              <a:chOff x="0" y="0"/>
              <a:chExt cx="3452079" cy="542182"/>
            </a:xfrm>
          </p:grpSpPr>
          <p:sp>
            <p:nvSpPr>
              <p:cNvPr id="39939"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5845"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9941" name="组合 42"/>
              <p:cNvGrpSpPr/>
              <p:nvPr/>
            </p:nvGrpSpPr>
            <p:grpSpPr>
              <a:xfrm>
                <a:off x="0" y="0"/>
                <a:ext cx="571760" cy="542182"/>
                <a:chOff x="0" y="0"/>
                <a:chExt cx="713451" cy="676543"/>
              </a:xfrm>
            </p:grpSpPr>
            <p:grpSp>
              <p:nvGrpSpPr>
                <p:cNvPr id="39942" name="组合 44"/>
                <p:cNvGrpSpPr/>
                <p:nvPr/>
              </p:nvGrpSpPr>
              <p:grpSpPr>
                <a:xfrm>
                  <a:off x="0" y="0"/>
                  <a:ext cx="576064" cy="676543"/>
                  <a:chOff x="0" y="0"/>
                  <a:chExt cx="576064" cy="676543"/>
                </a:xfrm>
              </p:grpSpPr>
              <p:sp>
                <p:nvSpPr>
                  <p:cNvPr id="39943"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9944"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9945"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9946"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9947"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sp>
        <p:nvSpPr>
          <p:cNvPr id="35853" name="Arc 3"/>
          <p:cNvSpPr/>
          <p:nvPr/>
        </p:nvSpPr>
        <p:spPr>
          <a:xfrm>
            <a:off x="1038225" y="1701800"/>
            <a:ext cx="2670175" cy="2670175"/>
          </a:xfrm>
          <a:custGeom>
            <a:avLst/>
            <a:gdLst/>
            <a:ahLst/>
            <a:cxnLst>
              <a:cxn ang="0">
                <a:pos x="2670277" y="1308094"/>
              </a:cxn>
              <a:cxn ang="0">
                <a:pos x="1864554" y="2561178"/>
              </a:cxn>
              <a:cxn ang="0">
                <a:pos x="399993" y="2288278"/>
              </a:cxn>
              <a:cxn ang="0">
                <a:pos x="99662" y="829096"/>
              </a:cxn>
              <a:cxn ang="0">
                <a:pos x="1337409" y="3"/>
              </a:cxn>
              <a:cxn ang="0">
                <a:pos x="1335278" y="1335278"/>
              </a:cxn>
              <a:cxn ang="0">
                <a:pos x="2670277" y="1308094"/>
              </a:cxn>
              <a:cxn ang="0">
                <a:pos x="2670277" y="1308094"/>
              </a:cxn>
              <a:cxn ang="0">
                <a:pos x="1864554" y="2561178"/>
              </a:cxn>
              <a:cxn ang="0">
                <a:pos x="399993" y="2288278"/>
              </a:cxn>
              <a:cxn ang="0">
                <a:pos x="99662" y="829096"/>
              </a:cxn>
              <a:cxn ang="0">
                <a:pos x="1337409" y="3"/>
              </a:cxn>
            </a:cxnLst>
            <a:pathLst>
              <a:path w="2669796" h="2669796" stroke="0">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cubicBezTo>
                  <a:pt x="1336319" y="444968"/>
                  <a:pt x="1335608" y="889933"/>
                  <a:pt x="1334898" y="1334898"/>
                </a:cubicBezTo>
                <a:lnTo>
                  <a:pt x="2669519" y="1307722"/>
                </a:lnTo>
                <a:close/>
              </a:path>
              <a:path w="2669796" h="2669796" fill="none">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path>
            </a:pathLst>
          </a:custGeom>
          <a:noFill/>
          <a:ln w="139700" cap="flat" cmpd="sng">
            <a:solidFill>
              <a:srgbClr val="003860"/>
            </a:solidFill>
            <a:prstDash val="solid"/>
            <a:round/>
            <a:headEnd type="none" w="med" len="med"/>
            <a:tailEnd type="none" w="med" len="med"/>
          </a:ln>
        </p:spPr>
        <p:txBody>
          <a:bodyPr/>
          <a:p>
            <a:endParaRPr lang="zh-CN" altLang="en-US"/>
          </a:p>
        </p:txBody>
      </p:sp>
      <p:sp>
        <p:nvSpPr>
          <p:cNvPr id="35854" name="Arc 4"/>
          <p:cNvSpPr/>
          <p:nvPr/>
        </p:nvSpPr>
        <p:spPr>
          <a:xfrm>
            <a:off x="1228725" y="1892300"/>
            <a:ext cx="2289175" cy="2289175"/>
          </a:xfrm>
          <a:custGeom>
            <a:avLst/>
            <a:gdLst/>
            <a:ahLst/>
            <a:cxnLst>
              <a:cxn ang="0">
                <a:pos x="2200847" y="1587819"/>
              </a:cxn>
              <a:cxn ang="0">
                <a:pos x="844164" y="2249732"/>
              </a:cxn>
              <a:cxn ang="0">
                <a:pos x="10350" y="991373"/>
              </a:cxn>
              <a:cxn ang="0">
                <a:pos x="1148728" y="6"/>
              </a:cxn>
              <a:cxn ang="0">
                <a:pos x="1144977" y="1144977"/>
              </a:cxn>
              <a:cxn ang="0">
                <a:pos x="2200847" y="1587819"/>
              </a:cxn>
              <a:cxn ang="0">
                <a:pos x="2200847" y="1587819"/>
              </a:cxn>
              <a:cxn ang="0">
                <a:pos x="844164" y="2249732"/>
              </a:cxn>
              <a:cxn ang="0">
                <a:pos x="10350" y="991373"/>
              </a:cxn>
              <a:cxn ang="0">
                <a:pos x="1148728" y="6"/>
              </a:cxn>
            </a:cxnLst>
            <a:pathLst>
              <a:path w="2288397" h="2288397" stroke="0">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cubicBezTo>
                  <a:pt x="1146698" y="381404"/>
                  <a:pt x="1145449" y="762801"/>
                  <a:pt x="1144199" y="1144199"/>
                </a:cubicBezTo>
                <a:lnTo>
                  <a:pt x="2199351" y="1586740"/>
                </a:lnTo>
                <a:close/>
              </a:path>
              <a:path w="2288397" h="2288397" fill="none">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path>
            </a:pathLst>
          </a:custGeom>
          <a:noFill/>
          <a:ln w="139700" cap="flat" cmpd="sng">
            <a:solidFill>
              <a:schemeClr val="tx2"/>
            </a:solidFill>
            <a:prstDash val="solid"/>
            <a:round/>
            <a:headEnd type="none" w="med" len="med"/>
            <a:tailEnd type="none" w="med" len="med"/>
          </a:ln>
        </p:spPr>
        <p:txBody>
          <a:bodyPr/>
          <a:p>
            <a:endParaRPr lang="zh-CN" altLang="en-US"/>
          </a:p>
        </p:txBody>
      </p:sp>
      <p:sp>
        <p:nvSpPr>
          <p:cNvPr id="35855" name="Arc 5"/>
          <p:cNvSpPr/>
          <p:nvPr/>
        </p:nvSpPr>
        <p:spPr>
          <a:xfrm>
            <a:off x="1420813" y="2082800"/>
            <a:ext cx="1906587" cy="1908175"/>
          </a:xfrm>
          <a:custGeom>
            <a:avLst/>
            <a:gdLst/>
            <a:ahLst/>
            <a:cxnLst>
              <a:cxn ang="0">
                <a:pos x="1463487" y="1760922"/>
              </a:cxn>
              <a:cxn ang="0">
                <a:pos x="360376" y="1702292"/>
              </a:cxn>
              <a:cxn ang="0">
                <a:pos x="53491" y="639344"/>
              </a:cxn>
              <a:cxn ang="0">
                <a:pos x="955092" y="2"/>
              </a:cxn>
              <a:cxn ang="0">
                <a:pos x="953089" y="954677"/>
              </a:cxn>
              <a:cxn ang="0">
                <a:pos x="1463487" y="1760922"/>
              </a:cxn>
              <a:cxn ang="0">
                <a:pos x="1463487" y="1760922"/>
              </a:cxn>
              <a:cxn ang="0">
                <a:pos x="360376" y="1702292"/>
              </a:cxn>
              <a:cxn ang="0">
                <a:pos x="53491" y="639344"/>
              </a:cxn>
              <a:cxn ang="0">
                <a:pos x="955092" y="2"/>
              </a:cxn>
            </a:cxnLst>
            <a:pathLst>
              <a:path w="1906997" h="1906997" stroke="0">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cubicBezTo>
                  <a:pt x="954834" y="317834"/>
                  <a:pt x="954167" y="635667"/>
                  <a:pt x="953499" y="953499"/>
                </a:cubicBezTo>
                <a:lnTo>
                  <a:pt x="1464117" y="1758749"/>
                </a:lnTo>
                <a:close/>
              </a:path>
              <a:path w="1906997" h="1906997" fill="none">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path>
            </a:pathLst>
          </a:custGeom>
          <a:noFill/>
          <a:ln w="139700" cap="flat" cmpd="sng">
            <a:solidFill>
              <a:schemeClr val="bg2"/>
            </a:solidFill>
            <a:prstDash val="solid"/>
            <a:round/>
            <a:headEnd type="none" w="med" len="med"/>
            <a:tailEnd type="none" w="med" len="med"/>
          </a:ln>
        </p:spPr>
        <p:txBody>
          <a:bodyPr/>
          <a:p>
            <a:endParaRPr lang="zh-CN" altLang="en-US"/>
          </a:p>
        </p:txBody>
      </p:sp>
      <p:sp>
        <p:nvSpPr>
          <p:cNvPr id="35856" name="Arc 6"/>
          <p:cNvSpPr/>
          <p:nvPr/>
        </p:nvSpPr>
        <p:spPr>
          <a:xfrm>
            <a:off x="1611313" y="2274888"/>
            <a:ext cx="1525587" cy="1525587"/>
          </a:xfrm>
          <a:custGeom>
            <a:avLst/>
            <a:gdLst/>
            <a:ahLst/>
            <a:cxnLst>
              <a:cxn ang="0">
                <a:pos x="546310" y="1494213"/>
              </a:cxn>
              <a:cxn ang="0">
                <a:pos x="8390" y="649963"/>
              </a:cxn>
              <a:cxn ang="0">
                <a:pos x="769773" y="32"/>
              </a:cxn>
              <a:cxn ang="0">
                <a:pos x="762789" y="762789"/>
              </a:cxn>
              <a:cxn ang="0">
                <a:pos x="546310" y="1494213"/>
              </a:cxn>
              <a:cxn ang="0">
                <a:pos x="546310" y="1494213"/>
              </a:cxn>
              <a:cxn ang="0">
                <a:pos x="8390" y="649963"/>
              </a:cxn>
              <a:cxn ang="0">
                <a:pos x="769773" y="32"/>
              </a:cxn>
            </a:cxnLst>
            <a:pathLst>
              <a:path w="1525598" h="1525598" stroke="0">
                <a:moveTo>
                  <a:pt x="546318" y="1494235"/>
                </a:moveTo>
                <a:cubicBezTo>
                  <a:pt x="181596" y="1386290"/>
                  <a:pt x="-47869" y="1026150"/>
                  <a:pt x="8390" y="649973"/>
                </a:cubicBezTo>
                <a:cubicBezTo>
                  <a:pt x="64649" y="273796"/>
                  <a:pt x="389440" y="-3451"/>
                  <a:pt x="769785" y="32"/>
                </a:cubicBezTo>
                <a:cubicBezTo>
                  <a:pt x="767456" y="254288"/>
                  <a:pt x="765128" y="508543"/>
                  <a:pt x="762799" y="762799"/>
                </a:cubicBezTo>
                <a:lnTo>
                  <a:pt x="546318" y="1494235"/>
                </a:lnTo>
                <a:close/>
              </a:path>
              <a:path w="1525598" h="1525598" fill="none">
                <a:moveTo>
                  <a:pt x="546318" y="1494235"/>
                </a:moveTo>
                <a:cubicBezTo>
                  <a:pt x="181596" y="1386290"/>
                  <a:pt x="-47869" y="1026150"/>
                  <a:pt x="8390" y="649973"/>
                </a:cubicBezTo>
                <a:cubicBezTo>
                  <a:pt x="64649" y="273796"/>
                  <a:pt x="389440" y="-3451"/>
                  <a:pt x="769785" y="32"/>
                </a:cubicBezTo>
              </a:path>
            </a:pathLst>
          </a:custGeom>
          <a:noFill/>
          <a:ln w="139700" cap="flat" cmpd="sng">
            <a:solidFill>
              <a:srgbClr val="80CAFF"/>
            </a:solidFill>
            <a:prstDash val="solid"/>
            <a:round/>
            <a:headEnd type="none" w="med" len="med"/>
            <a:tailEnd type="none" w="med" len="med"/>
          </a:ln>
        </p:spPr>
        <p:txBody>
          <a:bodyPr/>
          <a:p>
            <a:endParaRPr lang="zh-CN" altLang="en-US"/>
          </a:p>
        </p:txBody>
      </p:sp>
      <p:grpSp>
        <p:nvGrpSpPr>
          <p:cNvPr id="35857" name="Group 50"/>
          <p:cNvGrpSpPr/>
          <p:nvPr/>
        </p:nvGrpSpPr>
        <p:grpSpPr>
          <a:xfrm>
            <a:off x="2517775" y="1673225"/>
            <a:ext cx="2563813" cy="65088"/>
            <a:chOff x="0" y="0"/>
            <a:chExt cx="2564892" cy="64008"/>
          </a:xfrm>
        </p:grpSpPr>
        <p:cxnSp>
          <p:nvCxnSpPr>
            <p:cNvPr id="39953" name="Straight Connector 33"/>
            <p:cNvCxnSpPr>
              <a:endCxn id="39954" idx="2"/>
            </p:cNvCxnSpPr>
            <p:nvPr/>
          </p:nvCxnSpPr>
          <p:spPr>
            <a:xfrm>
              <a:off x="0" y="32004"/>
              <a:ext cx="2500884" cy="1588"/>
            </a:xfrm>
            <a:prstGeom prst="line">
              <a:avLst/>
            </a:prstGeom>
            <a:ln w="12700" cap="flat" cmpd="sng">
              <a:solidFill>
                <a:schemeClr val="tx2"/>
              </a:solidFill>
              <a:prstDash val="solid"/>
              <a:round/>
              <a:headEnd type="none" w="med" len="med"/>
              <a:tailEnd type="none" w="med" len="med"/>
            </a:ln>
          </p:spPr>
        </p:cxnSp>
        <p:sp>
          <p:nvSpPr>
            <p:cNvPr id="39954" name="Oval 35"/>
            <p:cNvSpPr/>
            <p:nvPr/>
          </p:nvSpPr>
          <p:spPr>
            <a:xfrm>
              <a:off x="2500884" y="0"/>
              <a:ext cx="64008" cy="64008"/>
            </a:xfrm>
            <a:prstGeom prst="ellipse">
              <a:avLst/>
            </a:prstGeom>
            <a:solidFill>
              <a:srgbClr val="FFFFFF"/>
            </a:solidFill>
            <a:ln w="12700" cap="flat" cmpd="sng">
              <a:solidFill>
                <a:schemeClr val="tx2"/>
              </a:solidFill>
              <a:prstDash val="solid"/>
              <a:round/>
              <a:headEnd type="none" w="med" len="med"/>
              <a:tailEnd type="none" w="med" len="med"/>
            </a:ln>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grpSp>
      <p:grpSp>
        <p:nvGrpSpPr>
          <p:cNvPr id="35860" name="Group 51"/>
          <p:cNvGrpSpPr/>
          <p:nvPr/>
        </p:nvGrpSpPr>
        <p:grpSpPr>
          <a:xfrm>
            <a:off x="2517775" y="1887538"/>
            <a:ext cx="2563813" cy="530225"/>
            <a:chOff x="0" y="0"/>
            <a:chExt cx="2564892" cy="530964"/>
          </a:xfrm>
        </p:grpSpPr>
        <p:cxnSp>
          <p:nvCxnSpPr>
            <p:cNvPr id="39956" name="Straight Connector 78"/>
            <p:cNvCxnSpPr>
              <a:endCxn id="39954" idx="2"/>
            </p:cNvCxnSpPr>
            <p:nvPr/>
          </p:nvCxnSpPr>
          <p:spPr>
            <a:xfrm>
              <a:off x="0" y="6894"/>
              <a:ext cx="2139696" cy="1588"/>
            </a:xfrm>
            <a:prstGeom prst="line">
              <a:avLst/>
            </a:prstGeom>
            <a:ln w="12700" cap="flat" cmpd="sng">
              <a:solidFill>
                <a:schemeClr val="tx2"/>
              </a:solidFill>
              <a:prstDash val="solid"/>
              <a:round/>
              <a:headEnd type="none" w="med" len="med"/>
              <a:tailEnd type="none" w="med" len="med"/>
            </a:ln>
          </p:spPr>
        </p:cxnSp>
        <p:sp>
          <p:nvSpPr>
            <p:cNvPr id="39957" name="Oval 94"/>
            <p:cNvSpPr/>
            <p:nvPr/>
          </p:nvSpPr>
          <p:spPr>
            <a:xfrm>
              <a:off x="2500884" y="466956"/>
              <a:ext cx="64008" cy="64008"/>
            </a:xfrm>
            <a:prstGeom prst="ellipse">
              <a:avLst/>
            </a:prstGeom>
            <a:solidFill>
              <a:srgbClr val="FFFFFF"/>
            </a:solidFill>
            <a:ln w="12700" cap="flat" cmpd="sng">
              <a:solidFill>
                <a:schemeClr val="tx2"/>
              </a:solidFill>
              <a:prstDash val="solid"/>
              <a:round/>
              <a:headEnd type="none" w="med" len="med"/>
              <a:tailEnd type="none" w="med" len="med"/>
            </a:ln>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cxnSp>
          <p:nvCxnSpPr>
            <p:cNvPr id="39958" name="Straight Connector 95"/>
            <p:cNvCxnSpPr>
              <a:endCxn id="39954" idx="2"/>
            </p:cNvCxnSpPr>
            <p:nvPr/>
          </p:nvCxnSpPr>
          <p:spPr>
            <a:xfrm rot="5400000">
              <a:off x="1883837" y="250047"/>
              <a:ext cx="503527" cy="3432"/>
            </a:xfrm>
            <a:prstGeom prst="line">
              <a:avLst/>
            </a:prstGeom>
            <a:ln w="12700" cap="flat" cmpd="sng">
              <a:solidFill>
                <a:schemeClr val="tx2"/>
              </a:solidFill>
              <a:prstDash val="solid"/>
              <a:round/>
              <a:headEnd type="none" w="med" len="med"/>
              <a:tailEnd type="none" w="med" len="med"/>
            </a:ln>
          </p:spPr>
        </p:cxnSp>
        <p:cxnSp>
          <p:nvCxnSpPr>
            <p:cNvPr id="39959" name="Straight Connector 99"/>
            <p:cNvCxnSpPr>
              <a:endCxn id="39957" idx="2"/>
            </p:cNvCxnSpPr>
            <p:nvPr/>
          </p:nvCxnSpPr>
          <p:spPr>
            <a:xfrm>
              <a:off x="2135190" y="498960"/>
              <a:ext cx="365694" cy="1588"/>
            </a:xfrm>
            <a:prstGeom prst="line">
              <a:avLst/>
            </a:prstGeom>
            <a:ln w="12700" cap="flat" cmpd="sng">
              <a:solidFill>
                <a:schemeClr val="tx2"/>
              </a:solidFill>
              <a:prstDash val="solid"/>
              <a:round/>
              <a:headEnd type="none" w="med" len="med"/>
              <a:tailEnd type="none" w="med" len="med"/>
            </a:ln>
          </p:spPr>
        </p:cxnSp>
      </p:grpSp>
      <p:grpSp>
        <p:nvGrpSpPr>
          <p:cNvPr id="35865" name="Group 52"/>
          <p:cNvGrpSpPr/>
          <p:nvPr/>
        </p:nvGrpSpPr>
        <p:grpSpPr>
          <a:xfrm>
            <a:off x="2517775" y="2084388"/>
            <a:ext cx="2563813" cy="1035050"/>
            <a:chOff x="0" y="0"/>
            <a:chExt cx="2564892" cy="1035815"/>
          </a:xfrm>
        </p:grpSpPr>
        <p:cxnSp>
          <p:nvCxnSpPr>
            <p:cNvPr id="39961" name="Straight Connector 83"/>
            <p:cNvCxnSpPr>
              <a:endCxn id="39957" idx="2"/>
            </p:cNvCxnSpPr>
            <p:nvPr/>
          </p:nvCxnSpPr>
          <p:spPr>
            <a:xfrm>
              <a:off x="0" y="6638"/>
              <a:ext cx="1865376" cy="1588"/>
            </a:xfrm>
            <a:prstGeom prst="line">
              <a:avLst/>
            </a:prstGeom>
            <a:ln w="12700" cap="flat" cmpd="sng">
              <a:solidFill>
                <a:schemeClr val="tx2"/>
              </a:solidFill>
              <a:prstDash val="solid"/>
              <a:round/>
              <a:headEnd type="none" w="med" len="med"/>
              <a:tailEnd type="none" w="med" len="med"/>
            </a:ln>
          </p:spPr>
        </p:cxnSp>
        <p:sp>
          <p:nvSpPr>
            <p:cNvPr id="39962" name="Oval 92"/>
            <p:cNvSpPr/>
            <p:nvPr/>
          </p:nvSpPr>
          <p:spPr>
            <a:xfrm>
              <a:off x="2500884" y="971807"/>
              <a:ext cx="64008" cy="64008"/>
            </a:xfrm>
            <a:prstGeom prst="ellipse">
              <a:avLst/>
            </a:prstGeom>
            <a:solidFill>
              <a:srgbClr val="FFFFFF"/>
            </a:solidFill>
            <a:ln w="12700" cap="flat" cmpd="sng">
              <a:solidFill>
                <a:schemeClr val="tx2"/>
              </a:solidFill>
              <a:prstDash val="solid"/>
              <a:round/>
              <a:headEnd type="none" w="med" len="med"/>
              <a:tailEnd type="none" w="med" len="med"/>
            </a:ln>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cxnSp>
          <p:nvCxnSpPr>
            <p:cNvPr id="39963" name="Straight Connector 105"/>
            <p:cNvCxnSpPr>
              <a:endCxn id="39957" idx="2"/>
            </p:cNvCxnSpPr>
            <p:nvPr/>
          </p:nvCxnSpPr>
          <p:spPr>
            <a:xfrm rot="5400000">
              <a:off x="1356457" y="501204"/>
              <a:ext cx="1005840" cy="3432"/>
            </a:xfrm>
            <a:prstGeom prst="line">
              <a:avLst/>
            </a:prstGeom>
            <a:ln w="12700" cap="flat" cmpd="sng">
              <a:solidFill>
                <a:schemeClr val="tx2"/>
              </a:solidFill>
              <a:prstDash val="solid"/>
              <a:round/>
              <a:headEnd type="none" w="med" len="med"/>
              <a:tailEnd type="none" w="med" len="med"/>
            </a:ln>
          </p:spPr>
        </p:cxnSp>
        <p:cxnSp>
          <p:nvCxnSpPr>
            <p:cNvPr id="39964" name="Straight Connector 106"/>
            <p:cNvCxnSpPr>
              <a:endCxn id="39957" idx="2"/>
            </p:cNvCxnSpPr>
            <p:nvPr/>
          </p:nvCxnSpPr>
          <p:spPr>
            <a:xfrm>
              <a:off x="1852897" y="1000608"/>
              <a:ext cx="640080" cy="1588"/>
            </a:xfrm>
            <a:prstGeom prst="line">
              <a:avLst/>
            </a:prstGeom>
            <a:ln w="12700" cap="flat" cmpd="sng">
              <a:solidFill>
                <a:schemeClr val="tx2"/>
              </a:solidFill>
              <a:prstDash val="solid"/>
              <a:round/>
              <a:headEnd type="none" w="med" len="med"/>
              <a:tailEnd type="none" w="med" len="med"/>
            </a:ln>
          </p:spPr>
        </p:cxnSp>
      </p:grpSp>
      <p:grpSp>
        <p:nvGrpSpPr>
          <p:cNvPr id="35870" name="Group 53"/>
          <p:cNvGrpSpPr/>
          <p:nvPr/>
        </p:nvGrpSpPr>
        <p:grpSpPr>
          <a:xfrm>
            <a:off x="2517775" y="2265363"/>
            <a:ext cx="2563813" cy="1527175"/>
            <a:chOff x="0" y="0"/>
            <a:chExt cx="2564892" cy="1527971"/>
          </a:xfrm>
        </p:grpSpPr>
        <p:cxnSp>
          <p:nvCxnSpPr>
            <p:cNvPr id="39966" name="Straight Connector 86"/>
            <p:cNvCxnSpPr>
              <a:endCxn id="39957" idx="2"/>
            </p:cNvCxnSpPr>
            <p:nvPr/>
          </p:nvCxnSpPr>
          <p:spPr>
            <a:xfrm>
              <a:off x="0" y="1878"/>
              <a:ext cx="1581912" cy="1588"/>
            </a:xfrm>
            <a:prstGeom prst="line">
              <a:avLst/>
            </a:prstGeom>
            <a:ln w="12700" cap="flat" cmpd="sng">
              <a:solidFill>
                <a:schemeClr val="tx2"/>
              </a:solidFill>
              <a:prstDash val="solid"/>
              <a:round/>
              <a:headEnd type="none" w="med" len="med"/>
              <a:tailEnd type="none" w="med" len="med"/>
            </a:ln>
          </p:spPr>
        </p:cxnSp>
        <p:sp>
          <p:nvSpPr>
            <p:cNvPr id="39967" name="Oval 90"/>
            <p:cNvSpPr/>
            <p:nvPr/>
          </p:nvSpPr>
          <p:spPr>
            <a:xfrm>
              <a:off x="2500884" y="1463963"/>
              <a:ext cx="64008" cy="64008"/>
            </a:xfrm>
            <a:prstGeom prst="ellipse">
              <a:avLst/>
            </a:prstGeom>
            <a:solidFill>
              <a:srgbClr val="FFFFFF"/>
            </a:solidFill>
            <a:ln w="12700" cap="flat" cmpd="sng">
              <a:solidFill>
                <a:schemeClr val="tx2"/>
              </a:solidFill>
              <a:prstDash val="solid"/>
              <a:round/>
              <a:headEnd type="none" w="med" len="med"/>
              <a:tailEnd type="none" w="med" len="med"/>
            </a:ln>
          </p:spPr>
          <p:txBody>
            <a:bodyPr anchor="ctr"/>
            <a:p>
              <a:pPr algn="ctr"/>
              <a:endParaRPr lang="en-US" altLang="en-US" dirty="0">
                <a:solidFill>
                  <a:srgbClr val="FFFFFF"/>
                </a:solidFill>
                <a:latin typeface="Calibri" panose="020F0502020204030204" pitchFamily="34" charset="0"/>
                <a:ea typeface="Arial" panose="020B0604020202020204" pitchFamily="34" charset="0"/>
              </a:endParaRPr>
            </a:p>
          </p:txBody>
        </p:sp>
        <p:cxnSp>
          <p:nvCxnSpPr>
            <p:cNvPr id="39968" name="Straight Connector 107"/>
            <p:cNvCxnSpPr>
              <a:endCxn id="39957" idx="2"/>
            </p:cNvCxnSpPr>
            <p:nvPr/>
          </p:nvCxnSpPr>
          <p:spPr>
            <a:xfrm rot="5400000">
              <a:off x="828391" y="743520"/>
              <a:ext cx="1490472" cy="3432"/>
            </a:xfrm>
            <a:prstGeom prst="line">
              <a:avLst/>
            </a:prstGeom>
            <a:ln w="12700" cap="flat" cmpd="sng">
              <a:solidFill>
                <a:schemeClr val="tx2"/>
              </a:solidFill>
              <a:prstDash val="solid"/>
              <a:round/>
              <a:headEnd type="none" w="med" len="med"/>
              <a:tailEnd type="none" w="med" len="med"/>
            </a:ln>
          </p:spPr>
        </p:cxnSp>
        <p:cxnSp>
          <p:nvCxnSpPr>
            <p:cNvPr id="39969" name="Straight Connector 108"/>
            <p:cNvCxnSpPr>
              <a:endCxn id="39967" idx="2"/>
            </p:cNvCxnSpPr>
            <p:nvPr/>
          </p:nvCxnSpPr>
          <p:spPr>
            <a:xfrm>
              <a:off x="1569533" y="1495908"/>
              <a:ext cx="931351" cy="59"/>
            </a:xfrm>
            <a:prstGeom prst="line">
              <a:avLst/>
            </a:prstGeom>
            <a:ln w="12700" cap="flat" cmpd="sng">
              <a:solidFill>
                <a:schemeClr val="tx2"/>
              </a:solidFill>
              <a:prstDash val="solid"/>
              <a:round/>
              <a:headEnd type="none" w="med" len="med"/>
              <a:tailEnd type="none" w="med" len="med"/>
            </a:ln>
          </p:spPr>
        </p:cxnSp>
      </p:grpSp>
      <p:pic>
        <p:nvPicPr>
          <p:cNvPr id="35875" name="Group 136"/>
          <p:cNvPicPr/>
          <p:nvPr/>
        </p:nvPicPr>
        <p:blipFill>
          <a:blip r:embed="rId3"/>
          <a:stretch>
            <a:fillRect/>
          </a:stretch>
        </p:blipFill>
        <p:spPr>
          <a:xfrm>
            <a:off x="1920875" y="2571750"/>
            <a:ext cx="908050" cy="909638"/>
          </a:xfrm>
          <a:prstGeom prst="rect">
            <a:avLst/>
          </a:prstGeom>
          <a:noFill/>
          <a:ln w="9525">
            <a:noFill/>
          </a:ln>
        </p:spPr>
      </p:pic>
      <p:sp>
        <p:nvSpPr>
          <p:cNvPr id="35876" name="矩形 1"/>
          <p:cNvSpPr/>
          <p:nvPr/>
        </p:nvSpPr>
        <p:spPr>
          <a:xfrm>
            <a:off x="5719763" y="1392238"/>
            <a:ext cx="2452687"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5877" name="矩形 1"/>
          <p:cNvSpPr/>
          <p:nvPr/>
        </p:nvSpPr>
        <p:spPr>
          <a:xfrm>
            <a:off x="5719763" y="2097088"/>
            <a:ext cx="2452687"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5878" name="矩形 1"/>
          <p:cNvSpPr/>
          <p:nvPr/>
        </p:nvSpPr>
        <p:spPr>
          <a:xfrm>
            <a:off x="5719763" y="2801938"/>
            <a:ext cx="2452687"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5879" name="矩形 1"/>
          <p:cNvSpPr/>
          <p:nvPr/>
        </p:nvSpPr>
        <p:spPr>
          <a:xfrm>
            <a:off x="5719763" y="3508375"/>
            <a:ext cx="2452687" cy="554038"/>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grpSp>
        <p:nvGrpSpPr>
          <p:cNvPr id="35880" name="组合 47"/>
          <p:cNvGrpSpPr/>
          <p:nvPr/>
        </p:nvGrpSpPr>
        <p:grpSpPr>
          <a:xfrm>
            <a:off x="4989513" y="1463675"/>
            <a:ext cx="773112" cy="434975"/>
            <a:chOff x="0" y="0"/>
            <a:chExt cx="773778" cy="435761"/>
          </a:xfrm>
        </p:grpSpPr>
        <p:sp>
          <p:nvSpPr>
            <p:cNvPr id="39976" name="矩形 51"/>
            <p:cNvSpPr/>
            <p:nvPr/>
          </p:nvSpPr>
          <p:spPr>
            <a:xfrm>
              <a:off x="165392" y="0"/>
              <a:ext cx="432048" cy="432048"/>
            </a:xfrm>
            <a:prstGeom prst="rect">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9977" name="TextBox 52"/>
            <p:cNvSpPr txBox="1"/>
            <p:nvPr/>
          </p:nvSpPr>
          <p:spPr>
            <a:xfrm>
              <a:off x="0" y="112188"/>
              <a:ext cx="773778" cy="323573"/>
            </a:xfrm>
            <a:prstGeom prst="rect">
              <a:avLst/>
            </a:prstGeom>
            <a:noFill/>
            <a:ln w="9525">
              <a:noFill/>
            </a:ln>
          </p:spPr>
          <p:txBody>
            <a:bodyPr lIns="0" tIns="0" rIns="0" bIns="0" anchor="t"/>
            <a:p>
              <a:pPr algn="ctr"/>
              <a:r>
                <a:rPr lang="en-US" altLang="zh-CN" sz="1400" dirty="0">
                  <a:solidFill>
                    <a:srgbClr val="FFFFFF"/>
                  </a:solidFill>
                  <a:latin typeface="Impact" panose="020B0806030902050204" pitchFamily="34" charset="0"/>
                  <a:ea typeface="宋体" panose="02010600030101010101" pitchFamily="2" charset="-122"/>
                </a:rPr>
                <a:t>80%</a:t>
              </a:r>
              <a:endParaRPr lang="en-US" altLang="en-US" sz="1400" dirty="0">
                <a:solidFill>
                  <a:srgbClr val="FFFFFF"/>
                </a:solidFill>
                <a:latin typeface="Impact" panose="020B0806030902050204" pitchFamily="34" charset="0"/>
                <a:ea typeface="Arial" panose="020B0604020202020204" pitchFamily="34" charset="0"/>
              </a:endParaRPr>
            </a:p>
          </p:txBody>
        </p:sp>
      </p:grpSp>
      <p:grpSp>
        <p:nvGrpSpPr>
          <p:cNvPr id="35883" name="组合 53"/>
          <p:cNvGrpSpPr/>
          <p:nvPr/>
        </p:nvGrpSpPr>
        <p:grpSpPr>
          <a:xfrm>
            <a:off x="4989513" y="3579813"/>
            <a:ext cx="773112" cy="436562"/>
            <a:chOff x="0" y="0"/>
            <a:chExt cx="773778" cy="435761"/>
          </a:xfrm>
        </p:grpSpPr>
        <p:sp>
          <p:nvSpPr>
            <p:cNvPr id="39979" name="矩形 54"/>
            <p:cNvSpPr/>
            <p:nvPr/>
          </p:nvSpPr>
          <p:spPr>
            <a:xfrm>
              <a:off x="165392" y="0"/>
              <a:ext cx="432048" cy="432048"/>
            </a:xfrm>
            <a:prstGeom prst="rect">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9980" name="TextBox 55"/>
            <p:cNvSpPr txBox="1"/>
            <p:nvPr/>
          </p:nvSpPr>
          <p:spPr>
            <a:xfrm>
              <a:off x="0" y="112188"/>
              <a:ext cx="773778" cy="323573"/>
            </a:xfrm>
            <a:prstGeom prst="rect">
              <a:avLst/>
            </a:prstGeom>
            <a:noFill/>
            <a:ln w="9525">
              <a:noFill/>
            </a:ln>
          </p:spPr>
          <p:txBody>
            <a:bodyPr lIns="0" tIns="0" rIns="0" bIns="0" anchor="t"/>
            <a:p>
              <a:pPr algn="ctr"/>
              <a:r>
                <a:rPr lang="en-US" altLang="zh-CN" sz="1400" dirty="0">
                  <a:solidFill>
                    <a:srgbClr val="FFFFFF"/>
                  </a:solidFill>
                  <a:latin typeface="Impact" panose="020B0806030902050204" pitchFamily="34" charset="0"/>
                  <a:ea typeface="宋体" panose="02010600030101010101" pitchFamily="2" charset="-122"/>
                </a:rPr>
                <a:t>30%</a:t>
              </a:r>
              <a:endParaRPr lang="en-US" altLang="en-US" sz="1400" dirty="0">
                <a:solidFill>
                  <a:srgbClr val="FFFFFF"/>
                </a:solidFill>
                <a:latin typeface="Impact" panose="020B0806030902050204" pitchFamily="34" charset="0"/>
                <a:ea typeface="Arial" panose="020B0604020202020204" pitchFamily="34" charset="0"/>
              </a:endParaRPr>
            </a:p>
          </p:txBody>
        </p:sp>
      </p:grpSp>
      <p:grpSp>
        <p:nvGrpSpPr>
          <p:cNvPr id="35886" name="组合 56"/>
          <p:cNvGrpSpPr/>
          <p:nvPr/>
        </p:nvGrpSpPr>
        <p:grpSpPr>
          <a:xfrm>
            <a:off x="4989513" y="2168525"/>
            <a:ext cx="773112" cy="436563"/>
            <a:chOff x="0" y="0"/>
            <a:chExt cx="773778" cy="435761"/>
          </a:xfrm>
        </p:grpSpPr>
        <p:sp>
          <p:nvSpPr>
            <p:cNvPr id="39982" name="矩形 57"/>
            <p:cNvSpPr/>
            <p:nvPr/>
          </p:nvSpPr>
          <p:spPr>
            <a:xfrm>
              <a:off x="165392" y="0"/>
              <a:ext cx="432048" cy="432048"/>
            </a:xfrm>
            <a:prstGeom prst="rect">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9983" name="TextBox 58"/>
            <p:cNvSpPr txBox="1"/>
            <p:nvPr/>
          </p:nvSpPr>
          <p:spPr>
            <a:xfrm>
              <a:off x="0" y="112188"/>
              <a:ext cx="773778" cy="323573"/>
            </a:xfrm>
            <a:prstGeom prst="rect">
              <a:avLst/>
            </a:prstGeom>
            <a:noFill/>
            <a:ln w="9525">
              <a:noFill/>
            </a:ln>
          </p:spPr>
          <p:txBody>
            <a:bodyPr lIns="0" tIns="0" rIns="0" bIns="0" anchor="t"/>
            <a:p>
              <a:pPr algn="ctr"/>
              <a:r>
                <a:rPr lang="en-US" altLang="zh-CN" sz="1400" dirty="0">
                  <a:solidFill>
                    <a:srgbClr val="FFFFFF"/>
                  </a:solidFill>
                  <a:latin typeface="Impact" panose="020B0806030902050204" pitchFamily="34" charset="0"/>
                  <a:ea typeface="宋体" panose="02010600030101010101" pitchFamily="2" charset="-122"/>
                </a:rPr>
                <a:t>60%</a:t>
              </a:r>
              <a:endParaRPr lang="en-US" altLang="en-US" sz="1400" dirty="0">
                <a:solidFill>
                  <a:srgbClr val="FFFFFF"/>
                </a:solidFill>
                <a:latin typeface="Impact" panose="020B0806030902050204" pitchFamily="34" charset="0"/>
                <a:ea typeface="Arial" panose="020B0604020202020204" pitchFamily="34" charset="0"/>
              </a:endParaRPr>
            </a:p>
          </p:txBody>
        </p:sp>
      </p:grpSp>
      <p:grpSp>
        <p:nvGrpSpPr>
          <p:cNvPr id="35889" name="组合 59"/>
          <p:cNvGrpSpPr/>
          <p:nvPr/>
        </p:nvGrpSpPr>
        <p:grpSpPr>
          <a:xfrm>
            <a:off x="4989513" y="2874963"/>
            <a:ext cx="773112" cy="434975"/>
            <a:chOff x="0" y="0"/>
            <a:chExt cx="773778" cy="435761"/>
          </a:xfrm>
        </p:grpSpPr>
        <p:sp>
          <p:nvSpPr>
            <p:cNvPr id="39985" name="矩形 60"/>
            <p:cNvSpPr/>
            <p:nvPr/>
          </p:nvSpPr>
          <p:spPr>
            <a:xfrm>
              <a:off x="165392" y="0"/>
              <a:ext cx="432048" cy="432048"/>
            </a:xfrm>
            <a:prstGeom prst="rect">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9986" name="TextBox 61"/>
            <p:cNvSpPr txBox="1"/>
            <p:nvPr/>
          </p:nvSpPr>
          <p:spPr>
            <a:xfrm>
              <a:off x="0" y="112188"/>
              <a:ext cx="773778" cy="323573"/>
            </a:xfrm>
            <a:prstGeom prst="rect">
              <a:avLst/>
            </a:prstGeom>
            <a:noFill/>
            <a:ln w="9525">
              <a:noFill/>
            </a:ln>
          </p:spPr>
          <p:txBody>
            <a:bodyPr lIns="0" tIns="0" rIns="0" bIns="0" anchor="t"/>
            <a:p>
              <a:pPr algn="ctr"/>
              <a:r>
                <a:rPr lang="en-US" altLang="zh-CN" sz="1400" dirty="0">
                  <a:solidFill>
                    <a:srgbClr val="FFFFFF"/>
                  </a:solidFill>
                  <a:latin typeface="Impact" panose="020B0806030902050204" pitchFamily="34" charset="0"/>
                  <a:ea typeface="宋体" panose="02010600030101010101" pitchFamily="2" charset="-122"/>
                </a:rPr>
                <a:t>50%</a:t>
              </a:r>
              <a:endParaRPr lang="en-US" altLang="en-US" sz="1400" dirty="0">
                <a:solidFill>
                  <a:srgbClr val="FFFFFF"/>
                </a:solidFill>
                <a:latin typeface="Impact" panose="020B0806030902050204" pitchFamily="34" charset="0"/>
                <a:ea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p:cTn id="7" dur="1000" fill="hold"/>
                                        <p:tgtEl>
                                          <p:spTgt spid="35842"/>
                                        </p:tgtEl>
                                        <p:attrNameLst>
                                          <p:attrName>ppt_w</p:attrName>
                                        </p:attrNameLst>
                                      </p:cBhvr>
                                      <p:tavLst>
                                        <p:tav tm="0">
                                          <p:val>
                                            <p:fltVal val="0.000000"/>
                                          </p:val>
                                        </p:tav>
                                        <p:tav tm="100000">
                                          <p:val>
                                            <p:strVal val="#ppt_w"/>
                                          </p:val>
                                        </p:tav>
                                      </p:tavLst>
                                    </p:anim>
                                    <p:anim calcmode="lin" valueType="num">
                                      <p:cBhvr>
                                        <p:cTn id="8" dur="1000" fill="hold"/>
                                        <p:tgtEl>
                                          <p:spTgt spid="35842"/>
                                        </p:tgtEl>
                                        <p:attrNameLst>
                                          <p:attrName>ppt_h</p:attrName>
                                        </p:attrNameLst>
                                      </p:cBhvr>
                                      <p:tavLst>
                                        <p:tav tm="0">
                                          <p:val>
                                            <p:fltVal val="0.000000"/>
                                          </p:val>
                                        </p:tav>
                                        <p:tav tm="100000">
                                          <p:val>
                                            <p:strVal val="#ppt_h"/>
                                          </p:val>
                                        </p:tav>
                                      </p:tavLst>
                                    </p:anim>
                                    <p:anim calcmode="lin" valueType="num">
                                      <p:cBhvr>
                                        <p:cTn id="9" dur="1000" fill="hold"/>
                                        <p:tgtEl>
                                          <p:spTgt spid="3584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5842"/>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5875"/>
                                        </p:tgtEl>
                                        <p:attrNameLst>
                                          <p:attrName>style.visibility</p:attrName>
                                        </p:attrNameLst>
                                      </p:cBhvr>
                                      <p:to>
                                        <p:strVal val="visible"/>
                                      </p:to>
                                    </p:set>
                                    <p:anim calcmode="lin" valueType="num">
                                      <p:cBhvr>
                                        <p:cTn id="14" dur="500" fill="hold"/>
                                        <p:tgtEl>
                                          <p:spTgt spid="35875"/>
                                        </p:tgtEl>
                                        <p:attrNameLst>
                                          <p:attrName>ppt_w</p:attrName>
                                        </p:attrNameLst>
                                      </p:cBhvr>
                                      <p:tavLst>
                                        <p:tav tm="0">
                                          <p:val>
                                            <p:fltVal val="0.000000"/>
                                          </p:val>
                                        </p:tav>
                                        <p:tav tm="100000">
                                          <p:val>
                                            <p:strVal val="#ppt_w"/>
                                          </p:val>
                                        </p:tav>
                                      </p:tavLst>
                                    </p:anim>
                                    <p:anim calcmode="lin" valueType="num">
                                      <p:cBhvr>
                                        <p:cTn id="15" dur="500" fill="hold"/>
                                        <p:tgtEl>
                                          <p:spTgt spid="35875"/>
                                        </p:tgtEl>
                                        <p:attrNameLst>
                                          <p:attrName>ppt_h</p:attrName>
                                        </p:attrNameLst>
                                      </p:cBhvr>
                                      <p:tavLst>
                                        <p:tav tm="0">
                                          <p:val>
                                            <p:fltVal val="0.000000"/>
                                          </p:val>
                                        </p:tav>
                                        <p:tav tm="100000">
                                          <p:val>
                                            <p:strVal val="#ppt_h"/>
                                          </p:val>
                                        </p:tav>
                                      </p:tavLst>
                                    </p:anim>
                                    <p:animEffect transition="in" filter="fade">
                                      <p:cBhvr>
                                        <p:cTn id="16" dur="500"/>
                                        <p:tgtEl>
                                          <p:spTgt spid="35875"/>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35856"/>
                                        </p:tgtEl>
                                        <p:attrNameLst>
                                          <p:attrName>style.visibility</p:attrName>
                                        </p:attrNameLst>
                                      </p:cBhvr>
                                      <p:to>
                                        <p:strVal val="visible"/>
                                      </p:to>
                                    </p:set>
                                    <p:anim calcmode="lin" valueType="num">
                                      <p:cBhvr>
                                        <p:cTn id="20" dur="400" fill="hold"/>
                                        <p:tgtEl>
                                          <p:spTgt spid="35856"/>
                                        </p:tgtEl>
                                        <p:attrNameLst>
                                          <p:attrName>ppt_w</p:attrName>
                                        </p:attrNameLst>
                                      </p:cBhvr>
                                      <p:tavLst>
                                        <p:tav tm="0">
                                          <p:val>
                                            <p:fltVal val="0.000000"/>
                                          </p:val>
                                        </p:tav>
                                        <p:tav tm="100000">
                                          <p:val>
                                            <p:strVal val="#ppt_w"/>
                                          </p:val>
                                        </p:tav>
                                      </p:tavLst>
                                    </p:anim>
                                    <p:anim calcmode="lin" valueType="num">
                                      <p:cBhvr>
                                        <p:cTn id="21" dur="400" fill="hold"/>
                                        <p:tgtEl>
                                          <p:spTgt spid="35856"/>
                                        </p:tgtEl>
                                        <p:attrNameLst>
                                          <p:attrName>ppt_h</p:attrName>
                                        </p:attrNameLst>
                                      </p:cBhvr>
                                      <p:tavLst>
                                        <p:tav tm="0">
                                          <p:val>
                                            <p:fltVal val="0.000000"/>
                                          </p:val>
                                        </p:tav>
                                        <p:tav tm="100000">
                                          <p:val>
                                            <p:strVal val="#ppt_h"/>
                                          </p:val>
                                        </p:tav>
                                      </p:tavLst>
                                    </p:anim>
                                    <p:anim calcmode="lin" valueType="num">
                                      <p:cBhvr>
                                        <p:cTn id="22" dur="400" fill="hold"/>
                                        <p:tgtEl>
                                          <p:spTgt spid="35856"/>
                                        </p:tgtEl>
                                        <p:attrNameLst>
                                          <p:attrName>style.rotation</p:attrName>
                                        </p:attrNameLst>
                                      </p:cBhvr>
                                      <p:tavLst>
                                        <p:tav tm="0">
                                          <p:val>
                                            <p:fltVal val="90.000000"/>
                                          </p:val>
                                        </p:tav>
                                        <p:tav tm="100000">
                                          <p:val>
                                            <p:fltVal val="0.000000"/>
                                          </p:val>
                                        </p:tav>
                                      </p:tavLst>
                                    </p:anim>
                                    <p:animEffect transition="in" filter="fade">
                                      <p:cBhvr>
                                        <p:cTn id="23" dur="400"/>
                                        <p:tgtEl>
                                          <p:spTgt spid="35856"/>
                                        </p:tgtEl>
                                      </p:cBhvr>
                                    </p:animEffect>
                                  </p:childTnLst>
                                </p:cTn>
                              </p:par>
                              <p:par>
                                <p:cTn id="24" presetID="31" presetClass="entr" presetSubtype="0" fill="hold" nodeType="withEffect">
                                  <p:stCondLst>
                                    <p:cond delay="200"/>
                                  </p:stCondLst>
                                  <p:childTnLst>
                                    <p:set>
                                      <p:cBhvr>
                                        <p:cTn id="25" dur="1" fill="hold">
                                          <p:stCondLst>
                                            <p:cond delay="0"/>
                                          </p:stCondLst>
                                        </p:cTn>
                                        <p:tgtEl>
                                          <p:spTgt spid="35855"/>
                                        </p:tgtEl>
                                        <p:attrNameLst>
                                          <p:attrName>style.visibility</p:attrName>
                                        </p:attrNameLst>
                                      </p:cBhvr>
                                      <p:to>
                                        <p:strVal val="visible"/>
                                      </p:to>
                                    </p:set>
                                    <p:anim calcmode="lin" valueType="num">
                                      <p:cBhvr>
                                        <p:cTn id="26" dur="400" fill="hold"/>
                                        <p:tgtEl>
                                          <p:spTgt spid="35855"/>
                                        </p:tgtEl>
                                        <p:attrNameLst>
                                          <p:attrName>ppt_w</p:attrName>
                                        </p:attrNameLst>
                                      </p:cBhvr>
                                      <p:tavLst>
                                        <p:tav tm="0">
                                          <p:val>
                                            <p:fltVal val="0.000000"/>
                                          </p:val>
                                        </p:tav>
                                        <p:tav tm="100000">
                                          <p:val>
                                            <p:strVal val="#ppt_w"/>
                                          </p:val>
                                        </p:tav>
                                      </p:tavLst>
                                    </p:anim>
                                    <p:anim calcmode="lin" valueType="num">
                                      <p:cBhvr>
                                        <p:cTn id="27" dur="400" fill="hold"/>
                                        <p:tgtEl>
                                          <p:spTgt spid="35855"/>
                                        </p:tgtEl>
                                        <p:attrNameLst>
                                          <p:attrName>ppt_h</p:attrName>
                                        </p:attrNameLst>
                                      </p:cBhvr>
                                      <p:tavLst>
                                        <p:tav tm="0">
                                          <p:val>
                                            <p:fltVal val="0.000000"/>
                                          </p:val>
                                        </p:tav>
                                        <p:tav tm="100000">
                                          <p:val>
                                            <p:strVal val="#ppt_h"/>
                                          </p:val>
                                        </p:tav>
                                      </p:tavLst>
                                    </p:anim>
                                    <p:anim calcmode="lin" valueType="num">
                                      <p:cBhvr>
                                        <p:cTn id="28" dur="400" fill="hold"/>
                                        <p:tgtEl>
                                          <p:spTgt spid="35855"/>
                                        </p:tgtEl>
                                        <p:attrNameLst>
                                          <p:attrName>style.rotation</p:attrName>
                                        </p:attrNameLst>
                                      </p:cBhvr>
                                      <p:tavLst>
                                        <p:tav tm="0">
                                          <p:val>
                                            <p:fltVal val="90.000000"/>
                                          </p:val>
                                        </p:tav>
                                        <p:tav tm="100000">
                                          <p:val>
                                            <p:fltVal val="0.000000"/>
                                          </p:val>
                                        </p:tav>
                                      </p:tavLst>
                                    </p:anim>
                                    <p:animEffect transition="in" filter="fade">
                                      <p:cBhvr>
                                        <p:cTn id="29" dur="400"/>
                                        <p:tgtEl>
                                          <p:spTgt spid="35855"/>
                                        </p:tgtEl>
                                      </p:cBhvr>
                                    </p:animEffect>
                                  </p:childTnLst>
                                </p:cTn>
                              </p:par>
                              <p:par>
                                <p:cTn id="30" presetID="31" presetClass="entr" presetSubtype="0" fill="hold" nodeType="withEffect">
                                  <p:stCondLst>
                                    <p:cond delay="400"/>
                                  </p:stCondLst>
                                  <p:childTnLst>
                                    <p:set>
                                      <p:cBhvr>
                                        <p:cTn id="31" dur="1" fill="hold">
                                          <p:stCondLst>
                                            <p:cond delay="0"/>
                                          </p:stCondLst>
                                        </p:cTn>
                                        <p:tgtEl>
                                          <p:spTgt spid="35854"/>
                                        </p:tgtEl>
                                        <p:attrNameLst>
                                          <p:attrName>style.visibility</p:attrName>
                                        </p:attrNameLst>
                                      </p:cBhvr>
                                      <p:to>
                                        <p:strVal val="visible"/>
                                      </p:to>
                                    </p:set>
                                    <p:anim calcmode="lin" valueType="num">
                                      <p:cBhvr>
                                        <p:cTn id="32" dur="400" fill="hold"/>
                                        <p:tgtEl>
                                          <p:spTgt spid="35854"/>
                                        </p:tgtEl>
                                        <p:attrNameLst>
                                          <p:attrName>ppt_w</p:attrName>
                                        </p:attrNameLst>
                                      </p:cBhvr>
                                      <p:tavLst>
                                        <p:tav tm="0">
                                          <p:val>
                                            <p:fltVal val="0.000000"/>
                                          </p:val>
                                        </p:tav>
                                        <p:tav tm="100000">
                                          <p:val>
                                            <p:strVal val="#ppt_w"/>
                                          </p:val>
                                        </p:tav>
                                      </p:tavLst>
                                    </p:anim>
                                    <p:anim calcmode="lin" valueType="num">
                                      <p:cBhvr>
                                        <p:cTn id="33" dur="400" fill="hold"/>
                                        <p:tgtEl>
                                          <p:spTgt spid="35854"/>
                                        </p:tgtEl>
                                        <p:attrNameLst>
                                          <p:attrName>ppt_h</p:attrName>
                                        </p:attrNameLst>
                                      </p:cBhvr>
                                      <p:tavLst>
                                        <p:tav tm="0">
                                          <p:val>
                                            <p:fltVal val="0.000000"/>
                                          </p:val>
                                        </p:tav>
                                        <p:tav tm="100000">
                                          <p:val>
                                            <p:strVal val="#ppt_h"/>
                                          </p:val>
                                        </p:tav>
                                      </p:tavLst>
                                    </p:anim>
                                    <p:anim calcmode="lin" valueType="num">
                                      <p:cBhvr>
                                        <p:cTn id="34" dur="400" fill="hold"/>
                                        <p:tgtEl>
                                          <p:spTgt spid="35854"/>
                                        </p:tgtEl>
                                        <p:attrNameLst>
                                          <p:attrName>style.rotation</p:attrName>
                                        </p:attrNameLst>
                                      </p:cBhvr>
                                      <p:tavLst>
                                        <p:tav tm="0">
                                          <p:val>
                                            <p:fltVal val="90.000000"/>
                                          </p:val>
                                        </p:tav>
                                        <p:tav tm="100000">
                                          <p:val>
                                            <p:fltVal val="0.000000"/>
                                          </p:val>
                                        </p:tav>
                                      </p:tavLst>
                                    </p:anim>
                                    <p:animEffect transition="in" filter="fade">
                                      <p:cBhvr>
                                        <p:cTn id="35" dur="400"/>
                                        <p:tgtEl>
                                          <p:spTgt spid="35854"/>
                                        </p:tgtEl>
                                      </p:cBhvr>
                                    </p:animEffect>
                                  </p:childTnLst>
                                </p:cTn>
                              </p:par>
                              <p:par>
                                <p:cTn id="36" presetID="31" presetClass="entr" presetSubtype="0" fill="hold" nodeType="withEffect">
                                  <p:stCondLst>
                                    <p:cond delay="600"/>
                                  </p:stCondLst>
                                  <p:childTnLst>
                                    <p:set>
                                      <p:cBhvr>
                                        <p:cTn id="37" dur="1" fill="hold">
                                          <p:stCondLst>
                                            <p:cond delay="0"/>
                                          </p:stCondLst>
                                        </p:cTn>
                                        <p:tgtEl>
                                          <p:spTgt spid="35853"/>
                                        </p:tgtEl>
                                        <p:attrNameLst>
                                          <p:attrName>style.visibility</p:attrName>
                                        </p:attrNameLst>
                                      </p:cBhvr>
                                      <p:to>
                                        <p:strVal val="visible"/>
                                      </p:to>
                                    </p:set>
                                    <p:anim calcmode="lin" valueType="num">
                                      <p:cBhvr>
                                        <p:cTn id="38" dur="400" fill="hold"/>
                                        <p:tgtEl>
                                          <p:spTgt spid="35853"/>
                                        </p:tgtEl>
                                        <p:attrNameLst>
                                          <p:attrName>ppt_w</p:attrName>
                                        </p:attrNameLst>
                                      </p:cBhvr>
                                      <p:tavLst>
                                        <p:tav tm="0">
                                          <p:val>
                                            <p:fltVal val="0.000000"/>
                                          </p:val>
                                        </p:tav>
                                        <p:tav tm="100000">
                                          <p:val>
                                            <p:strVal val="#ppt_w"/>
                                          </p:val>
                                        </p:tav>
                                      </p:tavLst>
                                    </p:anim>
                                    <p:anim calcmode="lin" valueType="num">
                                      <p:cBhvr>
                                        <p:cTn id="39" dur="400" fill="hold"/>
                                        <p:tgtEl>
                                          <p:spTgt spid="35853"/>
                                        </p:tgtEl>
                                        <p:attrNameLst>
                                          <p:attrName>ppt_h</p:attrName>
                                        </p:attrNameLst>
                                      </p:cBhvr>
                                      <p:tavLst>
                                        <p:tav tm="0">
                                          <p:val>
                                            <p:fltVal val="0.000000"/>
                                          </p:val>
                                        </p:tav>
                                        <p:tav tm="100000">
                                          <p:val>
                                            <p:strVal val="#ppt_h"/>
                                          </p:val>
                                        </p:tav>
                                      </p:tavLst>
                                    </p:anim>
                                    <p:anim calcmode="lin" valueType="num">
                                      <p:cBhvr>
                                        <p:cTn id="40" dur="400" fill="hold"/>
                                        <p:tgtEl>
                                          <p:spTgt spid="35853"/>
                                        </p:tgtEl>
                                        <p:attrNameLst>
                                          <p:attrName>style.rotation</p:attrName>
                                        </p:attrNameLst>
                                      </p:cBhvr>
                                      <p:tavLst>
                                        <p:tav tm="0">
                                          <p:val>
                                            <p:fltVal val="90.000000"/>
                                          </p:val>
                                        </p:tav>
                                        <p:tav tm="100000">
                                          <p:val>
                                            <p:fltVal val="0.000000"/>
                                          </p:val>
                                        </p:tav>
                                      </p:tavLst>
                                    </p:anim>
                                    <p:animEffect transition="in" filter="fade">
                                      <p:cBhvr>
                                        <p:cTn id="41" dur="400"/>
                                        <p:tgtEl>
                                          <p:spTgt spid="35853"/>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857"/>
                                        </p:tgtEl>
                                        <p:attrNameLst>
                                          <p:attrName>style.visibility</p:attrName>
                                        </p:attrNameLst>
                                      </p:cBhvr>
                                      <p:to>
                                        <p:strVal val="visible"/>
                                      </p:to>
                                    </p:set>
                                    <p:animEffect transition="in" filter="fade">
                                      <p:cBhvr>
                                        <p:cTn id="45" dur="500"/>
                                        <p:tgtEl>
                                          <p:spTgt spid="35857"/>
                                        </p:tgtEl>
                                      </p:cBhvr>
                                    </p:animEffect>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35860"/>
                                        </p:tgtEl>
                                        <p:attrNameLst>
                                          <p:attrName>style.visibility</p:attrName>
                                        </p:attrNameLst>
                                      </p:cBhvr>
                                      <p:to>
                                        <p:strVal val="visible"/>
                                      </p:to>
                                    </p:set>
                                    <p:animEffect transition="in" filter="fade">
                                      <p:cBhvr>
                                        <p:cTn id="49" dur="500"/>
                                        <p:tgtEl>
                                          <p:spTgt spid="35860"/>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35865"/>
                                        </p:tgtEl>
                                        <p:attrNameLst>
                                          <p:attrName>style.visibility</p:attrName>
                                        </p:attrNameLst>
                                      </p:cBhvr>
                                      <p:to>
                                        <p:strVal val="visible"/>
                                      </p:to>
                                    </p:set>
                                    <p:animEffect transition="in" filter="fade">
                                      <p:cBhvr>
                                        <p:cTn id="53" dur="500"/>
                                        <p:tgtEl>
                                          <p:spTgt spid="35865"/>
                                        </p:tgtEl>
                                      </p:cBhvr>
                                    </p:animEffect>
                                  </p:childTnLst>
                                </p:cTn>
                              </p:par>
                            </p:childTnLst>
                          </p:cTn>
                        </p:par>
                        <p:par>
                          <p:cTn id="54" fill="hold">
                            <p:stCondLst>
                              <p:cond delay="3500"/>
                            </p:stCondLst>
                            <p:childTnLst>
                              <p:par>
                                <p:cTn id="55" presetID="10" presetClass="entr" presetSubtype="0" fill="hold" nodeType="afterEffect">
                                  <p:stCondLst>
                                    <p:cond delay="0"/>
                                  </p:stCondLst>
                                  <p:childTnLst>
                                    <p:set>
                                      <p:cBhvr>
                                        <p:cTn id="56" dur="1" fill="hold">
                                          <p:stCondLst>
                                            <p:cond delay="0"/>
                                          </p:stCondLst>
                                        </p:cTn>
                                        <p:tgtEl>
                                          <p:spTgt spid="35870"/>
                                        </p:tgtEl>
                                        <p:attrNameLst>
                                          <p:attrName>style.visibility</p:attrName>
                                        </p:attrNameLst>
                                      </p:cBhvr>
                                      <p:to>
                                        <p:strVal val="visible"/>
                                      </p:to>
                                    </p:set>
                                    <p:animEffect transition="in" filter="fade">
                                      <p:cBhvr>
                                        <p:cTn id="57" dur="500"/>
                                        <p:tgtEl>
                                          <p:spTgt spid="35870"/>
                                        </p:tgtEl>
                                      </p:cBhvr>
                                    </p:animEffect>
                                  </p:childTnLst>
                                </p:cTn>
                              </p:par>
                            </p:childTnLst>
                          </p:cTn>
                        </p:par>
                        <p:par>
                          <p:cTn id="58" fill="hold">
                            <p:stCondLst>
                              <p:cond delay="4000"/>
                            </p:stCondLst>
                            <p:childTnLst>
                              <p:par>
                                <p:cTn id="59" presetID="2" presetClass="entr" presetSubtype="8" fill="hold" nodeType="afterEffect">
                                  <p:stCondLst>
                                    <p:cond delay="0"/>
                                  </p:stCondLst>
                                  <p:childTnLst>
                                    <p:set>
                                      <p:cBhvr>
                                        <p:cTn id="60" dur="1" fill="hold">
                                          <p:stCondLst>
                                            <p:cond delay="0"/>
                                          </p:stCondLst>
                                        </p:cTn>
                                        <p:tgtEl>
                                          <p:spTgt spid="35880"/>
                                        </p:tgtEl>
                                        <p:attrNameLst>
                                          <p:attrName>style.visibility</p:attrName>
                                        </p:attrNameLst>
                                      </p:cBhvr>
                                      <p:to>
                                        <p:strVal val="visible"/>
                                      </p:to>
                                    </p:set>
                                    <p:anim calcmode="lin" valueType="num">
                                      <p:cBhvr additive="base">
                                        <p:cTn id="61" dur="300" fill="hold"/>
                                        <p:tgtEl>
                                          <p:spTgt spid="35880"/>
                                        </p:tgtEl>
                                        <p:attrNameLst>
                                          <p:attrName>ppt_x</p:attrName>
                                        </p:attrNameLst>
                                      </p:cBhvr>
                                      <p:tavLst>
                                        <p:tav tm="0">
                                          <p:val>
                                            <p:strVal val="0-#ppt_w/2"/>
                                          </p:val>
                                        </p:tav>
                                        <p:tav tm="100000">
                                          <p:val>
                                            <p:strVal val="#ppt_x"/>
                                          </p:val>
                                        </p:tav>
                                      </p:tavLst>
                                    </p:anim>
                                    <p:anim calcmode="lin" valueType="num">
                                      <p:cBhvr additive="base">
                                        <p:cTn id="62" dur="300" fill="hold"/>
                                        <p:tgtEl>
                                          <p:spTgt spid="35880"/>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300"/>
                                  </p:stCondLst>
                                  <p:childTnLst>
                                    <p:set>
                                      <p:cBhvr>
                                        <p:cTn id="64" dur="1" fill="hold">
                                          <p:stCondLst>
                                            <p:cond delay="0"/>
                                          </p:stCondLst>
                                        </p:cTn>
                                        <p:tgtEl>
                                          <p:spTgt spid="35876"/>
                                        </p:tgtEl>
                                        <p:attrNameLst>
                                          <p:attrName>style.visibility</p:attrName>
                                        </p:attrNameLst>
                                      </p:cBhvr>
                                      <p:to>
                                        <p:strVal val="visible"/>
                                      </p:to>
                                    </p:set>
                                    <p:anim calcmode="lin" valueType="num">
                                      <p:cBhvr additive="base">
                                        <p:cTn id="65" dur="300" fill="hold"/>
                                        <p:tgtEl>
                                          <p:spTgt spid="35876"/>
                                        </p:tgtEl>
                                        <p:attrNameLst>
                                          <p:attrName>ppt_x</p:attrName>
                                        </p:attrNameLst>
                                      </p:cBhvr>
                                      <p:tavLst>
                                        <p:tav tm="0">
                                          <p:val>
                                            <p:strVal val="1+#ppt_w/2"/>
                                          </p:val>
                                        </p:tav>
                                        <p:tav tm="100000">
                                          <p:val>
                                            <p:strVal val="#ppt_x"/>
                                          </p:val>
                                        </p:tav>
                                      </p:tavLst>
                                    </p:anim>
                                    <p:anim calcmode="lin" valueType="num">
                                      <p:cBhvr additive="base">
                                        <p:cTn id="66" dur="300" fill="hold"/>
                                        <p:tgtEl>
                                          <p:spTgt spid="35876"/>
                                        </p:tgtEl>
                                        <p:attrNameLst>
                                          <p:attrName>ppt_y</p:attrName>
                                        </p:attrNameLst>
                                      </p:cBhvr>
                                      <p:tavLst>
                                        <p:tav tm="0">
                                          <p:val>
                                            <p:strVal val="#ppt_y"/>
                                          </p:val>
                                        </p:tav>
                                        <p:tav tm="100000">
                                          <p:val>
                                            <p:strVal val="#ppt_y"/>
                                          </p:val>
                                        </p:tav>
                                      </p:tavLst>
                                    </p:anim>
                                  </p:childTnLst>
                                </p:cTn>
                              </p:par>
                            </p:childTnLst>
                          </p:cTn>
                        </p:par>
                        <p:par>
                          <p:cTn id="67" fill="hold">
                            <p:stCondLst>
                              <p:cond delay="4500"/>
                            </p:stCondLst>
                            <p:childTnLst>
                              <p:par>
                                <p:cTn id="68" presetID="2" presetClass="entr" presetSubtype="8" fill="hold" nodeType="afterEffect">
                                  <p:stCondLst>
                                    <p:cond delay="0"/>
                                  </p:stCondLst>
                                  <p:childTnLst>
                                    <p:set>
                                      <p:cBhvr>
                                        <p:cTn id="69" dur="1" fill="hold">
                                          <p:stCondLst>
                                            <p:cond delay="0"/>
                                          </p:stCondLst>
                                        </p:cTn>
                                        <p:tgtEl>
                                          <p:spTgt spid="35886"/>
                                        </p:tgtEl>
                                        <p:attrNameLst>
                                          <p:attrName>style.visibility</p:attrName>
                                        </p:attrNameLst>
                                      </p:cBhvr>
                                      <p:to>
                                        <p:strVal val="visible"/>
                                      </p:to>
                                    </p:set>
                                    <p:anim calcmode="lin" valueType="num">
                                      <p:cBhvr additive="base">
                                        <p:cTn id="70" dur="300" fill="hold"/>
                                        <p:tgtEl>
                                          <p:spTgt spid="35886"/>
                                        </p:tgtEl>
                                        <p:attrNameLst>
                                          <p:attrName>ppt_x</p:attrName>
                                        </p:attrNameLst>
                                      </p:cBhvr>
                                      <p:tavLst>
                                        <p:tav tm="0">
                                          <p:val>
                                            <p:strVal val="0-#ppt_w/2"/>
                                          </p:val>
                                        </p:tav>
                                        <p:tav tm="100000">
                                          <p:val>
                                            <p:strVal val="#ppt_x"/>
                                          </p:val>
                                        </p:tav>
                                      </p:tavLst>
                                    </p:anim>
                                    <p:anim calcmode="lin" valueType="num">
                                      <p:cBhvr additive="base">
                                        <p:cTn id="71" dur="300" fill="hold"/>
                                        <p:tgtEl>
                                          <p:spTgt spid="3588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300"/>
                                  </p:stCondLst>
                                  <p:childTnLst>
                                    <p:set>
                                      <p:cBhvr>
                                        <p:cTn id="73" dur="1" fill="hold">
                                          <p:stCondLst>
                                            <p:cond delay="0"/>
                                          </p:stCondLst>
                                        </p:cTn>
                                        <p:tgtEl>
                                          <p:spTgt spid="35877"/>
                                        </p:tgtEl>
                                        <p:attrNameLst>
                                          <p:attrName>style.visibility</p:attrName>
                                        </p:attrNameLst>
                                      </p:cBhvr>
                                      <p:to>
                                        <p:strVal val="visible"/>
                                      </p:to>
                                    </p:set>
                                    <p:anim calcmode="lin" valueType="num">
                                      <p:cBhvr additive="base">
                                        <p:cTn id="74" dur="300" fill="hold"/>
                                        <p:tgtEl>
                                          <p:spTgt spid="35877"/>
                                        </p:tgtEl>
                                        <p:attrNameLst>
                                          <p:attrName>ppt_x</p:attrName>
                                        </p:attrNameLst>
                                      </p:cBhvr>
                                      <p:tavLst>
                                        <p:tav tm="0">
                                          <p:val>
                                            <p:strVal val="1+#ppt_w/2"/>
                                          </p:val>
                                        </p:tav>
                                        <p:tav tm="100000">
                                          <p:val>
                                            <p:strVal val="#ppt_x"/>
                                          </p:val>
                                        </p:tav>
                                      </p:tavLst>
                                    </p:anim>
                                    <p:anim calcmode="lin" valueType="num">
                                      <p:cBhvr additive="base">
                                        <p:cTn id="75" dur="300" fill="hold"/>
                                        <p:tgtEl>
                                          <p:spTgt spid="35877"/>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 presetClass="entr" presetSubtype="8" fill="hold" nodeType="afterEffect">
                                  <p:stCondLst>
                                    <p:cond delay="0"/>
                                  </p:stCondLst>
                                  <p:childTnLst>
                                    <p:set>
                                      <p:cBhvr>
                                        <p:cTn id="78" dur="1" fill="hold">
                                          <p:stCondLst>
                                            <p:cond delay="0"/>
                                          </p:stCondLst>
                                        </p:cTn>
                                        <p:tgtEl>
                                          <p:spTgt spid="35889"/>
                                        </p:tgtEl>
                                        <p:attrNameLst>
                                          <p:attrName>style.visibility</p:attrName>
                                        </p:attrNameLst>
                                      </p:cBhvr>
                                      <p:to>
                                        <p:strVal val="visible"/>
                                      </p:to>
                                    </p:set>
                                    <p:anim calcmode="lin" valueType="num">
                                      <p:cBhvr additive="base">
                                        <p:cTn id="79" dur="300" fill="hold"/>
                                        <p:tgtEl>
                                          <p:spTgt spid="35889"/>
                                        </p:tgtEl>
                                        <p:attrNameLst>
                                          <p:attrName>ppt_x</p:attrName>
                                        </p:attrNameLst>
                                      </p:cBhvr>
                                      <p:tavLst>
                                        <p:tav tm="0">
                                          <p:val>
                                            <p:strVal val="0-#ppt_w/2"/>
                                          </p:val>
                                        </p:tav>
                                        <p:tav tm="100000">
                                          <p:val>
                                            <p:strVal val="#ppt_x"/>
                                          </p:val>
                                        </p:tav>
                                      </p:tavLst>
                                    </p:anim>
                                    <p:anim calcmode="lin" valueType="num">
                                      <p:cBhvr additive="base">
                                        <p:cTn id="80" dur="300" fill="hold"/>
                                        <p:tgtEl>
                                          <p:spTgt spid="3588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300"/>
                                  </p:stCondLst>
                                  <p:childTnLst>
                                    <p:set>
                                      <p:cBhvr>
                                        <p:cTn id="82" dur="1" fill="hold">
                                          <p:stCondLst>
                                            <p:cond delay="0"/>
                                          </p:stCondLst>
                                        </p:cTn>
                                        <p:tgtEl>
                                          <p:spTgt spid="35878"/>
                                        </p:tgtEl>
                                        <p:attrNameLst>
                                          <p:attrName>style.visibility</p:attrName>
                                        </p:attrNameLst>
                                      </p:cBhvr>
                                      <p:to>
                                        <p:strVal val="visible"/>
                                      </p:to>
                                    </p:set>
                                    <p:anim calcmode="lin" valueType="num">
                                      <p:cBhvr additive="base">
                                        <p:cTn id="83" dur="300" fill="hold"/>
                                        <p:tgtEl>
                                          <p:spTgt spid="35878"/>
                                        </p:tgtEl>
                                        <p:attrNameLst>
                                          <p:attrName>ppt_x</p:attrName>
                                        </p:attrNameLst>
                                      </p:cBhvr>
                                      <p:tavLst>
                                        <p:tav tm="0">
                                          <p:val>
                                            <p:strVal val="1+#ppt_w/2"/>
                                          </p:val>
                                        </p:tav>
                                        <p:tav tm="100000">
                                          <p:val>
                                            <p:strVal val="#ppt_x"/>
                                          </p:val>
                                        </p:tav>
                                      </p:tavLst>
                                    </p:anim>
                                    <p:anim calcmode="lin" valueType="num">
                                      <p:cBhvr additive="base">
                                        <p:cTn id="84" dur="300" fill="hold"/>
                                        <p:tgtEl>
                                          <p:spTgt spid="35878"/>
                                        </p:tgtEl>
                                        <p:attrNameLst>
                                          <p:attrName>ppt_y</p:attrName>
                                        </p:attrNameLst>
                                      </p:cBhvr>
                                      <p:tavLst>
                                        <p:tav tm="0">
                                          <p:val>
                                            <p:strVal val="#ppt_y"/>
                                          </p:val>
                                        </p:tav>
                                        <p:tav tm="100000">
                                          <p:val>
                                            <p:strVal val="#ppt_y"/>
                                          </p:val>
                                        </p:tav>
                                      </p:tavLst>
                                    </p:anim>
                                  </p:childTnLst>
                                </p:cTn>
                              </p:par>
                            </p:childTnLst>
                          </p:cTn>
                        </p:par>
                        <p:par>
                          <p:cTn id="85" fill="hold">
                            <p:stCondLst>
                              <p:cond delay="5500"/>
                            </p:stCondLst>
                            <p:childTnLst>
                              <p:par>
                                <p:cTn id="86" presetID="2" presetClass="entr" presetSubtype="8" fill="hold" nodeType="afterEffect">
                                  <p:stCondLst>
                                    <p:cond delay="0"/>
                                  </p:stCondLst>
                                  <p:childTnLst>
                                    <p:set>
                                      <p:cBhvr>
                                        <p:cTn id="87" dur="1" fill="hold">
                                          <p:stCondLst>
                                            <p:cond delay="0"/>
                                          </p:stCondLst>
                                        </p:cTn>
                                        <p:tgtEl>
                                          <p:spTgt spid="35883"/>
                                        </p:tgtEl>
                                        <p:attrNameLst>
                                          <p:attrName>style.visibility</p:attrName>
                                        </p:attrNameLst>
                                      </p:cBhvr>
                                      <p:to>
                                        <p:strVal val="visible"/>
                                      </p:to>
                                    </p:set>
                                    <p:anim calcmode="lin" valueType="num">
                                      <p:cBhvr additive="base">
                                        <p:cTn id="88" dur="300" fill="hold"/>
                                        <p:tgtEl>
                                          <p:spTgt spid="35883"/>
                                        </p:tgtEl>
                                        <p:attrNameLst>
                                          <p:attrName>ppt_x</p:attrName>
                                        </p:attrNameLst>
                                      </p:cBhvr>
                                      <p:tavLst>
                                        <p:tav tm="0">
                                          <p:val>
                                            <p:strVal val="0-#ppt_w/2"/>
                                          </p:val>
                                        </p:tav>
                                        <p:tav tm="100000">
                                          <p:val>
                                            <p:strVal val="#ppt_x"/>
                                          </p:val>
                                        </p:tav>
                                      </p:tavLst>
                                    </p:anim>
                                    <p:anim calcmode="lin" valueType="num">
                                      <p:cBhvr additive="base">
                                        <p:cTn id="89" dur="300" fill="hold"/>
                                        <p:tgtEl>
                                          <p:spTgt spid="35883"/>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300"/>
                                  </p:stCondLst>
                                  <p:childTnLst>
                                    <p:set>
                                      <p:cBhvr>
                                        <p:cTn id="91" dur="1" fill="hold">
                                          <p:stCondLst>
                                            <p:cond delay="0"/>
                                          </p:stCondLst>
                                        </p:cTn>
                                        <p:tgtEl>
                                          <p:spTgt spid="35879"/>
                                        </p:tgtEl>
                                        <p:attrNameLst>
                                          <p:attrName>style.visibility</p:attrName>
                                        </p:attrNameLst>
                                      </p:cBhvr>
                                      <p:to>
                                        <p:strVal val="visible"/>
                                      </p:to>
                                    </p:set>
                                    <p:anim calcmode="lin" valueType="num">
                                      <p:cBhvr additive="base">
                                        <p:cTn id="92" dur="300" fill="hold"/>
                                        <p:tgtEl>
                                          <p:spTgt spid="35879"/>
                                        </p:tgtEl>
                                        <p:attrNameLst>
                                          <p:attrName>ppt_x</p:attrName>
                                        </p:attrNameLst>
                                      </p:cBhvr>
                                      <p:tavLst>
                                        <p:tav tm="0">
                                          <p:val>
                                            <p:strVal val="1+#ppt_w/2"/>
                                          </p:val>
                                        </p:tav>
                                        <p:tav tm="100000">
                                          <p:val>
                                            <p:strVal val="#ppt_x"/>
                                          </p:val>
                                        </p:tav>
                                      </p:tavLst>
                                    </p:anim>
                                    <p:anim calcmode="lin" valueType="num">
                                      <p:cBhvr additive="base">
                                        <p:cTn id="93" dur="300" fill="hold"/>
                                        <p:tgtEl>
                                          <p:spTgt spid="358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6" grpId="0"/>
      <p:bldP spid="35877" grpId="0"/>
      <p:bldP spid="35878" grpId="0"/>
      <p:bldP spid="358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866" name="组合 3"/>
          <p:cNvGrpSpPr/>
          <p:nvPr/>
        </p:nvGrpSpPr>
        <p:grpSpPr>
          <a:xfrm>
            <a:off x="471488" y="198438"/>
            <a:ext cx="3452812" cy="542925"/>
            <a:chOff x="0" y="0"/>
            <a:chExt cx="3452079" cy="542182"/>
          </a:xfrm>
        </p:grpSpPr>
        <p:grpSp>
          <p:nvGrpSpPr>
            <p:cNvPr id="40962" name="组合 2"/>
            <p:cNvGrpSpPr/>
            <p:nvPr/>
          </p:nvGrpSpPr>
          <p:grpSpPr>
            <a:xfrm>
              <a:off x="0" y="0"/>
              <a:ext cx="3452079" cy="542182"/>
              <a:chOff x="0" y="0"/>
              <a:chExt cx="3452079" cy="542182"/>
            </a:xfrm>
          </p:grpSpPr>
          <p:sp>
            <p:nvSpPr>
              <p:cNvPr id="40963"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6869"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0965" name="组合 42"/>
              <p:cNvGrpSpPr/>
              <p:nvPr/>
            </p:nvGrpSpPr>
            <p:grpSpPr>
              <a:xfrm>
                <a:off x="0" y="0"/>
                <a:ext cx="571760" cy="542182"/>
                <a:chOff x="0" y="0"/>
                <a:chExt cx="713451" cy="676543"/>
              </a:xfrm>
            </p:grpSpPr>
            <p:grpSp>
              <p:nvGrpSpPr>
                <p:cNvPr id="40966" name="组合 44"/>
                <p:cNvGrpSpPr/>
                <p:nvPr/>
              </p:nvGrpSpPr>
              <p:grpSpPr>
                <a:xfrm>
                  <a:off x="0" y="0"/>
                  <a:ext cx="576064" cy="676543"/>
                  <a:chOff x="0" y="0"/>
                  <a:chExt cx="576064" cy="676543"/>
                </a:xfrm>
              </p:grpSpPr>
              <p:sp>
                <p:nvSpPr>
                  <p:cNvPr id="40967"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0968"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0969"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0970"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0971"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36877" name="组合 12"/>
          <p:cNvGrpSpPr/>
          <p:nvPr/>
        </p:nvGrpSpPr>
        <p:grpSpPr>
          <a:xfrm>
            <a:off x="684213" y="1635125"/>
            <a:ext cx="1781175" cy="2592388"/>
            <a:chOff x="0" y="0"/>
            <a:chExt cx="1781840" cy="2592289"/>
          </a:xfrm>
        </p:grpSpPr>
        <p:pic>
          <p:nvPicPr>
            <p:cNvPr id="40973" name="组合 13"/>
            <p:cNvPicPr/>
            <p:nvPr/>
          </p:nvPicPr>
          <p:blipFill>
            <a:blip r:embed="rId3"/>
            <a:stretch>
              <a:fillRect/>
            </a:stretch>
          </p:blipFill>
          <p:spPr>
            <a:xfrm>
              <a:off x="-25200" y="-26301"/>
              <a:ext cx="1883664" cy="2700528"/>
            </a:xfrm>
            <a:prstGeom prst="rect">
              <a:avLst/>
            </a:prstGeom>
            <a:noFill/>
            <a:ln w="9525">
              <a:noFill/>
            </a:ln>
          </p:spPr>
        </p:pic>
        <p:sp>
          <p:nvSpPr>
            <p:cNvPr id="40974" name="Freeform 42"/>
            <p:cNvSpPr>
              <a:spLocks noChangeAspect="1" noEditPoints="1"/>
            </p:cNvSpPr>
            <p:nvPr/>
          </p:nvSpPr>
          <p:spPr>
            <a:xfrm>
              <a:off x="683866" y="98838"/>
              <a:ext cx="401198" cy="513231"/>
            </a:xfrm>
            <a:custGeom>
              <a:avLst/>
              <a:gdLst/>
              <a:ahLst/>
              <a:cxnLst>
                <a:cxn ang="0">
                  <a:pos x="157187227" y="297402164"/>
                </a:cxn>
                <a:cxn ang="0">
                  <a:pos x="173226192" y="898603104"/>
                </a:cxn>
                <a:cxn ang="0">
                  <a:pos x="67365443" y="892208281"/>
                </a:cxn>
                <a:cxn ang="0">
                  <a:pos x="0" y="812260482"/>
                </a:cxn>
                <a:cxn ang="0">
                  <a:pos x="38495306" y="223850976"/>
                </a:cxn>
                <a:cxn ang="0">
                  <a:pos x="548552294" y="693940172"/>
                </a:cxn>
                <a:cxn ang="0">
                  <a:pos x="609502151" y="530847162"/>
                </a:cxn>
                <a:cxn ang="0">
                  <a:pos x="593463186" y="585212095"/>
                </a:cxn>
                <a:cxn ang="0">
                  <a:pos x="580630223" y="601200939"/>
                </a:cxn>
                <a:cxn ang="0">
                  <a:pos x="516472574" y="601200939"/>
                </a:cxn>
                <a:cxn ang="0">
                  <a:pos x="500433609" y="585212095"/>
                </a:cxn>
                <a:cxn ang="0">
                  <a:pos x="615917737" y="438109718"/>
                </a:cxn>
                <a:cxn ang="0">
                  <a:pos x="619125530" y="441307130"/>
                </a:cxn>
                <a:cxn ang="0">
                  <a:pos x="628748909" y="444504541"/>
                </a:cxn>
                <a:cxn ang="0">
                  <a:pos x="631956701" y="444504541"/>
                </a:cxn>
                <a:cxn ang="0">
                  <a:pos x="635164494" y="447703740"/>
                </a:cxn>
                <a:cxn ang="0">
                  <a:pos x="638372287" y="450901152"/>
                </a:cxn>
                <a:cxn ang="0">
                  <a:pos x="641581871" y="454098563"/>
                </a:cxn>
                <a:cxn ang="0">
                  <a:pos x="647997457" y="457295974"/>
                </a:cxn>
                <a:cxn ang="0">
                  <a:pos x="651205250" y="460495174"/>
                </a:cxn>
                <a:cxn ang="0">
                  <a:pos x="654413043" y="463692585"/>
                </a:cxn>
                <a:cxn ang="0">
                  <a:pos x="657620836" y="466889996"/>
                </a:cxn>
                <a:cxn ang="0">
                  <a:pos x="702531728" y="591606917"/>
                </a:cxn>
                <a:cxn ang="0">
                  <a:pos x="702531728" y="799469049"/>
                </a:cxn>
                <a:cxn ang="0">
                  <a:pos x="397780653" y="569223250"/>
                </a:cxn>
                <a:cxn ang="0">
                  <a:pos x="397780653" y="569223250"/>
                </a:cxn>
                <a:cxn ang="0">
                  <a:pos x="378532104" y="904999714"/>
                </a:cxn>
                <a:cxn ang="0">
                  <a:pos x="378532104" y="904999714"/>
                </a:cxn>
                <a:cxn ang="0">
                  <a:pos x="612709944" y="748303316"/>
                </a:cxn>
                <a:cxn ang="0">
                  <a:pos x="551760087" y="118322099"/>
                </a:cxn>
                <a:cxn ang="0">
                  <a:pos x="166810606" y="265424475"/>
                </a:cxn>
                <a:cxn ang="0">
                  <a:pos x="128317091" y="262225276"/>
                </a:cxn>
                <a:cxn ang="0">
                  <a:pos x="497225816" y="83145210"/>
                </a:cxn>
                <a:cxn ang="0">
                  <a:pos x="128317091" y="262225276"/>
                </a:cxn>
                <a:cxn ang="0">
                  <a:pos x="474769474" y="60759755"/>
                </a:cxn>
                <a:cxn ang="0">
                  <a:pos x="80198406" y="230247587"/>
                </a:cxn>
                <a:cxn ang="0">
                  <a:pos x="198890326" y="319787620"/>
                </a:cxn>
                <a:cxn ang="0">
                  <a:pos x="622333323" y="127914333"/>
                </a:cxn>
                <a:cxn ang="0">
                  <a:pos x="651205250" y="415724263"/>
                </a:cxn>
                <a:cxn ang="0">
                  <a:pos x="647997457" y="412526852"/>
                </a:cxn>
                <a:cxn ang="0">
                  <a:pos x="638372287" y="406130241"/>
                </a:cxn>
                <a:cxn ang="0">
                  <a:pos x="635164494" y="406130241"/>
                </a:cxn>
                <a:cxn ang="0">
                  <a:pos x="551760087" y="386943985"/>
                </a:cxn>
                <a:cxn ang="0">
                  <a:pos x="359285346" y="569223250"/>
                </a:cxn>
                <a:cxn ang="0">
                  <a:pos x="230970047" y="914593736"/>
                </a:cxn>
                <a:cxn ang="0">
                  <a:pos x="67365443" y="207862132"/>
                </a:cxn>
                <a:cxn ang="0">
                  <a:pos x="465146096" y="3197411"/>
                </a:cxn>
                <a:cxn ang="0">
                  <a:pos x="67365443" y="207862132"/>
                </a:cxn>
              </a:cxnLst>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w="9525">
              <a:noFill/>
            </a:ln>
          </p:spPr>
          <p:txBody>
            <a:bodyPr/>
            <a:p>
              <a:endParaRPr lang="zh-CN" altLang="en-US"/>
            </a:p>
          </p:txBody>
        </p:sp>
        <p:sp>
          <p:nvSpPr>
            <p:cNvPr id="40975" name="TextBox 15"/>
            <p:cNvSpPr txBox="1"/>
            <p:nvPr/>
          </p:nvSpPr>
          <p:spPr>
            <a:xfrm>
              <a:off x="428250" y="612069"/>
              <a:ext cx="912429" cy="307777"/>
            </a:xfrm>
            <a:prstGeom prst="rect">
              <a:avLst/>
            </a:prstGeom>
            <a:noFill/>
            <a:ln w="9525">
              <a:noFill/>
            </a:ln>
          </p:spPr>
          <p:txBody>
            <a:bodyPr wrap="none" anchor="t">
              <a:spAutoFit/>
            </a:bodyPr>
            <a:p>
              <a:r>
                <a:rPr lang="en-US" altLang="zh-CN" sz="1400" dirty="0">
                  <a:solidFill>
                    <a:schemeClr val="bg1"/>
                  </a:solidFill>
                  <a:latin typeface="Impact" panose="020B0806030902050204" pitchFamily="34" charset="0"/>
                  <a:ea typeface="宋体" panose="02010600030101010101" pitchFamily="2" charset="-122"/>
                </a:rPr>
                <a:t>KEY WORD</a:t>
              </a:r>
              <a:endParaRPr lang="zh-CN" altLang="en-US" sz="1400" dirty="0">
                <a:solidFill>
                  <a:schemeClr val="bg1"/>
                </a:solidFill>
                <a:latin typeface="Impact" panose="020B0806030902050204" pitchFamily="34" charset="0"/>
                <a:ea typeface="宋体" panose="02010600030101010101" pitchFamily="2" charset="-122"/>
              </a:endParaRPr>
            </a:p>
          </p:txBody>
        </p:sp>
        <p:sp>
          <p:nvSpPr>
            <p:cNvPr id="40976" name="矩形 1"/>
            <p:cNvSpPr/>
            <p:nvPr/>
          </p:nvSpPr>
          <p:spPr>
            <a:xfrm>
              <a:off x="168567" y="1368153"/>
              <a:ext cx="1431793" cy="757643"/>
            </a:xfrm>
            <a:prstGeom prst="rect">
              <a:avLst/>
            </a:prstGeom>
            <a:noFill/>
            <a:ln w="9525">
              <a:noFill/>
            </a:ln>
          </p:spPr>
          <p:txBody>
            <a:bodyPr anchor="t">
              <a:spAutoFit/>
            </a:bodyPr>
            <a:p>
              <a:pPr algn="just">
                <a:lnSpc>
                  <a:spcPct val="150000"/>
                </a:lnSpc>
              </a:pPr>
              <a:r>
                <a:rPr lang="zh-CN" altLang="en-US" sz="1000" dirty="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dirty="0">
                <a:latin typeface="微软雅黑" panose="020B0503020204020204" pitchFamily="34" charset="-122"/>
                <a:ea typeface="微软雅黑" panose="020B0503020204020204" pitchFamily="34" charset="-122"/>
              </a:endParaRPr>
            </a:p>
          </p:txBody>
        </p:sp>
      </p:grpSp>
      <p:grpSp>
        <p:nvGrpSpPr>
          <p:cNvPr id="36882" name="组合 21"/>
          <p:cNvGrpSpPr/>
          <p:nvPr/>
        </p:nvGrpSpPr>
        <p:grpSpPr>
          <a:xfrm>
            <a:off x="2657475" y="1635125"/>
            <a:ext cx="1781175" cy="2592388"/>
            <a:chOff x="0" y="0"/>
            <a:chExt cx="1781840" cy="2592289"/>
          </a:xfrm>
        </p:grpSpPr>
        <p:grpSp>
          <p:nvGrpSpPr>
            <p:cNvPr id="40978" name="组合 22"/>
            <p:cNvGrpSpPr/>
            <p:nvPr/>
          </p:nvGrpSpPr>
          <p:grpSpPr>
            <a:xfrm>
              <a:off x="0" y="0"/>
              <a:ext cx="1781840" cy="2592289"/>
              <a:chOff x="0" y="0"/>
              <a:chExt cx="1781840" cy="2592289"/>
            </a:xfrm>
          </p:grpSpPr>
          <p:pic>
            <p:nvPicPr>
              <p:cNvPr id="40979" name="组合 24"/>
              <p:cNvPicPr/>
              <p:nvPr/>
            </p:nvPicPr>
            <p:blipFill>
              <a:blip r:embed="rId4"/>
              <a:stretch>
                <a:fillRect/>
              </a:stretch>
            </p:blipFill>
            <p:spPr>
              <a:xfrm>
                <a:off x="-23709" y="-26301"/>
                <a:ext cx="1883664" cy="2700528"/>
              </a:xfrm>
              <a:prstGeom prst="rect">
                <a:avLst/>
              </a:prstGeom>
              <a:noFill/>
              <a:ln w="9525">
                <a:noFill/>
              </a:ln>
            </p:spPr>
          </p:pic>
          <p:sp>
            <p:nvSpPr>
              <p:cNvPr id="40980" name="TextBox 25"/>
              <p:cNvSpPr txBox="1"/>
              <p:nvPr/>
            </p:nvSpPr>
            <p:spPr>
              <a:xfrm>
                <a:off x="428250" y="612069"/>
                <a:ext cx="912429" cy="307777"/>
              </a:xfrm>
              <a:prstGeom prst="rect">
                <a:avLst/>
              </a:prstGeom>
              <a:noFill/>
              <a:ln w="9525">
                <a:noFill/>
              </a:ln>
            </p:spPr>
            <p:txBody>
              <a:bodyPr wrap="none" anchor="t">
                <a:spAutoFit/>
              </a:bodyPr>
              <a:p>
                <a:r>
                  <a:rPr lang="en-US" altLang="zh-CN" sz="1400" dirty="0">
                    <a:solidFill>
                      <a:schemeClr val="bg1"/>
                    </a:solidFill>
                    <a:latin typeface="Impact" panose="020B0806030902050204" pitchFamily="34" charset="0"/>
                    <a:ea typeface="宋体" panose="02010600030101010101" pitchFamily="2" charset="-122"/>
                  </a:rPr>
                  <a:t>KEY WORD</a:t>
                </a:r>
                <a:endParaRPr lang="zh-CN" altLang="en-US" sz="1400" dirty="0">
                  <a:solidFill>
                    <a:schemeClr val="bg1"/>
                  </a:solidFill>
                  <a:latin typeface="Impact" panose="020B0806030902050204" pitchFamily="34" charset="0"/>
                  <a:ea typeface="宋体" panose="02010600030101010101" pitchFamily="2" charset="-122"/>
                </a:endParaRPr>
              </a:p>
            </p:txBody>
          </p:sp>
          <p:sp>
            <p:nvSpPr>
              <p:cNvPr id="40981" name="矩形 1"/>
              <p:cNvSpPr/>
              <p:nvPr/>
            </p:nvSpPr>
            <p:spPr>
              <a:xfrm>
                <a:off x="168567" y="1368153"/>
                <a:ext cx="1431793" cy="757643"/>
              </a:xfrm>
              <a:prstGeom prst="rect">
                <a:avLst/>
              </a:prstGeom>
              <a:noFill/>
              <a:ln w="9525">
                <a:noFill/>
              </a:ln>
            </p:spPr>
            <p:txBody>
              <a:bodyPr anchor="t">
                <a:spAutoFit/>
              </a:bodyPr>
              <a:p>
                <a:pPr algn="just">
                  <a:lnSpc>
                    <a:spcPct val="150000"/>
                  </a:lnSpc>
                </a:pPr>
                <a:r>
                  <a:rPr lang="zh-CN" altLang="en-US" sz="1000" dirty="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dirty="0">
                  <a:latin typeface="微软雅黑" panose="020B0503020204020204" pitchFamily="34" charset="-122"/>
                  <a:ea typeface="微软雅黑" panose="020B0503020204020204" pitchFamily="34" charset="-122"/>
                </a:endParaRPr>
              </a:p>
            </p:txBody>
          </p:sp>
        </p:grpSp>
        <p:sp>
          <p:nvSpPr>
            <p:cNvPr id="40982" name="Freeform 21"/>
            <p:cNvSpPr>
              <a:spLocks noChangeAspect="1" noEditPoints="1"/>
            </p:cNvSpPr>
            <p:nvPr/>
          </p:nvSpPr>
          <p:spPr>
            <a:xfrm>
              <a:off x="659906" y="126267"/>
              <a:ext cx="462027" cy="433852"/>
            </a:xfrm>
            <a:custGeom>
              <a:avLst/>
              <a:gdLst/>
              <a:ahLst/>
              <a:cxnLst>
                <a:cxn ang="0">
                  <a:pos x="683256175" y="0"/>
                </a:cxn>
                <a:cxn ang="0">
                  <a:pos x="708563086" y="687965586"/>
                </a:cxn>
                <a:cxn ang="0">
                  <a:pos x="726637278" y="749521193"/>
                </a:cxn>
                <a:cxn ang="0">
                  <a:pos x="809785026" y="753142335"/>
                </a:cxn>
                <a:cxn ang="0">
                  <a:pos x="824246661" y="666240638"/>
                </a:cxn>
                <a:cxn ang="0">
                  <a:pos x="849551671" y="39828755"/>
                </a:cxn>
                <a:cxn ang="0">
                  <a:pos x="878473040" y="666240638"/>
                </a:cxn>
                <a:cxn ang="0">
                  <a:pos x="853168030" y="778488425"/>
                </a:cxn>
                <a:cxn ang="0">
                  <a:pos x="780865558" y="825559464"/>
                </a:cxn>
                <a:cxn ang="0">
                  <a:pos x="126528851" y="825559464"/>
                </a:cxn>
                <a:cxn ang="0">
                  <a:pos x="36150285" y="792971090"/>
                </a:cxn>
                <a:cxn ang="0">
                  <a:pos x="0" y="691586728"/>
                </a:cxn>
                <a:cxn ang="0">
                  <a:pos x="28921369" y="0"/>
                </a:cxn>
                <a:cxn ang="0">
                  <a:pos x="122914393" y="680725205"/>
                </a:cxn>
                <a:cxn ang="0">
                  <a:pos x="260288519" y="648136831"/>
                </a:cxn>
                <a:cxn ang="0">
                  <a:pos x="122914393" y="568477417"/>
                </a:cxn>
                <a:cxn ang="0">
                  <a:pos x="582034235" y="601065792"/>
                </a:cxn>
                <a:cxn ang="0">
                  <a:pos x="122914393" y="568477417"/>
                </a:cxn>
                <a:cxn ang="0">
                  <a:pos x="122914393" y="514164094"/>
                </a:cxn>
                <a:cxn ang="0">
                  <a:pos x="582034235" y="477954578"/>
                </a:cxn>
                <a:cxn ang="0">
                  <a:pos x="122914393" y="394675926"/>
                </a:cxn>
                <a:cxn ang="0">
                  <a:pos x="582034235" y="430883539"/>
                </a:cxn>
                <a:cxn ang="0">
                  <a:pos x="122914393" y="394675926"/>
                </a:cxn>
                <a:cxn ang="0">
                  <a:pos x="231367150" y="137593878"/>
                </a:cxn>
                <a:cxn ang="0">
                  <a:pos x="195216865" y="224493673"/>
                </a:cxn>
                <a:cxn ang="0">
                  <a:pos x="122914393" y="137593878"/>
                </a:cxn>
                <a:cxn ang="0">
                  <a:pos x="159064678" y="325878035"/>
                </a:cxn>
                <a:cxn ang="0">
                  <a:pos x="187986047" y="325878035"/>
                </a:cxn>
                <a:cxn ang="0">
                  <a:pos x="321745716" y="325878035"/>
                </a:cxn>
                <a:cxn ang="0">
                  <a:pos x="281979071" y="304153086"/>
                </a:cxn>
                <a:cxn ang="0">
                  <a:pos x="314514898" y="235357099"/>
                </a:cxn>
                <a:cxn ang="0">
                  <a:pos x="281979071" y="213632150"/>
                </a:cxn>
                <a:cxn ang="0">
                  <a:pos x="321745716" y="162939969"/>
                </a:cxn>
                <a:cxn ang="0">
                  <a:pos x="238597968" y="137593878"/>
                </a:cxn>
                <a:cxn ang="0">
                  <a:pos x="321745716" y="325878035"/>
                </a:cxn>
                <a:cxn ang="0">
                  <a:pos x="459119842" y="137593878"/>
                </a:cxn>
                <a:cxn ang="0">
                  <a:pos x="433812931" y="137593878"/>
                </a:cxn>
                <a:cxn ang="0">
                  <a:pos x="372357636" y="224493673"/>
                </a:cxn>
                <a:cxn ang="0">
                  <a:pos x="325360174" y="137593878"/>
                </a:cxn>
                <a:cxn ang="0">
                  <a:pos x="390431828" y="325878035"/>
                </a:cxn>
                <a:cxn ang="0">
                  <a:pos x="419353198" y="325878035"/>
                </a:cxn>
                <a:cxn ang="0">
                  <a:pos x="491655670" y="137593878"/>
                </a:cxn>
                <a:cxn ang="0">
                  <a:pos x="498886487" y="293291563"/>
                </a:cxn>
                <a:cxn ang="0">
                  <a:pos x="592879511" y="293291563"/>
                </a:cxn>
                <a:cxn ang="0">
                  <a:pos x="585648693" y="246218621"/>
                </a:cxn>
                <a:cxn ang="0">
                  <a:pos x="538653132" y="184664918"/>
                </a:cxn>
                <a:cxn ang="0">
                  <a:pos x="542267590" y="162939969"/>
                </a:cxn>
                <a:cxn ang="0">
                  <a:pos x="549498408" y="202768724"/>
                </a:cxn>
                <a:cxn ang="0">
                  <a:pos x="589263151" y="170180350"/>
                </a:cxn>
                <a:cxn ang="0">
                  <a:pos x="498886487" y="173801492"/>
                </a:cxn>
                <a:cxn ang="0">
                  <a:pos x="502500945" y="213632150"/>
                </a:cxn>
                <a:cxn ang="0">
                  <a:pos x="549498408" y="271564712"/>
                </a:cxn>
                <a:cxn ang="0">
                  <a:pos x="542267590" y="300531944"/>
                </a:cxn>
                <a:cxn ang="0">
                  <a:pos x="535036773" y="253460905"/>
                </a:cxn>
                <a:cxn ang="0">
                  <a:pos x="744713372" y="43449897"/>
                </a:cxn>
                <a:cxn ang="0">
                  <a:pos x="770020283" y="724175102"/>
                </a:cxn>
                <a:cxn ang="0">
                  <a:pos x="795325292" y="43449897"/>
                </a:cxn>
                <a:cxn ang="0">
                  <a:pos x="744713372" y="43449897"/>
                </a:cxn>
                <a:cxn ang="0">
                  <a:pos x="54226379" y="54313323"/>
                </a:cxn>
                <a:cxn ang="0">
                  <a:pos x="54226379" y="691586728"/>
                </a:cxn>
                <a:cxn ang="0">
                  <a:pos x="126528851" y="771246142"/>
                </a:cxn>
                <a:cxn ang="0">
                  <a:pos x="679641717" y="771246142"/>
                </a:cxn>
                <a:cxn ang="0">
                  <a:pos x="657951165" y="687965586"/>
                </a:cxn>
              </a:cxnLst>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w="9525">
              <a:noFill/>
            </a:ln>
          </p:spPr>
          <p:txBody>
            <a:bodyPr/>
            <a:p>
              <a:endParaRPr lang="zh-CN" altLang="en-US"/>
            </a:p>
          </p:txBody>
        </p:sp>
      </p:grpSp>
      <p:grpSp>
        <p:nvGrpSpPr>
          <p:cNvPr id="36888" name="组合 32"/>
          <p:cNvGrpSpPr/>
          <p:nvPr/>
        </p:nvGrpSpPr>
        <p:grpSpPr>
          <a:xfrm>
            <a:off x="4630738" y="1635125"/>
            <a:ext cx="1781175" cy="2592388"/>
            <a:chOff x="0" y="0"/>
            <a:chExt cx="1781840" cy="2592289"/>
          </a:xfrm>
        </p:grpSpPr>
        <p:grpSp>
          <p:nvGrpSpPr>
            <p:cNvPr id="40984" name="组合 33"/>
            <p:cNvGrpSpPr/>
            <p:nvPr/>
          </p:nvGrpSpPr>
          <p:grpSpPr>
            <a:xfrm>
              <a:off x="0" y="0"/>
              <a:ext cx="1781840" cy="2592289"/>
              <a:chOff x="0" y="0"/>
              <a:chExt cx="1781840" cy="2592289"/>
            </a:xfrm>
          </p:grpSpPr>
          <p:pic>
            <p:nvPicPr>
              <p:cNvPr id="40985" name="组合 35"/>
              <p:cNvPicPr/>
              <p:nvPr/>
            </p:nvPicPr>
            <p:blipFill>
              <a:blip r:embed="rId5"/>
              <a:stretch>
                <a:fillRect/>
              </a:stretch>
            </p:blipFill>
            <p:spPr>
              <a:xfrm>
                <a:off x="-22218" y="-26301"/>
                <a:ext cx="1883664" cy="2700528"/>
              </a:xfrm>
              <a:prstGeom prst="rect">
                <a:avLst/>
              </a:prstGeom>
              <a:noFill/>
              <a:ln w="9525">
                <a:noFill/>
              </a:ln>
            </p:spPr>
          </p:pic>
          <p:sp>
            <p:nvSpPr>
              <p:cNvPr id="40986" name="TextBox 36"/>
              <p:cNvSpPr txBox="1"/>
              <p:nvPr/>
            </p:nvSpPr>
            <p:spPr>
              <a:xfrm>
                <a:off x="428250" y="612069"/>
                <a:ext cx="912429" cy="307777"/>
              </a:xfrm>
              <a:prstGeom prst="rect">
                <a:avLst/>
              </a:prstGeom>
              <a:noFill/>
              <a:ln w="9525">
                <a:noFill/>
              </a:ln>
            </p:spPr>
            <p:txBody>
              <a:bodyPr wrap="none" anchor="t">
                <a:spAutoFit/>
              </a:bodyPr>
              <a:p>
                <a:r>
                  <a:rPr lang="en-US" altLang="zh-CN" sz="1400" dirty="0">
                    <a:solidFill>
                      <a:schemeClr val="bg1"/>
                    </a:solidFill>
                    <a:latin typeface="Impact" panose="020B0806030902050204" pitchFamily="34" charset="0"/>
                    <a:ea typeface="宋体" panose="02010600030101010101" pitchFamily="2" charset="-122"/>
                  </a:rPr>
                  <a:t>KEY WORD</a:t>
                </a:r>
                <a:endParaRPr lang="zh-CN" altLang="en-US" sz="1400" dirty="0">
                  <a:solidFill>
                    <a:schemeClr val="bg1"/>
                  </a:solidFill>
                  <a:latin typeface="Impact" panose="020B0806030902050204" pitchFamily="34" charset="0"/>
                  <a:ea typeface="宋体" panose="02010600030101010101" pitchFamily="2" charset="-122"/>
                </a:endParaRPr>
              </a:p>
            </p:txBody>
          </p:sp>
          <p:sp>
            <p:nvSpPr>
              <p:cNvPr id="40987" name="矩形 1"/>
              <p:cNvSpPr/>
              <p:nvPr/>
            </p:nvSpPr>
            <p:spPr>
              <a:xfrm>
                <a:off x="168567" y="1368153"/>
                <a:ext cx="1431793" cy="757643"/>
              </a:xfrm>
              <a:prstGeom prst="rect">
                <a:avLst/>
              </a:prstGeom>
              <a:noFill/>
              <a:ln w="9525">
                <a:noFill/>
              </a:ln>
            </p:spPr>
            <p:txBody>
              <a:bodyPr anchor="t">
                <a:spAutoFit/>
              </a:bodyPr>
              <a:p>
                <a:pPr algn="just">
                  <a:lnSpc>
                    <a:spcPct val="150000"/>
                  </a:lnSpc>
                </a:pPr>
                <a:r>
                  <a:rPr lang="zh-CN" altLang="en-US" sz="1000" dirty="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dirty="0">
                  <a:latin typeface="微软雅黑" panose="020B0503020204020204" pitchFamily="34" charset="-122"/>
                  <a:ea typeface="微软雅黑" panose="020B0503020204020204" pitchFamily="34" charset="-122"/>
                </a:endParaRPr>
              </a:p>
            </p:txBody>
          </p:sp>
        </p:grpSp>
        <p:sp>
          <p:nvSpPr>
            <p:cNvPr id="40988" name="Freeform 47"/>
            <p:cNvSpPr>
              <a:spLocks noChangeAspect="1" noEditPoints="1"/>
            </p:cNvSpPr>
            <p:nvPr/>
          </p:nvSpPr>
          <p:spPr>
            <a:xfrm>
              <a:off x="593823" y="102231"/>
              <a:ext cx="594194" cy="481924"/>
            </a:xfrm>
            <a:custGeom>
              <a:avLst/>
              <a:gdLst/>
              <a:ahLst/>
              <a:cxnLst>
                <a:cxn ang="0">
                  <a:pos x="698037077" y="32579506"/>
                </a:cxn>
                <a:cxn ang="0">
                  <a:pos x="968771008" y="374655298"/>
                </a:cxn>
                <a:cxn ang="0">
                  <a:pos x="720869298" y="804695758"/>
                </a:cxn>
                <a:cxn ang="0">
                  <a:pos x="446873621" y="863337064"/>
                </a:cxn>
                <a:cxn ang="0">
                  <a:pos x="417517909" y="834015508"/>
                </a:cxn>
                <a:cxn ang="0">
                  <a:pos x="368589916" y="553838974"/>
                </a:cxn>
                <a:cxn ang="0">
                  <a:pos x="35881010" y="491939716"/>
                </a:cxn>
                <a:cxn ang="0">
                  <a:pos x="35881010" y="32579506"/>
                </a:cxn>
                <a:cxn ang="0">
                  <a:pos x="740441579" y="635285934"/>
                </a:cxn>
                <a:cxn ang="0">
                  <a:pos x="740441579" y="609222329"/>
                </a:cxn>
                <a:cxn ang="0">
                  <a:pos x="952462279" y="573386677"/>
                </a:cxn>
                <a:cxn ang="0">
                  <a:pos x="740441579" y="485423815"/>
                </a:cxn>
                <a:cxn ang="0">
                  <a:pos x="952462279" y="485423815"/>
                </a:cxn>
                <a:cxn ang="0">
                  <a:pos x="410994418" y="280176535"/>
                </a:cxn>
                <a:cxn ang="0">
                  <a:pos x="410994418" y="250856784"/>
                </a:cxn>
                <a:cxn ang="0">
                  <a:pos x="626276864" y="218277278"/>
                </a:cxn>
                <a:cxn ang="0">
                  <a:pos x="410994418" y="127056465"/>
                </a:cxn>
                <a:cxn ang="0">
                  <a:pos x="626276864" y="127056465"/>
                </a:cxn>
                <a:cxn ang="0">
                  <a:pos x="189188480" y="117284418"/>
                </a:cxn>
                <a:cxn ang="0">
                  <a:pos x="251163456" y="270404488"/>
                </a:cxn>
                <a:cxn ang="0">
                  <a:pos x="313138432" y="117284418"/>
                </a:cxn>
                <a:cxn ang="0">
                  <a:pos x="228329429" y="403976854"/>
                </a:cxn>
                <a:cxn ang="0">
                  <a:pos x="251163456" y="309498091"/>
                </a:cxn>
                <a:cxn ang="0">
                  <a:pos x="238114667" y="306240140"/>
                </a:cxn>
                <a:cxn ang="0">
                  <a:pos x="264210439" y="302982189"/>
                </a:cxn>
                <a:cxn ang="0">
                  <a:pos x="287042660" y="276918584"/>
                </a:cxn>
                <a:cxn ang="0">
                  <a:pos x="212020700" y="276918584"/>
                </a:cxn>
                <a:cxn ang="0">
                  <a:pos x="264210439" y="146604169"/>
                </a:cxn>
                <a:cxn ang="0">
                  <a:pos x="172877945" y="182441626"/>
                </a:cxn>
                <a:cxn ang="0">
                  <a:pos x="306614940" y="234567031"/>
                </a:cxn>
                <a:cxn ang="0">
                  <a:pos x="306614940" y="162893922"/>
                </a:cxn>
                <a:cxn ang="0">
                  <a:pos x="730656341" y="410492755"/>
                </a:cxn>
                <a:cxn ang="0">
                  <a:pos x="606704583" y="527775368"/>
                </a:cxn>
                <a:cxn ang="0">
                  <a:pos x="564301888" y="651575688"/>
                </a:cxn>
                <a:cxn ang="0">
                  <a:pos x="414256163" y="553838974"/>
                </a:cxn>
                <a:cxn ang="0">
                  <a:pos x="505586852" y="719990846"/>
                </a:cxn>
                <a:cxn ang="0">
                  <a:pos x="593657600" y="746054451"/>
                </a:cxn>
                <a:cxn ang="0">
                  <a:pos x="720869298" y="759084449"/>
                </a:cxn>
                <a:cxn ang="0">
                  <a:pos x="939415296" y="413750706"/>
                </a:cxn>
                <a:cxn ang="0">
                  <a:pos x="476231139" y="374655298"/>
                </a:cxn>
                <a:cxn ang="0">
                  <a:pos x="662156068" y="65157208"/>
                </a:cxn>
                <a:cxn ang="0">
                  <a:pos x="68498468" y="65157208"/>
                </a:cxn>
                <a:cxn ang="0">
                  <a:pos x="68498468" y="459360210"/>
                </a:cxn>
                <a:cxn ang="0">
                  <a:pos x="684990094" y="351851449"/>
                </a:cxn>
                <a:cxn ang="0">
                  <a:pos x="482754631" y="482165864"/>
                </a:cxn>
                <a:cxn ang="0">
                  <a:pos x="557776590" y="566870776"/>
                </a:cxn>
                <a:cxn ang="0">
                  <a:pos x="613228075" y="482165864"/>
                </a:cxn>
                <a:cxn ang="0">
                  <a:pos x="684990094" y="351851449"/>
                </a:cxn>
              </a:cxnLst>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w="9525">
              <a:noFill/>
            </a:ln>
          </p:spPr>
          <p:txBody>
            <a:bodyPr/>
            <a:p>
              <a:endParaRPr lang="zh-CN" altLang="en-US"/>
            </a:p>
          </p:txBody>
        </p:sp>
      </p:grpSp>
      <p:grpSp>
        <p:nvGrpSpPr>
          <p:cNvPr id="36894" name="组合 43"/>
          <p:cNvGrpSpPr/>
          <p:nvPr/>
        </p:nvGrpSpPr>
        <p:grpSpPr>
          <a:xfrm>
            <a:off x="6604000" y="1635125"/>
            <a:ext cx="1782763" cy="2592388"/>
            <a:chOff x="0" y="0"/>
            <a:chExt cx="1781840" cy="2592289"/>
          </a:xfrm>
        </p:grpSpPr>
        <p:grpSp>
          <p:nvGrpSpPr>
            <p:cNvPr id="40990" name="组合 47"/>
            <p:cNvGrpSpPr/>
            <p:nvPr/>
          </p:nvGrpSpPr>
          <p:grpSpPr>
            <a:xfrm>
              <a:off x="0" y="0"/>
              <a:ext cx="1781840" cy="2592289"/>
              <a:chOff x="0" y="0"/>
              <a:chExt cx="1781840" cy="2592289"/>
            </a:xfrm>
          </p:grpSpPr>
          <p:pic>
            <p:nvPicPr>
              <p:cNvPr id="40991" name="组合 52"/>
              <p:cNvPicPr/>
              <p:nvPr/>
            </p:nvPicPr>
            <p:blipFill>
              <a:blip r:embed="rId6"/>
              <a:stretch>
                <a:fillRect/>
              </a:stretch>
            </p:blipFill>
            <p:spPr>
              <a:xfrm>
                <a:off x="-26824" y="-26301"/>
                <a:ext cx="1889760" cy="2700528"/>
              </a:xfrm>
              <a:prstGeom prst="rect">
                <a:avLst/>
              </a:prstGeom>
              <a:noFill/>
              <a:ln w="9525">
                <a:noFill/>
              </a:ln>
            </p:spPr>
          </p:pic>
          <p:sp>
            <p:nvSpPr>
              <p:cNvPr id="40992" name="TextBox 53"/>
              <p:cNvSpPr txBox="1"/>
              <p:nvPr/>
            </p:nvSpPr>
            <p:spPr>
              <a:xfrm>
                <a:off x="428250" y="612069"/>
                <a:ext cx="912429" cy="307777"/>
              </a:xfrm>
              <a:prstGeom prst="rect">
                <a:avLst/>
              </a:prstGeom>
              <a:noFill/>
              <a:ln w="9525">
                <a:noFill/>
              </a:ln>
            </p:spPr>
            <p:txBody>
              <a:bodyPr wrap="none" anchor="t">
                <a:spAutoFit/>
              </a:bodyPr>
              <a:p>
                <a:r>
                  <a:rPr lang="en-US" altLang="zh-CN" sz="1400" dirty="0">
                    <a:solidFill>
                      <a:schemeClr val="bg1"/>
                    </a:solidFill>
                    <a:latin typeface="Impact" panose="020B0806030902050204" pitchFamily="34" charset="0"/>
                    <a:ea typeface="宋体" panose="02010600030101010101" pitchFamily="2" charset="-122"/>
                  </a:rPr>
                  <a:t>KEY WORD</a:t>
                </a:r>
                <a:endParaRPr lang="zh-CN" altLang="en-US" sz="1400" dirty="0">
                  <a:solidFill>
                    <a:schemeClr val="bg1"/>
                  </a:solidFill>
                  <a:latin typeface="Impact" panose="020B0806030902050204" pitchFamily="34" charset="0"/>
                  <a:ea typeface="宋体" panose="02010600030101010101" pitchFamily="2" charset="-122"/>
                </a:endParaRPr>
              </a:p>
            </p:txBody>
          </p:sp>
          <p:sp>
            <p:nvSpPr>
              <p:cNvPr id="40993" name="矩形 1"/>
              <p:cNvSpPr/>
              <p:nvPr/>
            </p:nvSpPr>
            <p:spPr>
              <a:xfrm>
                <a:off x="168567" y="1368153"/>
                <a:ext cx="1431793" cy="757643"/>
              </a:xfrm>
              <a:prstGeom prst="rect">
                <a:avLst/>
              </a:prstGeom>
              <a:noFill/>
              <a:ln w="9525">
                <a:noFill/>
              </a:ln>
            </p:spPr>
            <p:txBody>
              <a:bodyPr anchor="t">
                <a:spAutoFit/>
              </a:bodyPr>
              <a:p>
                <a:pPr algn="just">
                  <a:lnSpc>
                    <a:spcPct val="150000"/>
                  </a:lnSpc>
                </a:pPr>
                <a:r>
                  <a:rPr lang="zh-CN" altLang="en-US" sz="1000" dirty="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dirty="0">
                  <a:latin typeface="微软雅黑" panose="020B0503020204020204" pitchFamily="34" charset="-122"/>
                  <a:ea typeface="微软雅黑" panose="020B0503020204020204" pitchFamily="34" charset="-122"/>
                </a:endParaRPr>
              </a:p>
            </p:txBody>
          </p:sp>
        </p:grpSp>
        <p:sp>
          <p:nvSpPr>
            <p:cNvPr id="40994" name="Freeform 37"/>
            <p:cNvSpPr>
              <a:spLocks noEditPoints="1"/>
            </p:cNvSpPr>
            <p:nvPr/>
          </p:nvSpPr>
          <p:spPr>
            <a:xfrm>
              <a:off x="651226" y="117455"/>
              <a:ext cx="479388" cy="442664"/>
            </a:xfrm>
            <a:custGeom>
              <a:avLst/>
              <a:gdLst/>
              <a:ahLst/>
              <a:cxnLst>
                <a:cxn ang="0">
                  <a:pos x="659488952" y="0"/>
                </a:cxn>
                <a:cxn ang="0">
                  <a:pos x="743730921" y="100870552"/>
                </a:cxn>
                <a:cxn ang="0">
                  <a:pos x="719662230" y="382711448"/>
                </a:cxn>
                <a:cxn ang="0">
                  <a:pos x="594503177" y="412378548"/>
                </a:cxn>
                <a:cxn ang="0">
                  <a:pos x="469344123" y="599284379"/>
                </a:cxn>
                <a:cxn ang="0">
                  <a:pos x="469344123" y="412378548"/>
                </a:cxn>
                <a:cxn ang="0">
                  <a:pos x="404358348" y="364911877"/>
                </a:cxn>
                <a:cxn ang="0">
                  <a:pos x="507854959" y="364911877"/>
                </a:cxn>
                <a:cxn ang="0">
                  <a:pos x="507854959" y="465780706"/>
                </a:cxn>
                <a:cxn ang="0">
                  <a:pos x="575248534" y="364911877"/>
                </a:cxn>
                <a:cxn ang="0">
                  <a:pos x="659488952" y="364911877"/>
                </a:cxn>
                <a:cxn ang="0">
                  <a:pos x="705220085" y="308543698"/>
                </a:cxn>
                <a:cxn ang="0">
                  <a:pos x="690779491" y="62301944"/>
                </a:cxn>
                <a:cxn ang="0">
                  <a:pos x="245504058" y="47468394"/>
                </a:cxn>
                <a:cxn ang="0">
                  <a:pos x="199772926" y="100870552"/>
                </a:cxn>
                <a:cxn ang="0">
                  <a:pos x="182924532" y="350078327"/>
                </a:cxn>
                <a:cxn ang="0">
                  <a:pos x="161262090" y="308543698"/>
                </a:cxn>
                <a:cxn ang="0">
                  <a:pos x="185330780" y="29667100"/>
                </a:cxn>
                <a:cxn ang="0">
                  <a:pos x="105902860" y="341176819"/>
                </a:cxn>
                <a:cxn ang="0">
                  <a:pos x="105902860" y="507315336"/>
                </a:cxn>
                <a:cxn ang="0">
                  <a:pos x="105902860" y="341176819"/>
                </a:cxn>
                <a:cxn ang="0">
                  <a:pos x="211807271" y="364911877"/>
                </a:cxn>
                <a:cxn ang="0">
                  <a:pos x="375475609" y="364911877"/>
                </a:cxn>
                <a:cxn ang="0">
                  <a:pos x="221433816" y="741689560"/>
                </a:cxn>
                <a:cxn ang="0">
                  <a:pos x="231061913" y="596318358"/>
                </a:cxn>
                <a:cxn ang="0">
                  <a:pos x="231061913" y="762456875"/>
                </a:cxn>
                <a:cxn ang="0">
                  <a:pos x="358627215" y="741689560"/>
                </a:cxn>
                <a:cxn ang="0">
                  <a:pos x="368255312" y="596318358"/>
                </a:cxn>
                <a:cxn ang="0">
                  <a:pos x="421206742" y="741689560"/>
                </a:cxn>
                <a:cxn ang="0">
                  <a:pos x="368255312" y="477648235"/>
                </a:cxn>
                <a:cxn ang="0">
                  <a:pos x="168482386" y="542916200"/>
                </a:cxn>
                <a:cxn ang="0">
                  <a:pos x="221433816" y="741689560"/>
                </a:cxn>
                <a:cxn ang="0">
                  <a:pos x="45731133" y="614119652"/>
                </a:cxn>
                <a:cxn ang="0">
                  <a:pos x="52951430" y="735755796"/>
                </a:cxn>
                <a:cxn ang="0">
                  <a:pos x="139599647" y="747623325"/>
                </a:cxn>
                <a:cxn ang="0">
                  <a:pos x="142007447" y="519182865"/>
                </a:cxn>
                <a:cxn ang="0">
                  <a:pos x="0" y="572585023"/>
                </a:cxn>
                <a:cxn ang="0">
                  <a:pos x="45731133" y="735755796"/>
                </a:cxn>
              </a:cxnLst>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w="9525">
              <a:noFill/>
            </a:ln>
          </p:spPr>
          <p:txBody>
            <a:bodyPr/>
            <a:p>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1000" fill="hold"/>
                                        <p:tgtEl>
                                          <p:spTgt spid="36866"/>
                                        </p:tgtEl>
                                        <p:attrNameLst>
                                          <p:attrName>ppt_w</p:attrName>
                                        </p:attrNameLst>
                                      </p:cBhvr>
                                      <p:tavLst>
                                        <p:tav tm="0">
                                          <p:val>
                                            <p:fltVal val="0.000000"/>
                                          </p:val>
                                        </p:tav>
                                        <p:tav tm="100000">
                                          <p:val>
                                            <p:strVal val="#ppt_w"/>
                                          </p:val>
                                        </p:tav>
                                      </p:tavLst>
                                    </p:anim>
                                    <p:anim calcmode="lin" valueType="num">
                                      <p:cBhvr>
                                        <p:cTn id="8" dur="1000" fill="hold"/>
                                        <p:tgtEl>
                                          <p:spTgt spid="36866"/>
                                        </p:tgtEl>
                                        <p:attrNameLst>
                                          <p:attrName>ppt_h</p:attrName>
                                        </p:attrNameLst>
                                      </p:cBhvr>
                                      <p:tavLst>
                                        <p:tav tm="0">
                                          <p:val>
                                            <p:fltVal val="0.000000"/>
                                          </p:val>
                                        </p:tav>
                                        <p:tav tm="100000">
                                          <p:val>
                                            <p:strVal val="#ppt_h"/>
                                          </p:val>
                                        </p:tav>
                                      </p:tavLst>
                                    </p:anim>
                                    <p:anim calcmode="lin" valueType="num">
                                      <p:cBhvr>
                                        <p:cTn id="9" dur="1000" fill="hold"/>
                                        <p:tgtEl>
                                          <p:spTgt spid="36866"/>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6866"/>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36877"/>
                                        </p:tgtEl>
                                        <p:attrNameLst>
                                          <p:attrName>style.visibility</p:attrName>
                                        </p:attrNameLst>
                                      </p:cBhvr>
                                      <p:to>
                                        <p:strVal val="visible"/>
                                      </p:to>
                                    </p:set>
                                    <p:anim calcmode="lin" valueType="num">
                                      <p:cBhvr additive="base">
                                        <p:cTn id="14" dur="400" fill="hold"/>
                                        <p:tgtEl>
                                          <p:spTgt spid="36877"/>
                                        </p:tgtEl>
                                        <p:attrNameLst>
                                          <p:attrName>ppt_x</p:attrName>
                                        </p:attrNameLst>
                                      </p:cBhvr>
                                      <p:tavLst>
                                        <p:tav tm="0">
                                          <p:val>
                                            <p:strVal val="#ppt_x"/>
                                          </p:val>
                                        </p:tav>
                                        <p:tav tm="100000">
                                          <p:val>
                                            <p:strVal val="#ppt_x"/>
                                          </p:val>
                                        </p:tav>
                                      </p:tavLst>
                                    </p:anim>
                                    <p:anim calcmode="lin" valueType="num">
                                      <p:cBhvr additive="base">
                                        <p:cTn id="15" dur="400" fill="hold"/>
                                        <p:tgtEl>
                                          <p:spTgt spid="3687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200"/>
                                  </p:stCondLst>
                                  <p:childTnLst>
                                    <p:set>
                                      <p:cBhvr>
                                        <p:cTn id="17" dur="1" fill="hold">
                                          <p:stCondLst>
                                            <p:cond delay="0"/>
                                          </p:stCondLst>
                                        </p:cTn>
                                        <p:tgtEl>
                                          <p:spTgt spid="36882"/>
                                        </p:tgtEl>
                                        <p:attrNameLst>
                                          <p:attrName>style.visibility</p:attrName>
                                        </p:attrNameLst>
                                      </p:cBhvr>
                                      <p:to>
                                        <p:strVal val="visible"/>
                                      </p:to>
                                    </p:set>
                                    <p:anim calcmode="lin" valueType="num">
                                      <p:cBhvr additive="base">
                                        <p:cTn id="18" dur="400" fill="hold"/>
                                        <p:tgtEl>
                                          <p:spTgt spid="36882"/>
                                        </p:tgtEl>
                                        <p:attrNameLst>
                                          <p:attrName>ppt_x</p:attrName>
                                        </p:attrNameLst>
                                      </p:cBhvr>
                                      <p:tavLst>
                                        <p:tav tm="0">
                                          <p:val>
                                            <p:strVal val="#ppt_x"/>
                                          </p:val>
                                        </p:tav>
                                        <p:tav tm="100000">
                                          <p:val>
                                            <p:strVal val="#ppt_x"/>
                                          </p:val>
                                        </p:tav>
                                      </p:tavLst>
                                    </p:anim>
                                    <p:anim calcmode="lin" valueType="num">
                                      <p:cBhvr additive="base">
                                        <p:cTn id="19" dur="400" fill="hold"/>
                                        <p:tgtEl>
                                          <p:spTgt spid="3688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400"/>
                                  </p:stCondLst>
                                  <p:childTnLst>
                                    <p:set>
                                      <p:cBhvr>
                                        <p:cTn id="21" dur="1" fill="hold">
                                          <p:stCondLst>
                                            <p:cond delay="0"/>
                                          </p:stCondLst>
                                        </p:cTn>
                                        <p:tgtEl>
                                          <p:spTgt spid="36888"/>
                                        </p:tgtEl>
                                        <p:attrNameLst>
                                          <p:attrName>style.visibility</p:attrName>
                                        </p:attrNameLst>
                                      </p:cBhvr>
                                      <p:to>
                                        <p:strVal val="visible"/>
                                      </p:to>
                                    </p:set>
                                    <p:anim calcmode="lin" valueType="num">
                                      <p:cBhvr additive="base">
                                        <p:cTn id="22" dur="400" fill="hold"/>
                                        <p:tgtEl>
                                          <p:spTgt spid="36888"/>
                                        </p:tgtEl>
                                        <p:attrNameLst>
                                          <p:attrName>ppt_x</p:attrName>
                                        </p:attrNameLst>
                                      </p:cBhvr>
                                      <p:tavLst>
                                        <p:tav tm="0">
                                          <p:val>
                                            <p:strVal val="#ppt_x"/>
                                          </p:val>
                                        </p:tav>
                                        <p:tav tm="100000">
                                          <p:val>
                                            <p:strVal val="#ppt_x"/>
                                          </p:val>
                                        </p:tav>
                                      </p:tavLst>
                                    </p:anim>
                                    <p:anim calcmode="lin" valueType="num">
                                      <p:cBhvr additive="base">
                                        <p:cTn id="23" dur="400" fill="hold"/>
                                        <p:tgtEl>
                                          <p:spTgt spid="3688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600"/>
                                  </p:stCondLst>
                                  <p:childTnLst>
                                    <p:set>
                                      <p:cBhvr>
                                        <p:cTn id="25" dur="1" fill="hold">
                                          <p:stCondLst>
                                            <p:cond delay="0"/>
                                          </p:stCondLst>
                                        </p:cTn>
                                        <p:tgtEl>
                                          <p:spTgt spid="36894"/>
                                        </p:tgtEl>
                                        <p:attrNameLst>
                                          <p:attrName>style.visibility</p:attrName>
                                        </p:attrNameLst>
                                      </p:cBhvr>
                                      <p:to>
                                        <p:strVal val="visible"/>
                                      </p:to>
                                    </p:set>
                                    <p:anim calcmode="lin" valueType="num">
                                      <p:cBhvr additive="base">
                                        <p:cTn id="26" dur="400" fill="hold"/>
                                        <p:tgtEl>
                                          <p:spTgt spid="36894"/>
                                        </p:tgtEl>
                                        <p:attrNameLst>
                                          <p:attrName>ppt_x</p:attrName>
                                        </p:attrNameLst>
                                      </p:cBhvr>
                                      <p:tavLst>
                                        <p:tav tm="0">
                                          <p:val>
                                            <p:strVal val="#ppt_x"/>
                                          </p:val>
                                        </p:tav>
                                        <p:tav tm="100000">
                                          <p:val>
                                            <p:strVal val="#ppt_x"/>
                                          </p:val>
                                        </p:tav>
                                      </p:tavLst>
                                    </p:anim>
                                    <p:anim calcmode="lin" valueType="num">
                                      <p:cBhvr additive="base">
                                        <p:cTn id="27" dur="400" fill="hold"/>
                                        <p:tgtEl>
                                          <p:spTgt spid="368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890" name="组合 3"/>
          <p:cNvGrpSpPr/>
          <p:nvPr/>
        </p:nvGrpSpPr>
        <p:grpSpPr>
          <a:xfrm>
            <a:off x="471488" y="198438"/>
            <a:ext cx="3452812" cy="542925"/>
            <a:chOff x="0" y="0"/>
            <a:chExt cx="3452079" cy="542182"/>
          </a:xfrm>
        </p:grpSpPr>
        <p:grpSp>
          <p:nvGrpSpPr>
            <p:cNvPr id="41986" name="组合 2"/>
            <p:cNvGrpSpPr/>
            <p:nvPr/>
          </p:nvGrpSpPr>
          <p:grpSpPr>
            <a:xfrm>
              <a:off x="0" y="0"/>
              <a:ext cx="3452079" cy="542182"/>
              <a:chOff x="0" y="0"/>
              <a:chExt cx="3452079" cy="542182"/>
            </a:xfrm>
          </p:grpSpPr>
          <p:sp>
            <p:nvSpPr>
              <p:cNvPr id="41987"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7893"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1989" name="组合 42"/>
              <p:cNvGrpSpPr/>
              <p:nvPr/>
            </p:nvGrpSpPr>
            <p:grpSpPr>
              <a:xfrm>
                <a:off x="0" y="0"/>
                <a:ext cx="571760" cy="542182"/>
                <a:chOff x="0" y="0"/>
                <a:chExt cx="713451" cy="676543"/>
              </a:xfrm>
            </p:grpSpPr>
            <p:grpSp>
              <p:nvGrpSpPr>
                <p:cNvPr id="41990" name="组合 44"/>
                <p:cNvGrpSpPr/>
                <p:nvPr/>
              </p:nvGrpSpPr>
              <p:grpSpPr>
                <a:xfrm>
                  <a:off x="0" y="0"/>
                  <a:ext cx="576064" cy="676543"/>
                  <a:chOff x="0" y="0"/>
                  <a:chExt cx="576064" cy="676543"/>
                </a:xfrm>
              </p:grpSpPr>
              <p:sp>
                <p:nvSpPr>
                  <p:cNvPr id="41991"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1992"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1993"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1994"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1995"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37901" name="组合 12"/>
          <p:cNvGrpSpPr/>
          <p:nvPr/>
        </p:nvGrpSpPr>
        <p:grpSpPr>
          <a:xfrm>
            <a:off x="3903663" y="1347788"/>
            <a:ext cx="1384300" cy="2492375"/>
            <a:chOff x="0" y="0"/>
            <a:chExt cx="1385318" cy="2492375"/>
          </a:xfrm>
        </p:grpSpPr>
        <p:grpSp>
          <p:nvGrpSpPr>
            <p:cNvPr id="41997" name="组合 13"/>
            <p:cNvGrpSpPr/>
            <p:nvPr/>
          </p:nvGrpSpPr>
          <p:grpSpPr>
            <a:xfrm>
              <a:off x="0" y="0"/>
              <a:ext cx="1385318" cy="2492375"/>
              <a:chOff x="0" y="0"/>
              <a:chExt cx="1385318" cy="2492375"/>
            </a:xfrm>
          </p:grpSpPr>
          <p:sp>
            <p:nvSpPr>
              <p:cNvPr id="41998" name="矩形 27"/>
              <p:cNvSpPr/>
              <p:nvPr/>
            </p:nvSpPr>
            <p:spPr>
              <a:xfrm flipH="1">
                <a:off x="216025" y="0"/>
                <a:ext cx="689223" cy="1027832"/>
              </a:xfrm>
              <a:custGeom>
                <a:avLst/>
                <a:gdLst/>
                <a:ahLst/>
                <a:cxnLst>
                  <a:cxn ang="0">
                    <a:pos x="439813" y="108968"/>
                  </a:cxn>
                  <a:cxn ang="0">
                    <a:pos x="366143" y="182638"/>
                  </a:cxn>
                  <a:cxn ang="0">
                    <a:pos x="439813" y="256308"/>
                  </a:cxn>
                  <a:cxn ang="0">
                    <a:pos x="513483" y="182638"/>
                  </a:cxn>
                  <a:cxn ang="0">
                    <a:pos x="439813" y="108968"/>
                  </a:cxn>
                  <a:cxn ang="0">
                    <a:pos x="311944" y="0"/>
                  </a:cxn>
                  <a:cxn ang="0">
                    <a:pos x="689223" y="0"/>
                  </a:cxn>
                  <a:cxn ang="0">
                    <a:pos x="372517" y="1025450"/>
                  </a:cxn>
                  <a:cxn ang="0">
                    <a:pos x="0" y="1027832"/>
                  </a:cxn>
                  <a:cxn ang="0">
                    <a:pos x="311944" y="0"/>
                  </a:cxn>
                </a:cxnLst>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w="9525">
                <a:noFill/>
              </a:ln>
            </p:spPr>
            <p:txBody>
              <a:bodyPr/>
              <a:p>
                <a:endParaRPr lang="zh-CN" altLang="en-US"/>
              </a:p>
            </p:txBody>
          </p:sp>
          <p:sp>
            <p:nvSpPr>
              <p:cNvPr id="41999" name="椭圆 22"/>
              <p:cNvSpPr/>
              <p:nvPr/>
            </p:nvSpPr>
            <p:spPr>
              <a:xfrm>
                <a:off x="0" y="855812"/>
                <a:ext cx="1385318" cy="1636563"/>
              </a:xfrm>
              <a:custGeom>
                <a:avLst/>
                <a:gdLst/>
                <a:ahLst/>
                <a:cxnLst>
                  <a:cxn ang="0">
                    <a:pos x="692658" y="409189"/>
                  </a:cxn>
                  <a:cxn ang="0">
                    <a:pos x="1227372" y="943903"/>
                  </a:cxn>
                  <a:cxn ang="0">
                    <a:pos x="692658" y="1478617"/>
                  </a:cxn>
                  <a:cxn ang="0">
                    <a:pos x="157944" y="943903"/>
                  </a:cxn>
                  <a:cxn ang="0">
                    <a:pos x="692658" y="409189"/>
                  </a:cxn>
                  <a:cxn ang="0">
                    <a:pos x="692658" y="367839"/>
                  </a:cxn>
                  <a:cxn ang="0">
                    <a:pos x="116594" y="943903"/>
                  </a:cxn>
                  <a:cxn ang="0">
                    <a:pos x="692658" y="1519967"/>
                  </a:cxn>
                  <a:cxn ang="0">
                    <a:pos x="1268722" y="943903"/>
                  </a:cxn>
                  <a:cxn ang="0">
                    <a:pos x="692658" y="367839"/>
                  </a:cxn>
                  <a:cxn ang="0">
                    <a:pos x="453480" y="72008"/>
                  </a:cxn>
                  <a:cxn ang="0">
                    <a:pos x="453480" y="296230"/>
                  </a:cxn>
                  <a:cxn ang="0">
                    <a:pos x="692659" y="251245"/>
                  </a:cxn>
                  <a:cxn ang="0">
                    <a:pos x="957536" y="304207"/>
                  </a:cxn>
                  <a:cxn ang="0">
                    <a:pos x="957536" y="72008"/>
                  </a:cxn>
                  <a:cxn ang="0">
                    <a:pos x="453480" y="72008"/>
                  </a:cxn>
                  <a:cxn ang="0">
                    <a:pos x="381472" y="0"/>
                  </a:cxn>
                  <a:cxn ang="0">
                    <a:pos x="1029544" y="0"/>
                  </a:cxn>
                  <a:cxn ang="0">
                    <a:pos x="1029544" y="72008"/>
                  </a:cxn>
                  <a:cxn ang="0">
                    <a:pos x="1029544" y="342191"/>
                  </a:cxn>
                  <a:cxn ang="0">
                    <a:pos x="1385318" y="943904"/>
                  </a:cxn>
                  <a:cxn ang="0">
                    <a:pos x="692659" y="1636563"/>
                  </a:cxn>
                  <a:cxn ang="0">
                    <a:pos x="0" y="943904"/>
                  </a:cxn>
                  <a:cxn ang="0">
                    <a:pos x="381472" y="328243"/>
                  </a:cxn>
                  <a:cxn ang="0">
                    <a:pos x="381472" y="72008"/>
                  </a:cxn>
                  <a:cxn ang="0">
                    <a:pos x="381472" y="0"/>
                  </a:cxn>
                </a:cxnLst>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w="9525">
                <a:noFill/>
              </a:ln>
            </p:spPr>
            <p:txBody>
              <a:bodyPr/>
              <a:p>
                <a:endParaRPr lang="zh-CN" altLang="en-US"/>
              </a:p>
            </p:txBody>
          </p:sp>
          <p:sp>
            <p:nvSpPr>
              <p:cNvPr id="42000" name="矩形 27"/>
              <p:cNvSpPr/>
              <p:nvPr/>
            </p:nvSpPr>
            <p:spPr>
              <a:xfrm>
                <a:off x="541387" y="0"/>
                <a:ext cx="689223" cy="1027832"/>
              </a:xfrm>
              <a:custGeom>
                <a:avLst/>
                <a:gdLst/>
                <a:ahLst/>
                <a:cxnLst>
                  <a:cxn ang="0">
                    <a:pos x="439813" y="108968"/>
                  </a:cxn>
                  <a:cxn ang="0">
                    <a:pos x="366143" y="182638"/>
                  </a:cxn>
                  <a:cxn ang="0">
                    <a:pos x="439813" y="256308"/>
                  </a:cxn>
                  <a:cxn ang="0">
                    <a:pos x="513483" y="182638"/>
                  </a:cxn>
                  <a:cxn ang="0">
                    <a:pos x="439813" y="108968"/>
                  </a:cxn>
                  <a:cxn ang="0">
                    <a:pos x="311944" y="0"/>
                  </a:cxn>
                  <a:cxn ang="0">
                    <a:pos x="689223" y="0"/>
                  </a:cxn>
                  <a:cxn ang="0">
                    <a:pos x="372517" y="1025450"/>
                  </a:cxn>
                  <a:cxn ang="0">
                    <a:pos x="0" y="1027832"/>
                  </a:cxn>
                  <a:cxn ang="0">
                    <a:pos x="311944" y="0"/>
                  </a:cxn>
                </a:cxnLst>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chemeClr val="bg2"/>
              </a:solidFill>
              <a:ln w="9525">
                <a:noFill/>
              </a:ln>
            </p:spPr>
            <p:txBody>
              <a:bodyPr/>
              <a:p>
                <a:endParaRPr lang="zh-CN" altLang="en-US"/>
              </a:p>
            </p:txBody>
          </p:sp>
        </p:grpSp>
        <p:sp>
          <p:nvSpPr>
            <p:cNvPr id="42001" name="TextBox 14"/>
            <p:cNvSpPr txBox="1"/>
            <p:nvPr/>
          </p:nvSpPr>
          <p:spPr>
            <a:xfrm>
              <a:off x="372684" y="1440160"/>
              <a:ext cx="655949" cy="707886"/>
            </a:xfrm>
            <a:prstGeom prst="rect">
              <a:avLst/>
            </a:prstGeom>
            <a:noFill/>
            <a:ln w="9525">
              <a:noFill/>
            </a:ln>
          </p:spPr>
          <p:txBody>
            <a:bodyPr wrap="none" anchor="t">
              <a:spAutoFit/>
            </a:bodyPr>
            <a:p>
              <a:r>
                <a:rPr lang="en-US" altLang="zh-CN" sz="4000" dirty="0">
                  <a:solidFill>
                    <a:srgbClr val="FFFFFF"/>
                  </a:solidFill>
                  <a:latin typeface="Impact" panose="020B0806030902050204" pitchFamily="34" charset="0"/>
                  <a:ea typeface="宋体" panose="02010600030101010101" pitchFamily="2" charset="-122"/>
                </a:rPr>
                <a:t>01</a:t>
              </a:r>
              <a:endParaRPr lang="zh-CN" altLang="en-US" sz="4000" dirty="0">
                <a:solidFill>
                  <a:srgbClr val="FFFFFF"/>
                </a:solidFill>
                <a:latin typeface="Impact" panose="020B0806030902050204" pitchFamily="34" charset="0"/>
                <a:ea typeface="宋体" panose="02010600030101010101" pitchFamily="2" charset="-122"/>
              </a:endParaRPr>
            </a:p>
          </p:txBody>
        </p:sp>
      </p:grpSp>
      <p:grpSp>
        <p:nvGrpSpPr>
          <p:cNvPr id="37907" name="组合 18"/>
          <p:cNvGrpSpPr/>
          <p:nvPr/>
        </p:nvGrpSpPr>
        <p:grpSpPr>
          <a:xfrm>
            <a:off x="1522413" y="1347788"/>
            <a:ext cx="1225550" cy="2203450"/>
            <a:chOff x="0" y="0"/>
            <a:chExt cx="1225224" cy="2204343"/>
          </a:xfrm>
        </p:grpSpPr>
        <p:grpSp>
          <p:nvGrpSpPr>
            <p:cNvPr id="42003" name="组合 19"/>
            <p:cNvGrpSpPr/>
            <p:nvPr/>
          </p:nvGrpSpPr>
          <p:grpSpPr>
            <a:xfrm>
              <a:off x="0" y="0"/>
              <a:ext cx="1225224" cy="2204343"/>
              <a:chOff x="0" y="0"/>
              <a:chExt cx="1385318" cy="2492375"/>
            </a:xfrm>
          </p:grpSpPr>
          <p:sp>
            <p:nvSpPr>
              <p:cNvPr id="42004" name="矩形 27"/>
              <p:cNvSpPr/>
              <p:nvPr/>
            </p:nvSpPr>
            <p:spPr>
              <a:xfrm flipH="1">
                <a:off x="216025" y="0"/>
                <a:ext cx="689223" cy="1027832"/>
              </a:xfrm>
              <a:custGeom>
                <a:avLst/>
                <a:gdLst/>
                <a:ahLst/>
                <a:cxnLst>
                  <a:cxn ang="0">
                    <a:pos x="439813" y="108968"/>
                  </a:cxn>
                  <a:cxn ang="0">
                    <a:pos x="366143" y="182638"/>
                  </a:cxn>
                  <a:cxn ang="0">
                    <a:pos x="439813" y="256308"/>
                  </a:cxn>
                  <a:cxn ang="0">
                    <a:pos x="513483" y="182638"/>
                  </a:cxn>
                  <a:cxn ang="0">
                    <a:pos x="439813" y="108968"/>
                  </a:cxn>
                  <a:cxn ang="0">
                    <a:pos x="311944" y="0"/>
                  </a:cxn>
                  <a:cxn ang="0">
                    <a:pos x="689223" y="0"/>
                  </a:cxn>
                  <a:cxn ang="0">
                    <a:pos x="372517" y="1025450"/>
                  </a:cxn>
                  <a:cxn ang="0">
                    <a:pos x="0" y="1027832"/>
                  </a:cxn>
                  <a:cxn ang="0">
                    <a:pos x="311944" y="0"/>
                  </a:cxn>
                </a:cxnLst>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w="9525">
                <a:noFill/>
              </a:ln>
            </p:spPr>
            <p:txBody>
              <a:bodyPr/>
              <a:p>
                <a:endParaRPr lang="zh-CN" altLang="en-US"/>
              </a:p>
            </p:txBody>
          </p:sp>
          <p:sp>
            <p:nvSpPr>
              <p:cNvPr id="42005" name="椭圆 22"/>
              <p:cNvSpPr/>
              <p:nvPr/>
            </p:nvSpPr>
            <p:spPr>
              <a:xfrm>
                <a:off x="0" y="855812"/>
                <a:ext cx="1385318" cy="1636563"/>
              </a:xfrm>
              <a:custGeom>
                <a:avLst/>
                <a:gdLst/>
                <a:ahLst/>
                <a:cxnLst>
                  <a:cxn ang="0">
                    <a:pos x="692658" y="409189"/>
                  </a:cxn>
                  <a:cxn ang="0">
                    <a:pos x="1227372" y="943903"/>
                  </a:cxn>
                  <a:cxn ang="0">
                    <a:pos x="692658" y="1478617"/>
                  </a:cxn>
                  <a:cxn ang="0">
                    <a:pos x="157944" y="943903"/>
                  </a:cxn>
                  <a:cxn ang="0">
                    <a:pos x="692658" y="409189"/>
                  </a:cxn>
                  <a:cxn ang="0">
                    <a:pos x="692658" y="367839"/>
                  </a:cxn>
                  <a:cxn ang="0">
                    <a:pos x="116594" y="943903"/>
                  </a:cxn>
                  <a:cxn ang="0">
                    <a:pos x="692658" y="1519967"/>
                  </a:cxn>
                  <a:cxn ang="0">
                    <a:pos x="1268722" y="943903"/>
                  </a:cxn>
                  <a:cxn ang="0">
                    <a:pos x="692658" y="367839"/>
                  </a:cxn>
                  <a:cxn ang="0">
                    <a:pos x="453480" y="72008"/>
                  </a:cxn>
                  <a:cxn ang="0">
                    <a:pos x="453480" y="296230"/>
                  </a:cxn>
                  <a:cxn ang="0">
                    <a:pos x="692659" y="251245"/>
                  </a:cxn>
                  <a:cxn ang="0">
                    <a:pos x="957536" y="304207"/>
                  </a:cxn>
                  <a:cxn ang="0">
                    <a:pos x="957536" y="72008"/>
                  </a:cxn>
                  <a:cxn ang="0">
                    <a:pos x="453480" y="72008"/>
                  </a:cxn>
                  <a:cxn ang="0">
                    <a:pos x="381472" y="0"/>
                  </a:cxn>
                  <a:cxn ang="0">
                    <a:pos x="1029544" y="0"/>
                  </a:cxn>
                  <a:cxn ang="0">
                    <a:pos x="1029544" y="72008"/>
                  </a:cxn>
                  <a:cxn ang="0">
                    <a:pos x="1029544" y="342191"/>
                  </a:cxn>
                  <a:cxn ang="0">
                    <a:pos x="1385318" y="943904"/>
                  </a:cxn>
                  <a:cxn ang="0">
                    <a:pos x="692659" y="1636563"/>
                  </a:cxn>
                  <a:cxn ang="0">
                    <a:pos x="0" y="943904"/>
                  </a:cxn>
                  <a:cxn ang="0">
                    <a:pos x="381472" y="328243"/>
                  </a:cxn>
                  <a:cxn ang="0">
                    <a:pos x="381472" y="72008"/>
                  </a:cxn>
                  <a:cxn ang="0">
                    <a:pos x="381472" y="0"/>
                  </a:cxn>
                </a:cxnLst>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w="9525">
                <a:noFill/>
              </a:ln>
            </p:spPr>
            <p:txBody>
              <a:bodyPr/>
              <a:p>
                <a:endParaRPr lang="zh-CN" altLang="en-US"/>
              </a:p>
            </p:txBody>
          </p:sp>
          <p:sp>
            <p:nvSpPr>
              <p:cNvPr id="42006" name="矩形 27"/>
              <p:cNvSpPr/>
              <p:nvPr/>
            </p:nvSpPr>
            <p:spPr>
              <a:xfrm>
                <a:off x="541387" y="0"/>
                <a:ext cx="689223" cy="1027832"/>
              </a:xfrm>
              <a:custGeom>
                <a:avLst/>
                <a:gdLst/>
                <a:ahLst/>
                <a:cxnLst>
                  <a:cxn ang="0">
                    <a:pos x="439813" y="108968"/>
                  </a:cxn>
                  <a:cxn ang="0">
                    <a:pos x="366143" y="182638"/>
                  </a:cxn>
                  <a:cxn ang="0">
                    <a:pos x="439813" y="256308"/>
                  </a:cxn>
                  <a:cxn ang="0">
                    <a:pos x="513483" y="182638"/>
                  </a:cxn>
                  <a:cxn ang="0">
                    <a:pos x="439813" y="108968"/>
                  </a:cxn>
                  <a:cxn ang="0">
                    <a:pos x="311944" y="0"/>
                  </a:cxn>
                  <a:cxn ang="0">
                    <a:pos x="689223" y="0"/>
                  </a:cxn>
                  <a:cxn ang="0">
                    <a:pos x="372517" y="1025450"/>
                  </a:cxn>
                  <a:cxn ang="0">
                    <a:pos x="0" y="1027832"/>
                  </a:cxn>
                  <a:cxn ang="0">
                    <a:pos x="311944" y="0"/>
                  </a:cxn>
                </a:cxnLst>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chemeClr val="bg2"/>
              </a:solidFill>
              <a:ln w="9525">
                <a:noFill/>
              </a:ln>
            </p:spPr>
            <p:txBody>
              <a:bodyPr/>
              <a:p>
                <a:endParaRPr lang="zh-CN" altLang="en-US"/>
              </a:p>
            </p:txBody>
          </p:sp>
        </p:grpSp>
        <p:sp>
          <p:nvSpPr>
            <p:cNvPr id="42007" name="TextBox 20"/>
            <p:cNvSpPr txBox="1"/>
            <p:nvPr/>
          </p:nvSpPr>
          <p:spPr>
            <a:xfrm>
              <a:off x="253379" y="1236330"/>
              <a:ext cx="718466" cy="707886"/>
            </a:xfrm>
            <a:prstGeom prst="rect">
              <a:avLst/>
            </a:prstGeom>
            <a:noFill/>
            <a:ln w="9525">
              <a:noFill/>
            </a:ln>
          </p:spPr>
          <p:txBody>
            <a:bodyPr wrap="none" anchor="t">
              <a:spAutoFit/>
            </a:bodyPr>
            <a:p>
              <a:r>
                <a:rPr lang="en-US" altLang="zh-CN" sz="4000" dirty="0">
                  <a:solidFill>
                    <a:srgbClr val="FFFFFF"/>
                  </a:solidFill>
                  <a:latin typeface="Impact" panose="020B0806030902050204" pitchFamily="34" charset="0"/>
                  <a:ea typeface="宋体" panose="02010600030101010101" pitchFamily="2" charset="-122"/>
                </a:rPr>
                <a:t>02</a:t>
              </a:r>
              <a:endParaRPr lang="zh-CN" altLang="en-US" sz="4000" dirty="0">
                <a:solidFill>
                  <a:srgbClr val="FFFFFF"/>
                </a:solidFill>
                <a:latin typeface="Impact" panose="020B0806030902050204" pitchFamily="34" charset="0"/>
                <a:ea typeface="宋体" panose="02010600030101010101" pitchFamily="2" charset="-122"/>
              </a:endParaRPr>
            </a:p>
          </p:txBody>
        </p:sp>
      </p:grpSp>
      <p:grpSp>
        <p:nvGrpSpPr>
          <p:cNvPr id="37913" name="组合 24"/>
          <p:cNvGrpSpPr/>
          <p:nvPr/>
        </p:nvGrpSpPr>
        <p:grpSpPr>
          <a:xfrm>
            <a:off x="6443663" y="1347788"/>
            <a:ext cx="1225550" cy="2203450"/>
            <a:chOff x="0" y="0"/>
            <a:chExt cx="1225224" cy="2204343"/>
          </a:xfrm>
        </p:grpSpPr>
        <p:grpSp>
          <p:nvGrpSpPr>
            <p:cNvPr id="42009" name="组合 25"/>
            <p:cNvGrpSpPr/>
            <p:nvPr/>
          </p:nvGrpSpPr>
          <p:grpSpPr>
            <a:xfrm>
              <a:off x="0" y="0"/>
              <a:ext cx="1225224" cy="2204343"/>
              <a:chOff x="0" y="0"/>
              <a:chExt cx="1385318" cy="2492375"/>
            </a:xfrm>
          </p:grpSpPr>
          <p:sp>
            <p:nvSpPr>
              <p:cNvPr id="42010" name="矩形 27"/>
              <p:cNvSpPr/>
              <p:nvPr/>
            </p:nvSpPr>
            <p:spPr>
              <a:xfrm flipH="1">
                <a:off x="216025" y="0"/>
                <a:ext cx="689223" cy="1027832"/>
              </a:xfrm>
              <a:custGeom>
                <a:avLst/>
                <a:gdLst/>
                <a:ahLst/>
                <a:cxnLst>
                  <a:cxn ang="0">
                    <a:pos x="439813" y="108968"/>
                  </a:cxn>
                  <a:cxn ang="0">
                    <a:pos x="366143" y="182638"/>
                  </a:cxn>
                  <a:cxn ang="0">
                    <a:pos x="439813" y="256308"/>
                  </a:cxn>
                  <a:cxn ang="0">
                    <a:pos x="513483" y="182638"/>
                  </a:cxn>
                  <a:cxn ang="0">
                    <a:pos x="439813" y="108968"/>
                  </a:cxn>
                  <a:cxn ang="0">
                    <a:pos x="311944" y="0"/>
                  </a:cxn>
                  <a:cxn ang="0">
                    <a:pos x="689223" y="0"/>
                  </a:cxn>
                  <a:cxn ang="0">
                    <a:pos x="372517" y="1025450"/>
                  </a:cxn>
                  <a:cxn ang="0">
                    <a:pos x="0" y="1027832"/>
                  </a:cxn>
                  <a:cxn ang="0">
                    <a:pos x="311944" y="0"/>
                  </a:cxn>
                </a:cxnLst>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w="9525">
                <a:noFill/>
              </a:ln>
            </p:spPr>
            <p:txBody>
              <a:bodyPr/>
              <a:p>
                <a:endParaRPr lang="zh-CN" altLang="en-US"/>
              </a:p>
            </p:txBody>
          </p:sp>
          <p:sp>
            <p:nvSpPr>
              <p:cNvPr id="42011" name="椭圆 22"/>
              <p:cNvSpPr/>
              <p:nvPr/>
            </p:nvSpPr>
            <p:spPr>
              <a:xfrm>
                <a:off x="0" y="855812"/>
                <a:ext cx="1385318" cy="1636563"/>
              </a:xfrm>
              <a:custGeom>
                <a:avLst/>
                <a:gdLst/>
                <a:ahLst/>
                <a:cxnLst>
                  <a:cxn ang="0">
                    <a:pos x="692658" y="409189"/>
                  </a:cxn>
                  <a:cxn ang="0">
                    <a:pos x="1227372" y="943903"/>
                  </a:cxn>
                  <a:cxn ang="0">
                    <a:pos x="692658" y="1478617"/>
                  </a:cxn>
                  <a:cxn ang="0">
                    <a:pos x="157944" y="943903"/>
                  </a:cxn>
                  <a:cxn ang="0">
                    <a:pos x="692658" y="409189"/>
                  </a:cxn>
                  <a:cxn ang="0">
                    <a:pos x="692658" y="367839"/>
                  </a:cxn>
                  <a:cxn ang="0">
                    <a:pos x="116594" y="943903"/>
                  </a:cxn>
                  <a:cxn ang="0">
                    <a:pos x="692658" y="1519967"/>
                  </a:cxn>
                  <a:cxn ang="0">
                    <a:pos x="1268722" y="943903"/>
                  </a:cxn>
                  <a:cxn ang="0">
                    <a:pos x="692658" y="367839"/>
                  </a:cxn>
                  <a:cxn ang="0">
                    <a:pos x="453480" y="72008"/>
                  </a:cxn>
                  <a:cxn ang="0">
                    <a:pos x="453480" y="296230"/>
                  </a:cxn>
                  <a:cxn ang="0">
                    <a:pos x="692659" y="251245"/>
                  </a:cxn>
                  <a:cxn ang="0">
                    <a:pos x="957536" y="304207"/>
                  </a:cxn>
                  <a:cxn ang="0">
                    <a:pos x="957536" y="72008"/>
                  </a:cxn>
                  <a:cxn ang="0">
                    <a:pos x="453480" y="72008"/>
                  </a:cxn>
                  <a:cxn ang="0">
                    <a:pos x="381472" y="0"/>
                  </a:cxn>
                  <a:cxn ang="0">
                    <a:pos x="1029544" y="0"/>
                  </a:cxn>
                  <a:cxn ang="0">
                    <a:pos x="1029544" y="72008"/>
                  </a:cxn>
                  <a:cxn ang="0">
                    <a:pos x="1029544" y="342191"/>
                  </a:cxn>
                  <a:cxn ang="0">
                    <a:pos x="1385318" y="943904"/>
                  </a:cxn>
                  <a:cxn ang="0">
                    <a:pos x="692659" y="1636563"/>
                  </a:cxn>
                  <a:cxn ang="0">
                    <a:pos x="0" y="943904"/>
                  </a:cxn>
                  <a:cxn ang="0">
                    <a:pos x="381472" y="328243"/>
                  </a:cxn>
                  <a:cxn ang="0">
                    <a:pos x="381472" y="72008"/>
                  </a:cxn>
                  <a:cxn ang="0">
                    <a:pos x="381472" y="0"/>
                  </a:cxn>
                </a:cxnLst>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w="9525">
                <a:noFill/>
              </a:ln>
            </p:spPr>
            <p:txBody>
              <a:bodyPr/>
              <a:p>
                <a:endParaRPr lang="zh-CN" altLang="en-US"/>
              </a:p>
            </p:txBody>
          </p:sp>
          <p:sp>
            <p:nvSpPr>
              <p:cNvPr id="42012" name="矩形 27"/>
              <p:cNvSpPr/>
              <p:nvPr/>
            </p:nvSpPr>
            <p:spPr>
              <a:xfrm>
                <a:off x="541387" y="0"/>
                <a:ext cx="689223" cy="1027832"/>
              </a:xfrm>
              <a:custGeom>
                <a:avLst/>
                <a:gdLst/>
                <a:ahLst/>
                <a:cxnLst>
                  <a:cxn ang="0">
                    <a:pos x="439813" y="108968"/>
                  </a:cxn>
                  <a:cxn ang="0">
                    <a:pos x="366143" y="182638"/>
                  </a:cxn>
                  <a:cxn ang="0">
                    <a:pos x="439813" y="256308"/>
                  </a:cxn>
                  <a:cxn ang="0">
                    <a:pos x="513483" y="182638"/>
                  </a:cxn>
                  <a:cxn ang="0">
                    <a:pos x="439813" y="108968"/>
                  </a:cxn>
                  <a:cxn ang="0">
                    <a:pos x="311944" y="0"/>
                  </a:cxn>
                  <a:cxn ang="0">
                    <a:pos x="689223" y="0"/>
                  </a:cxn>
                  <a:cxn ang="0">
                    <a:pos x="372517" y="1025450"/>
                  </a:cxn>
                  <a:cxn ang="0">
                    <a:pos x="0" y="1027832"/>
                  </a:cxn>
                  <a:cxn ang="0">
                    <a:pos x="311944" y="0"/>
                  </a:cxn>
                </a:cxnLst>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chemeClr val="bg2"/>
              </a:solidFill>
              <a:ln w="9525">
                <a:noFill/>
              </a:ln>
            </p:spPr>
            <p:txBody>
              <a:bodyPr/>
              <a:p>
                <a:endParaRPr lang="zh-CN" altLang="en-US"/>
              </a:p>
            </p:txBody>
          </p:sp>
        </p:grpSp>
        <p:sp>
          <p:nvSpPr>
            <p:cNvPr id="42013" name="TextBox 26"/>
            <p:cNvSpPr txBox="1"/>
            <p:nvPr/>
          </p:nvSpPr>
          <p:spPr>
            <a:xfrm>
              <a:off x="246165" y="1236330"/>
              <a:ext cx="732893" cy="707886"/>
            </a:xfrm>
            <a:prstGeom prst="rect">
              <a:avLst/>
            </a:prstGeom>
            <a:noFill/>
            <a:ln w="9525">
              <a:noFill/>
            </a:ln>
          </p:spPr>
          <p:txBody>
            <a:bodyPr wrap="none" anchor="t">
              <a:spAutoFit/>
            </a:bodyPr>
            <a:p>
              <a:r>
                <a:rPr lang="en-US" altLang="zh-CN" sz="4000" dirty="0">
                  <a:solidFill>
                    <a:srgbClr val="FFFFFF"/>
                  </a:solidFill>
                  <a:latin typeface="Impact" panose="020B0806030902050204" pitchFamily="34" charset="0"/>
                  <a:ea typeface="宋体" panose="02010600030101010101" pitchFamily="2" charset="-122"/>
                </a:rPr>
                <a:t>03</a:t>
              </a:r>
              <a:endParaRPr lang="zh-CN" altLang="en-US" sz="4000" dirty="0">
                <a:solidFill>
                  <a:srgbClr val="FFFFFF"/>
                </a:solidFill>
                <a:latin typeface="Impact" panose="020B0806030902050204" pitchFamily="34" charset="0"/>
                <a:ea typeface="宋体" panose="02010600030101010101" pitchFamily="2" charset="-122"/>
              </a:endParaRPr>
            </a:p>
          </p:txBody>
        </p:sp>
      </p:grpSp>
      <p:sp>
        <p:nvSpPr>
          <p:cNvPr id="37919" name="矩形 1"/>
          <p:cNvSpPr/>
          <p:nvPr/>
        </p:nvSpPr>
        <p:spPr>
          <a:xfrm>
            <a:off x="1071563" y="3956050"/>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随着计算机技术的发展及印刷技术进步，平面设计在视觉感观领域的表现也越来越丰富的这真正的对今天的平面设计的。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7920" name="矩形 1"/>
          <p:cNvSpPr/>
          <p:nvPr/>
        </p:nvSpPr>
        <p:spPr>
          <a:xfrm>
            <a:off x="3590925" y="3956050"/>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随着计算机技术的发展及印刷技术进步，平面设计在视觉感观领域的表现也越来越丰富的这真正的对今天的平面设计的。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7921" name="矩形 1"/>
          <p:cNvSpPr/>
          <p:nvPr/>
        </p:nvSpPr>
        <p:spPr>
          <a:xfrm>
            <a:off x="6110288" y="3956050"/>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随着计算机技术的发展及印刷技术进步，平面设计在视觉感观领域的表现也越来越丰富的这真正的对今天的平面设计的。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1000" fill="hold"/>
                                        <p:tgtEl>
                                          <p:spTgt spid="37890"/>
                                        </p:tgtEl>
                                        <p:attrNameLst>
                                          <p:attrName>ppt_w</p:attrName>
                                        </p:attrNameLst>
                                      </p:cBhvr>
                                      <p:tavLst>
                                        <p:tav tm="0">
                                          <p:val>
                                            <p:fltVal val="0.000000"/>
                                          </p:val>
                                        </p:tav>
                                        <p:tav tm="100000">
                                          <p:val>
                                            <p:strVal val="#ppt_w"/>
                                          </p:val>
                                        </p:tav>
                                      </p:tavLst>
                                    </p:anim>
                                    <p:anim calcmode="lin" valueType="num">
                                      <p:cBhvr>
                                        <p:cTn id="8" dur="1000" fill="hold"/>
                                        <p:tgtEl>
                                          <p:spTgt spid="37890"/>
                                        </p:tgtEl>
                                        <p:attrNameLst>
                                          <p:attrName>ppt_h</p:attrName>
                                        </p:attrNameLst>
                                      </p:cBhvr>
                                      <p:tavLst>
                                        <p:tav tm="0">
                                          <p:val>
                                            <p:fltVal val="0.000000"/>
                                          </p:val>
                                        </p:tav>
                                        <p:tav tm="100000">
                                          <p:val>
                                            <p:strVal val="#ppt_h"/>
                                          </p:val>
                                        </p:tav>
                                      </p:tavLst>
                                    </p:anim>
                                    <p:anim calcmode="lin" valueType="num">
                                      <p:cBhvr>
                                        <p:cTn id="9" dur="1000" fill="hold"/>
                                        <p:tgtEl>
                                          <p:spTgt spid="3789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7890"/>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37901"/>
                                        </p:tgtEl>
                                        <p:attrNameLst>
                                          <p:attrName>style.visibility</p:attrName>
                                        </p:attrNameLst>
                                      </p:cBhvr>
                                      <p:to>
                                        <p:strVal val="visible"/>
                                      </p:to>
                                    </p:set>
                                    <p:anim calcmode="lin" valueType="num">
                                      <p:cBhvr additive="base">
                                        <p:cTn id="14" dur="500" fill="hold"/>
                                        <p:tgtEl>
                                          <p:spTgt spid="37901"/>
                                        </p:tgtEl>
                                        <p:attrNameLst>
                                          <p:attrName>ppt_x</p:attrName>
                                        </p:attrNameLst>
                                      </p:cBhvr>
                                      <p:tavLst>
                                        <p:tav tm="0">
                                          <p:val>
                                            <p:strVal val="#ppt_x"/>
                                          </p:val>
                                        </p:tav>
                                        <p:tav tm="100000">
                                          <p:val>
                                            <p:strVal val="#ppt_x"/>
                                          </p:val>
                                        </p:tav>
                                      </p:tavLst>
                                    </p:anim>
                                    <p:anim calcmode="lin" valueType="num">
                                      <p:cBhvr additive="base">
                                        <p:cTn id="15" dur="500" fill="hold"/>
                                        <p:tgtEl>
                                          <p:spTgt spid="37901"/>
                                        </p:tgtEl>
                                        <p:attrNameLst>
                                          <p:attrName>ppt_y</p:attrName>
                                        </p:attrNameLst>
                                      </p:cBhvr>
                                      <p:tavLst>
                                        <p:tav tm="0">
                                          <p:val>
                                            <p:strVal val="0-#ppt_h/2"/>
                                          </p:val>
                                        </p:tav>
                                        <p:tav tm="100000">
                                          <p:val>
                                            <p:strVal val="#ppt_y"/>
                                          </p:val>
                                        </p:tav>
                                      </p:tavLst>
                                    </p:anim>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37907"/>
                                        </p:tgtEl>
                                        <p:attrNameLst>
                                          <p:attrName>style.visibility</p:attrName>
                                        </p:attrNameLst>
                                      </p:cBhvr>
                                      <p:to>
                                        <p:strVal val="visible"/>
                                      </p:to>
                                    </p:set>
                                    <p:anim calcmode="lin" valueType="num">
                                      <p:cBhvr additive="base">
                                        <p:cTn id="19" dur="500" fill="hold"/>
                                        <p:tgtEl>
                                          <p:spTgt spid="37907"/>
                                        </p:tgtEl>
                                        <p:attrNameLst>
                                          <p:attrName>ppt_x</p:attrName>
                                        </p:attrNameLst>
                                      </p:cBhvr>
                                      <p:tavLst>
                                        <p:tav tm="0">
                                          <p:val>
                                            <p:strVal val="#ppt_x"/>
                                          </p:val>
                                        </p:tav>
                                        <p:tav tm="100000">
                                          <p:val>
                                            <p:strVal val="#ppt_x"/>
                                          </p:val>
                                        </p:tav>
                                      </p:tavLst>
                                    </p:anim>
                                    <p:anim calcmode="lin" valueType="num">
                                      <p:cBhvr additive="base">
                                        <p:cTn id="20" dur="500" fill="hold"/>
                                        <p:tgtEl>
                                          <p:spTgt spid="37907"/>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1" fill="hold" nodeType="afterEffect">
                                  <p:stCondLst>
                                    <p:cond delay="0"/>
                                  </p:stCondLst>
                                  <p:childTnLst>
                                    <p:set>
                                      <p:cBhvr>
                                        <p:cTn id="23" dur="1" fill="hold">
                                          <p:stCondLst>
                                            <p:cond delay="0"/>
                                          </p:stCondLst>
                                        </p:cTn>
                                        <p:tgtEl>
                                          <p:spTgt spid="37913"/>
                                        </p:tgtEl>
                                        <p:attrNameLst>
                                          <p:attrName>style.visibility</p:attrName>
                                        </p:attrNameLst>
                                      </p:cBhvr>
                                      <p:to>
                                        <p:strVal val="visible"/>
                                      </p:to>
                                    </p:set>
                                    <p:anim calcmode="lin" valueType="num">
                                      <p:cBhvr additive="base">
                                        <p:cTn id="24" dur="500" fill="hold"/>
                                        <p:tgtEl>
                                          <p:spTgt spid="37913"/>
                                        </p:tgtEl>
                                        <p:attrNameLst>
                                          <p:attrName>ppt_x</p:attrName>
                                        </p:attrNameLst>
                                      </p:cBhvr>
                                      <p:tavLst>
                                        <p:tav tm="0">
                                          <p:val>
                                            <p:strVal val="#ppt_x"/>
                                          </p:val>
                                        </p:tav>
                                        <p:tav tm="100000">
                                          <p:val>
                                            <p:strVal val="#ppt_x"/>
                                          </p:val>
                                        </p:tav>
                                      </p:tavLst>
                                    </p:anim>
                                    <p:anim calcmode="lin" valueType="num">
                                      <p:cBhvr additive="base">
                                        <p:cTn id="25" dur="500" fill="hold"/>
                                        <p:tgtEl>
                                          <p:spTgt spid="37913"/>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37919"/>
                                        </p:tgtEl>
                                        <p:attrNameLst>
                                          <p:attrName>style.visibility</p:attrName>
                                        </p:attrNameLst>
                                      </p:cBhvr>
                                      <p:to>
                                        <p:strVal val="visible"/>
                                      </p:to>
                                    </p:set>
                                    <p:anim calcmode="lin" valueType="num">
                                      <p:cBhvr additive="base">
                                        <p:cTn id="29" dur="300" fill="hold"/>
                                        <p:tgtEl>
                                          <p:spTgt spid="37919"/>
                                        </p:tgtEl>
                                        <p:attrNameLst>
                                          <p:attrName>ppt_x</p:attrName>
                                        </p:attrNameLst>
                                      </p:cBhvr>
                                      <p:tavLst>
                                        <p:tav tm="0">
                                          <p:val>
                                            <p:strVal val="0-#ppt_w/2"/>
                                          </p:val>
                                        </p:tav>
                                        <p:tav tm="100000">
                                          <p:val>
                                            <p:strVal val="#ppt_x"/>
                                          </p:val>
                                        </p:tav>
                                      </p:tavLst>
                                    </p:anim>
                                    <p:anim calcmode="lin" valueType="num">
                                      <p:cBhvr additive="base">
                                        <p:cTn id="30" dur="300" fill="hold"/>
                                        <p:tgtEl>
                                          <p:spTgt spid="3791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37920"/>
                                        </p:tgtEl>
                                        <p:attrNameLst>
                                          <p:attrName>style.visibility</p:attrName>
                                        </p:attrNameLst>
                                      </p:cBhvr>
                                      <p:to>
                                        <p:strVal val="visible"/>
                                      </p:to>
                                    </p:set>
                                    <p:anim calcmode="lin" valueType="num">
                                      <p:cBhvr additive="base">
                                        <p:cTn id="34" dur="300" fill="hold"/>
                                        <p:tgtEl>
                                          <p:spTgt spid="37920"/>
                                        </p:tgtEl>
                                        <p:attrNameLst>
                                          <p:attrName>ppt_x</p:attrName>
                                        </p:attrNameLst>
                                      </p:cBhvr>
                                      <p:tavLst>
                                        <p:tav tm="0">
                                          <p:val>
                                            <p:strVal val="0-#ppt_w/2"/>
                                          </p:val>
                                        </p:tav>
                                        <p:tav tm="100000">
                                          <p:val>
                                            <p:strVal val="#ppt_x"/>
                                          </p:val>
                                        </p:tav>
                                      </p:tavLst>
                                    </p:anim>
                                    <p:anim calcmode="lin" valueType="num">
                                      <p:cBhvr additive="base">
                                        <p:cTn id="35" dur="300" fill="hold"/>
                                        <p:tgtEl>
                                          <p:spTgt spid="37920"/>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grpId="0" nodeType="afterEffect">
                                  <p:stCondLst>
                                    <p:cond delay="0"/>
                                  </p:stCondLst>
                                  <p:childTnLst>
                                    <p:set>
                                      <p:cBhvr>
                                        <p:cTn id="38" dur="1" fill="hold">
                                          <p:stCondLst>
                                            <p:cond delay="0"/>
                                          </p:stCondLst>
                                        </p:cTn>
                                        <p:tgtEl>
                                          <p:spTgt spid="37921"/>
                                        </p:tgtEl>
                                        <p:attrNameLst>
                                          <p:attrName>style.visibility</p:attrName>
                                        </p:attrNameLst>
                                      </p:cBhvr>
                                      <p:to>
                                        <p:strVal val="visible"/>
                                      </p:to>
                                    </p:set>
                                    <p:anim calcmode="lin" valueType="num">
                                      <p:cBhvr additive="base">
                                        <p:cTn id="39" dur="300" fill="hold"/>
                                        <p:tgtEl>
                                          <p:spTgt spid="37921"/>
                                        </p:tgtEl>
                                        <p:attrNameLst>
                                          <p:attrName>ppt_x</p:attrName>
                                        </p:attrNameLst>
                                      </p:cBhvr>
                                      <p:tavLst>
                                        <p:tav tm="0">
                                          <p:val>
                                            <p:strVal val="0-#ppt_w/2"/>
                                          </p:val>
                                        </p:tav>
                                        <p:tav tm="100000">
                                          <p:val>
                                            <p:strVal val="#ppt_x"/>
                                          </p:val>
                                        </p:tav>
                                      </p:tavLst>
                                    </p:anim>
                                    <p:anim calcmode="lin" valueType="num">
                                      <p:cBhvr additive="base">
                                        <p:cTn id="40" dur="300" fill="hold"/>
                                        <p:tgtEl>
                                          <p:spTgt spid="379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p:bldP spid="37920" grpId="0"/>
      <p:bldP spid="379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914" name="组合 3"/>
          <p:cNvGrpSpPr/>
          <p:nvPr/>
        </p:nvGrpSpPr>
        <p:grpSpPr>
          <a:xfrm>
            <a:off x="471488" y="198438"/>
            <a:ext cx="3452812" cy="542925"/>
            <a:chOff x="0" y="0"/>
            <a:chExt cx="3452079" cy="542182"/>
          </a:xfrm>
        </p:grpSpPr>
        <p:grpSp>
          <p:nvGrpSpPr>
            <p:cNvPr id="43010" name="组合 2"/>
            <p:cNvGrpSpPr/>
            <p:nvPr/>
          </p:nvGrpSpPr>
          <p:grpSpPr>
            <a:xfrm>
              <a:off x="0" y="0"/>
              <a:ext cx="3452079" cy="542182"/>
              <a:chOff x="0" y="0"/>
              <a:chExt cx="3452079" cy="542182"/>
            </a:xfrm>
          </p:grpSpPr>
          <p:sp>
            <p:nvSpPr>
              <p:cNvPr id="43011"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8917"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3013" name="组合 42"/>
              <p:cNvGrpSpPr/>
              <p:nvPr/>
            </p:nvGrpSpPr>
            <p:grpSpPr>
              <a:xfrm>
                <a:off x="0" y="0"/>
                <a:ext cx="571760" cy="542182"/>
                <a:chOff x="0" y="0"/>
                <a:chExt cx="713451" cy="676543"/>
              </a:xfrm>
            </p:grpSpPr>
            <p:grpSp>
              <p:nvGrpSpPr>
                <p:cNvPr id="43014" name="组合 44"/>
                <p:cNvGrpSpPr/>
                <p:nvPr/>
              </p:nvGrpSpPr>
              <p:grpSpPr>
                <a:xfrm>
                  <a:off x="0" y="0"/>
                  <a:ext cx="576064" cy="676543"/>
                  <a:chOff x="0" y="0"/>
                  <a:chExt cx="576064" cy="676543"/>
                </a:xfrm>
              </p:grpSpPr>
              <p:sp>
                <p:nvSpPr>
                  <p:cNvPr id="43015"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3016"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3017"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3018"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3019"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38925" name="组合 12"/>
          <p:cNvGrpSpPr/>
          <p:nvPr/>
        </p:nvGrpSpPr>
        <p:grpSpPr>
          <a:xfrm>
            <a:off x="6196013" y="2211388"/>
            <a:ext cx="1670050" cy="1609725"/>
            <a:chOff x="0" y="0"/>
            <a:chExt cx="1671177" cy="1609411"/>
          </a:xfrm>
        </p:grpSpPr>
        <p:sp>
          <p:nvSpPr>
            <p:cNvPr id="43021" name="右箭头 55"/>
            <p:cNvSpPr/>
            <p:nvPr/>
          </p:nvSpPr>
          <p:spPr>
            <a:xfrm>
              <a:off x="0" y="0"/>
              <a:ext cx="1671177" cy="1609411"/>
            </a:xfrm>
            <a:custGeom>
              <a:avLst/>
              <a:gdLst/>
              <a:ahLst/>
              <a:cxnLst>
                <a:cxn ang="0">
                  <a:pos x="0" y="354510"/>
                </a:cxn>
                <a:cxn ang="0">
                  <a:pos x="556334" y="353057"/>
                </a:cxn>
                <a:cxn ang="0">
                  <a:pos x="850996" y="94099"/>
                </a:cxn>
                <a:cxn ang="0">
                  <a:pos x="1004876" y="34278"/>
                </a:cxn>
                <a:cxn ang="0">
                  <a:pos x="1577267" y="619386"/>
                </a:cxn>
                <a:cxn ang="0">
                  <a:pos x="1589104" y="982488"/>
                </a:cxn>
                <a:cxn ang="0">
                  <a:pos x="1013753" y="1548957"/>
                </a:cxn>
                <a:cxn ang="0">
                  <a:pos x="853956" y="1495056"/>
                </a:cxn>
                <a:cxn ang="0">
                  <a:pos x="582967" y="1267456"/>
                </a:cxn>
                <a:cxn ang="0">
                  <a:pos x="0" y="1267196"/>
                </a:cxn>
                <a:cxn ang="0">
                  <a:pos x="266330" y="989289"/>
                </a:cxn>
                <a:cxn ang="0">
                  <a:pos x="287045" y="646020"/>
                </a:cxn>
                <a:cxn ang="0">
                  <a:pos x="0" y="354510"/>
                </a:cxn>
              </a:cxnLst>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80CAFF"/>
            </a:solidFill>
            <a:ln w="9525">
              <a:noFill/>
            </a:ln>
          </p:spPr>
          <p:txBody>
            <a:bodyPr/>
            <a:p>
              <a:endParaRPr lang="zh-CN" altLang="en-US"/>
            </a:p>
          </p:txBody>
        </p:sp>
        <p:sp>
          <p:nvSpPr>
            <p:cNvPr id="43022" name="TextBox 14"/>
            <p:cNvSpPr txBox="1"/>
            <p:nvPr/>
          </p:nvSpPr>
          <p:spPr>
            <a:xfrm>
              <a:off x="680641" y="543095"/>
              <a:ext cx="569387" cy="523220"/>
            </a:xfrm>
            <a:prstGeom prst="rect">
              <a:avLst/>
            </a:prstGeom>
            <a:noFill/>
            <a:ln w="9525">
              <a:noFill/>
            </a:ln>
          </p:spPr>
          <p:txBody>
            <a:bodyPr wrap="none" anchor="t">
              <a:spAutoFit/>
            </a:bodyPr>
            <a:p>
              <a:r>
                <a:rPr lang="en-US" altLang="zh-CN" sz="2800" dirty="0">
                  <a:solidFill>
                    <a:srgbClr val="FFFFFF"/>
                  </a:solidFill>
                  <a:latin typeface="Impact" panose="020B0806030902050204" pitchFamily="34" charset="0"/>
                  <a:ea typeface="宋体" panose="02010600030101010101" pitchFamily="2" charset="-122"/>
                </a:rPr>
                <a:t>05</a:t>
              </a:r>
              <a:endParaRPr lang="zh-CN" altLang="en-US" sz="2800" dirty="0">
                <a:solidFill>
                  <a:srgbClr val="FFFFFF"/>
                </a:solidFill>
                <a:latin typeface="Impact" panose="020B0806030902050204" pitchFamily="34" charset="0"/>
                <a:ea typeface="宋体" panose="02010600030101010101" pitchFamily="2" charset="-122"/>
              </a:endParaRPr>
            </a:p>
          </p:txBody>
        </p:sp>
      </p:grpSp>
      <p:grpSp>
        <p:nvGrpSpPr>
          <p:cNvPr id="38928" name="组合 15"/>
          <p:cNvGrpSpPr/>
          <p:nvPr/>
        </p:nvGrpSpPr>
        <p:grpSpPr>
          <a:xfrm>
            <a:off x="4902200" y="2211388"/>
            <a:ext cx="1773238" cy="1609725"/>
            <a:chOff x="0" y="0"/>
            <a:chExt cx="1773781" cy="1609411"/>
          </a:xfrm>
        </p:grpSpPr>
        <p:grpSp>
          <p:nvGrpSpPr>
            <p:cNvPr id="43024" name="组合 16"/>
            <p:cNvGrpSpPr/>
            <p:nvPr/>
          </p:nvGrpSpPr>
          <p:grpSpPr>
            <a:xfrm>
              <a:off x="0" y="0"/>
              <a:ext cx="1773781" cy="1609411"/>
              <a:chOff x="0" y="0"/>
              <a:chExt cx="1773781" cy="1609411"/>
            </a:xfrm>
          </p:grpSpPr>
          <p:sp>
            <p:nvSpPr>
              <p:cNvPr id="43025" name="右箭头 55"/>
              <p:cNvSpPr/>
              <p:nvPr/>
            </p:nvSpPr>
            <p:spPr>
              <a:xfrm>
                <a:off x="102604" y="362687"/>
                <a:ext cx="1671177" cy="911035"/>
              </a:xfrm>
              <a:custGeom>
                <a:avLst/>
                <a:gdLst/>
                <a:ahLst/>
                <a:cxnLst>
                  <a:cxn ang="0">
                    <a:pos x="3880" y="0"/>
                  </a:cxn>
                  <a:cxn ang="0">
                    <a:pos x="1322002" y="0"/>
                  </a:cxn>
                  <a:cxn ang="0">
                    <a:pos x="1577267" y="260936"/>
                  </a:cxn>
                  <a:cxn ang="0">
                    <a:pos x="1589104" y="624038"/>
                  </a:cxn>
                  <a:cxn ang="0">
                    <a:pos x="1297607" y="911035"/>
                  </a:cxn>
                  <a:cxn ang="0">
                    <a:pos x="609562" y="911035"/>
                  </a:cxn>
                  <a:cxn ang="0">
                    <a:pos x="582967" y="909006"/>
                  </a:cxn>
                  <a:cxn ang="0">
                    <a:pos x="0" y="908746"/>
                  </a:cxn>
                  <a:cxn ang="0">
                    <a:pos x="266330" y="630839"/>
                  </a:cxn>
                  <a:cxn ang="0">
                    <a:pos x="287045" y="287570"/>
                  </a:cxn>
                  <a:cxn ang="0">
                    <a:pos x="3880" y="0"/>
                  </a:cxn>
                </a:cxnLst>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w="9525">
                <a:noFill/>
              </a:ln>
            </p:spPr>
            <p:txBody>
              <a:bodyPr/>
              <a:p>
                <a:endParaRPr lang="zh-CN" altLang="en-US"/>
              </a:p>
            </p:txBody>
          </p:sp>
          <p:sp>
            <p:nvSpPr>
              <p:cNvPr id="43026" name="右箭头 55"/>
              <p:cNvSpPr/>
              <p:nvPr/>
            </p:nvSpPr>
            <p:spPr>
              <a:xfrm>
                <a:off x="0" y="0"/>
                <a:ext cx="1671177" cy="1609411"/>
              </a:xfrm>
              <a:custGeom>
                <a:avLst/>
                <a:gdLst/>
                <a:ahLst/>
                <a:cxnLst>
                  <a:cxn ang="0">
                    <a:pos x="0" y="354510"/>
                  </a:cxn>
                  <a:cxn ang="0">
                    <a:pos x="556334" y="353057"/>
                  </a:cxn>
                  <a:cxn ang="0">
                    <a:pos x="850996" y="94099"/>
                  </a:cxn>
                  <a:cxn ang="0">
                    <a:pos x="1004876" y="34278"/>
                  </a:cxn>
                  <a:cxn ang="0">
                    <a:pos x="1577267" y="619386"/>
                  </a:cxn>
                  <a:cxn ang="0">
                    <a:pos x="1589104" y="982488"/>
                  </a:cxn>
                  <a:cxn ang="0">
                    <a:pos x="1013753" y="1548957"/>
                  </a:cxn>
                  <a:cxn ang="0">
                    <a:pos x="853956" y="1495056"/>
                  </a:cxn>
                  <a:cxn ang="0">
                    <a:pos x="582967" y="1267456"/>
                  </a:cxn>
                  <a:cxn ang="0">
                    <a:pos x="0" y="1267196"/>
                  </a:cxn>
                  <a:cxn ang="0">
                    <a:pos x="266330" y="989289"/>
                  </a:cxn>
                  <a:cxn ang="0">
                    <a:pos x="287045" y="646020"/>
                  </a:cxn>
                  <a:cxn ang="0">
                    <a:pos x="0" y="354510"/>
                  </a:cxn>
                </a:cxnLst>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5DD4FF"/>
              </a:solidFill>
              <a:ln w="9525">
                <a:noFill/>
              </a:ln>
            </p:spPr>
            <p:txBody>
              <a:bodyPr/>
              <a:p>
                <a:endParaRPr lang="zh-CN" altLang="en-US"/>
              </a:p>
            </p:txBody>
          </p:sp>
        </p:grpSp>
        <p:sp>
          <p:nvSpPr>
            <p:cNvPr id="43027" name="TextBox 17"/>
            <p:cNvSpPr txBox="1"/>
            <p:nvPr/>
          </p:nvSpPr>
          <p:spPr>
            <a:xfrm>
              <a:off x="681551" y="543095"/>
              <a:ext cx="556563" cy="523220"/>
            </a:xfrm>
            <a:prstGeom prst="rect">
              <a:avLst/>
            </a:prstGeom>
            <a:noFill/>
            <a:ln w="9525">
              <a:noFill/>
            </a:ln>
          </p:spPr>
          <p:txBody>
            <a:bodyPr wrap="none" anchor="t">
              <a:spAutoFit/>
            </a:bodyPr>
            <a:p>
              <a:r>
                <a:rPr lang="en-US" altLang="zh-CN" sz="2800" dirty="0">
                  <a:solidFill>
                    <a:srgbClr val="FFFFFF"/>
                  </a:solidFill>
                  <a:latin typeface="Impact" panose="020B0806030902050204" pitchFamily="34" charset="0"/>
                  <a:ea typeface="宋体" panose="02010600030101010101" pitchFamily="2" charset="-122"/>
                </a:rPr>
                <a:t>04</a:t>
              </a:r>
              <a:endParaRPr lang="zh-CN" altLang="en-US" sz="2800" dirty="0">
                <a:solidFill>
                  <a:srgbClr val="FFFFFF"/>
                </a:solidFill>
                <a:latin typeface="Impact" panose="020B0806030902050204" pitchFamily="34" charset="0"/>
                <a:ea typeface="宋体" panose="02010600030101010101" pitchFamily="2" charset="-122"/>
              </a:endParaRPr>
            </a:p>
          </p:txBody>
        </p:sp>
      </p:grpSp>
      <p:grpSp>
        <p:nvGrpSpPr>
          <p:cNvPr id="38933" name="组合 20"/>
          <p:cNvGrpSpPr/>
          <p:nvPr/>
        </p:nvGrpSpPr>
        <p:grpSpPr>
          <a:xfrm>
            <a:off x="3687763" y="2211388"/>
            <a:ext cx="1773237" cy="1609725"/>
            <a:chOff x="0" y="0"/>
            <a:chExt cx="1773781" cy="1609411"/>
          </a:xfrm>
        </p:grpSpPr>
        <p:grpSp>
          <p:nvGrpSpPr>
            <p:cNvPr id="43029" name="组合 21"/>
            <p:cNvGrpSpPr/>
            <p:nvPr/>
          </p:nvGrpSpPr>
          <p:grpSpPr>
            <a:xfrm>
              <a:off x="0" y="0"/>
              <a:ext cx="1773781" cy="1609411"/>
              <a:chOff x="0" y="0"/>
              <a:chExt cx="1773781" cy="1609411"/>
            </a:xfrm>
          </p:grpSpPr>
          <p:sp>
            <p:nvSpPr>
              <p:cNvPr id="43030" name="右箭头 55"/>
              <p:cNvSpPr/>
              <p:nvPr/>
            </p:nvSpPr>
            <p:spPr>
              <a:xfrm>
                <a:off x="102604" y="362687"/>
                <a:ext cx="1671177" cy="911035"/>
              </a:xfrm>
              <a:custGeom>
                <a:avLst/>
                <a:gdLst/>
                <a:ahLst/>
                <a:cxnLst>
                  <a:cxn ang="0">
                    <a:pos x="3880" y="0"/>
                  </a:cxn>
                  <a:cxn ang="0">
                    <a:pos x="1322002" y="0"/>
                  </a:cxn>
                  <a:cxn ang="0">
                    <a:pos x="1577267" y="260936"/>
                  </a:cxn>
                  <a:cxn ang="0">
                    <a:pos x="1589104" y="624038"/>
                  </a:cxn>
                  <a:cxn ang="0">
                    <a:pos x="1297607" y="911035"/>
                  </a:cxn>
                  <a:cxn ang="0">
                    <a:pos x="609562" y="911035"/>
                  </a:cxn>
                  <a:cxn ang="0">
                    <a:pos x="582967" y="909006"/>
                  </a:cxn>
                  <a:cxn ang="0">
                    <a:pos x="0" y="908746"/>
                  </a:cxn>
                  <a:cxn ang="0">
                    <a:pos x="266330" y="630839"/>
                  </a:cxn>
                  <a:cxn ang="0">
                    <a:pos x="287045" y="287570"/>
                  </a:cxn>
                  <a:cxn ang="0">
                    <a:pos x="3880" y="0"/>
                  </a:cxn>
                </a:cxnLst>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w="9525">
                <a:noFill/>
              </a:ln>
            </p:spPr>
            <p:txBody>
              <a:bodyPr/>
              <a:p>
                <a:endParaRPr lang="zh-CN" altLang="en-US"/>
              </a:p>
            </p:txBody>
          </p:sp>
          <p:sp>
            <p:nvSpPr>
              <p:cNvPr id="43031" name="右箭头 55"/>
              <p:cNvSpPr/>
              <p:nvPr/>
            </p:nvSpPr>
            <p:spPr>
              <a:xfrm>
                <a:off x="0" y="0"/>
                <a:ext cx="1671177" cy="1609411"/>
              </a:xfrm>
              <a:custGeom>
                <a:avLst/>
                <a:gdLst/>
                <a:ahLst/>
                <a:cxnLst>
                  <a:cxn ang="0">
                    <a:pos x="0" y="354510"/>
                  </a:cxn>
                  <a:cxn ang="0">
                    <a:pos x="556334" y="353057"/>
                  </a:cxn>
                  <a:cxn ang="0">
                    <a:pos x="850996" y="94099"/>
                  </a:cxn>
                  <a:cxn ang="0">
                    <a:pos x="1004876" y="34278"/>
                  </a:cxn>
                  <a:cxn ang="0">
                    <a:pos x="1577267" y="619386"/>
                  </a:cxn>
                  <a:cxn ang="0">
                    <a:pos x="1589104" y="982488"/>
                  </a:cxn>
                  <a:cxn ang="0">
                    <a:pos x="1013753" y="1548957"/>
                  </a:cxn>
                  <a:cxn ang="0">
                    <a:pos x="853956" y="1495056"/>
                  </a:cxn>
                  <a:cxn ang="0">
                    <a:pos x="582967" y="1267456"/>
                  </a:cxn>
                  <a:cxn ang="0">
                    <a:pos x="0" y="1267196"/>
                  </a:cxn>
                  <a:cxn ang="0">
                    <a:pos x="266330" y="989289"/>
                  </a:cxn>
                  <a:cxn ang="0">
                    <a:pos x="287045" y="646020"/>
                  </a:cxn>
                  <a:cxn ang="0">
                    <a:pos x="0" y="354510"/>
                  </a:cxn>
                </a:cxnLst>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2"/>
              </a:solidFill>
              <a:ln w="9525">
                <a:noFill/>
              </a:ln>
            </p:spPr>
            <p:txBody>
              <a:bodyPr/>
              <a:p>
                <a:endParaRPr lang="zh-CN" altLang="en-US"/>
              </a:p>
            </p:txBody>
          </p:sp>
        </p:grpSp>
        <p:sp>
          <p:nvSpPr>
            <p:cNvPr id="43032" name="TextBox 22"/>
            <p:cNvSpPr txBox="1"/>
            <p:nvPr/>
          </p:nvSpPr>
          <p:spPr>
            <a:xfrm>
              <a:off x="681551" y="543095"/>
              <a:ext cx="567784" cy="523220"/>
            </a:xfrm>
            <a:prstGeom prst="rect">
              <a:avLst/>
            </a:prstGeom>
            <a:noFill/>
            <a:ln w="9525">
              <a:noFill/>
            </a:ln>
          </p:spPr>
          <p:txBody>
            <a:bodyPr wrap="none" anchor="t">
              <a:spAutoFit/>
            </a:bodyPr>
            <a:p>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grpSp>
      <p:grpSp>
        <p:nvGrpSpPr>
          <p:cNvPr id="38938" name="组合 25"/>
          <p:cNvGrpSpPr/>
          <p:nvPr/>
        </p:nvGrpSpPr>
        <p:grpSpPr>
          <a:xfrm>
            <a:off x="2473325" y="2211388"/>
            <a:ext cx="1773238" cy="1609725"/>
            <a:chOff x="0" y="0"/>
            <a:chExt cx="1773781" cy="1609411"/>
          </a:xfrm>
        </p:grpSpPr>
        <p:grpSp>
          <p:nvGrpSpPr>
            <p:cNvPr id="43034" name="组合 26"/>
            <p:cNvGrpSpPr/>
            <p:nvPr/>
          </p:nvGrpSpPr>
          <p:grpSpPr>
            <a:xfrm>
              <a:off x="0" y="0"/>
              <a:ext cx="1773781" cy="1609411"/>
              <a:chOff x="0" y="0"/>
              <a:chExt cx="1773781" cy="1609411"/>
            </a:xfrm>
          </p:grpSpPr>
          <p:sp>
            <p:nvSpPr>
              <p:cNvPr id="43035" name="右箭头 55"/>
              <p:cNvSpPr/>
              <p:nvPr/>
            </p:nvSpPr>
            <p:spPr>
              <a:xfrm>
                <a:off x="102604" y="362687"/>
                <a:ext cx="1671177" cy="911035"/>
              </a:xfrm>
              <a:custGeom>
                <a:avLst/>
                <a:gdLst/>
                <a:ahLst/>
                <a:cxnLst>
                  <a:cxn ang="0">
                    <a:pos x="3880" y="0"/>
                  </a:cxn>
                  <a:cxn ang="0">
                    <a:pos x="1322002" y="0"/>
                  </a:cxn>
                  <a:cxn ang="0">
                    <a:pos x="1577267" y="260936"/>
                  </a:cxn>
                  <a:cxn ang="0">
                    <a:pos x="1589104" y="624038"/>
                  </a:cxn>
                  <a:cxn ang="0">
                    <a:pos x="1297607" y="911035"/>
                  </a:cxn>
                  <a:cxn ang="0">
                    <a:pos x="609562" y="911035"/>
                  </a:cxn>
                  <a:cxn ang="0">
                    <a:pos x="582967" y="909006"/>
                  </a:cxn>
                  <a:cxn ang="0">
                    <a:pos x="0" y="908746"/>
                  </a:cxn>
                  <a:cxn ang="0">
                    <a:pos x="266330" y="630839"/>
                  </a:cxn>
                  <a:cxn ang="0">
                    <a:pos x="287045" y="287570"/>
                  </a:cxn>
                  <a:cxn ang="0">
                    <a:pos x="3880" y="0"/>
                  </a:cxn>
                </a:cxnLst>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w="9525">
                <a:noFill/>
              </a:ln>
            </p:spPr>
            <p:txBody>
              <a:bodyPr/>
              <a:p>
                <a:endParaRPr lang="zh-CN" altLang="en-US"/>
              </a:p>
            </p:txBody>
          </p:sp>
          <p:sp>
            <p:nvSpPr>
              <p:cNvPr id="43036" name="右箭头 55"/>
              <p:cNvSpPr/>
              <p:nvPr/>
            </p:nvSpPr>
            <p:spPr>
              <a:xfrm>
                <a:off x="0" y="0"/>
                <a:ext cx="1671177" cy="1609411"/>
              </a:xfrm>
              <a:custGeom>
                <a:avLst/>
                <a:gdLst/>
                <a:ahLst/>
                <a:cxnLst>
                  <a:cxn ang="0">
                    <a:pos x="0" y="354510"/>
                  </a:cxn>
                  <a:cxn ang="0">
                    <a:pos x="556334" y="353057"/>
                  </a:cxn>
                  <a:cxn ang="0">
                    <a:pos x="850996" y="94099"/>
                  </a:cxn>
                  <a:cxn ang="0">
                    <a:pos x="1004876" y="34278"/>
                  </a:cxn>
                  <a:cxn ang="0">
                    <a:pos x="1577267" y="619386"/>
                  </a:cxn>
                  <a:cxn ang="0">
                    <a:pos x="1589104" y="982488"/>
                  </a:cxn>
                  <a:cxn ang="0">
                    <a:pos x="1013753" y="1548957"/>
                  </a:cxn>
                  <a:cxn ang="0">
                    <a:pos x="853956" y="1495056"/>
                  </a:cxn>
                  <a:cxn ang="0">
                    <a:pos x="582967" y="1267456"/>
                  </a:cxn>
                  <a:cxn ang="0">
                    <a:pos x="0" y="1267196"/>
                  </a:cxn>
                  <a:cxn ang="0">
                    <a:pos x="266330" y="989289"/>
                  </a:cxn>
                  <a:cxn ang="0">
                    <a:pos x="287045" y="646020"/>
                  </a:cxn>
                  <a:cxn ang="0">
                    <a:pos x="0" y="354510"/>
                  </a:cxn>
                </a:cxnLst>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w="9525">
                <a:noFill/>
              </a:ln>
            </p:spPr>
            <p:txBody>
              <a:bodyPr/>
              <a:p>
                <a:endParaRPr lang="zh-CN" altLang="en-US"/>
              </a:p>
            </p:txBody>
          </p:sp>
        </p:grpSp>
        <p:sp>
          <p:nvSpPr>
            <p:cNvPr id="43037" name="TextBox 27"/>
            <p:cNvSpPr txBox="1"/>
            <p:nvPr/>
          </p:nvSpPr>
          <p:spPr>
            <a:xfrm>
              <a:off x="681551" y="543095"/>
              <a:ext cx="556563" cy="523220"/>
            </a:xfrm>
            <a:prstGeom prst="rect">
              <a:avLst/>
            </a:prstGeom>
            <a:noFill/>
            <a:ln w="9525">
              <a:noFill/>
            </a:ln>
          </p:spPr>
          <p:txBody>
            <a:bodyPr wrap="none" anchor="t">
              <a:spAutoFit/>
            </a:bodyPr>
            <a:p>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grpSp>
      <p:grpSp>
        <p:nvGrpSpPr>
          <p:cNvPr id="38943" name="组合 31"/>
          <p:cNvGrpSpPr/>
          <p:nvPr/>
        </p:nvGrpSpPr>
        <p:grpSpPr>
          <a:xfrm>
            <a:off x="1258888" y="2211388"/>
            <a:ext cx="1774825" cy="1609725"/>
            <a:chOff x="0" y="0"/>
            <a:chExt cx="1773781" cy="1609411"/>
          </a:xfrm>
        </p:grpSpPr>
        <p:grpSp>
          <p:nvGrpSpPr>
            <p:cNvPr id="43039" name="组合 32"/>
            <p:cNvGrpSpPr/>
            <p:nvPr/>
          </p:nvGrpSpPr>
          <p:grpSpPr>
            <a:xfrm>
              <a:off x="0" y="0"/>
              <a:ext cx="1773781" cy="1609411"/>
              <a:chOff x="0" y="0"/>
              <a:chExt cx="1773781" cy="1609411"/>
            </a:xfrm>
          </p:grpSpPr>
          <p:sp>
            <p:nvSpPr>
              <p:cNvPr id="43040" name="右箭头 55"/>
              <p:cNvSpPr/>
              <p:nvPr/>
            </p:nvSpPr>
            <p:spPr>
              <a:xfrm>
                <a:off x="102604" y="362687"/>
                <a:ext cx="1671177" cy="911035"/>
              </a:xfrm>
              <a:custGeom>
                <a:avLst/>
                <a:gdLst/>
                <a:ahLst/>
                <a:cxnLst>
                  <a:cxn ang="0">
                    <a:pos x="3880" y="0"/>
                  </a:cxn>
                  <a:cxn ang="0">
                    <a:pos x="1322002" y="0"/>
                  </a:cxn>
                  <a:cxn ang="0">
                    <a:pos x="1577267" y="260936"/>
                  </a:cxn>
                  <a:cxn ang="0">
                    <a:pos x="1589104" y="624038"/>
                  </a:cxn>
                  <a:cxn ang="0">
                    <a:pos x="1297607" y="911035"/>
                  </a:cxn>
                  <a:cxn ang="0">
                    <a:pos x="609562" y="911035"/>
                  </a:cxn>
                  <a:cxn ang="0">
                    <a:pos x="582967" y="909006"/>
                  </a:cxn>
                  <a:cxn ang="0">
                    <a:pos x="0" y="908746"/>
                  </a:cxn>
                  <a:cxn ang="0">
                    <a:pos x="266330" y="630839"/>
                  </a:cxn>
                  <a:cxn ang="0">
                    <a:pos x="287045" y="287570"/>
                  </a:cxn>
                  <a:cxn ang="0">
                    <a:pos x="3880" y="0"/>
                  </a:cxn>
                </a:cxnLst>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w="9525">
                <a:noFill/>
              </a:ln>
            </p:spPr>
            <p:txBody>
              <a:bodyPr/>
              <a:p>
                <a:endParaRPr lang="zh-CN" altLang="en-US"/>
              </a:p>
            </p:txBody>
          </p:sp>
          <p:sp>
            <p:nvSpPr>
              <p:cNvPr id="43041" name="右箭头 55"/>
              <p:cNvSpPr/>
              <p:nvPr/>
            </p:nvSpPr>
            <p:spPr>
              <a:xfrm>
                <a:off x="0" y="0"/>
                <a:ext cx="1671177" cy="1609411"/>
              </a:xfrm>
              <a:custGeom>
                <a:avLst/>
                <a:gdLst/>
                <a:ahLst/>
                <a:cxnLst>
                  <a:cxn ang="0">
                    <a:pos x="0" y="354510"/>
                  </a:cxn>
                  <a:cxn ang="0">
                    <a:pos x="556334" y="353057"/>
                  </a:cxn>
                  <a:cxn ang="0">
                    <a:pos x="850996" y="94099"/>
                  </a:cxn>
                  <a:cxn ang="0">
                    <a:pos x="1004876" y="34278"/>
                  </a:cxn>
                  <a:cxn ang="0">
                    <a:pos x="1577267" y="619386"/>
                  </a:cxn>
                  <a:cxn ang="0">
                    <a:pos x="1589104" y="982488"/>
                  </a:cxn>
                  <a:cxn ang="0">
                    <a:pos x="1013753" y="1548957"/>
                  </a:cxn>
                  <a:cxn ang="0">
                    <a:pos x="853956" y="1495056"/>
                  </a:cxn>
                  <a:cxn ang="0">
                    <a:pos x="582967" y="1267456"/>
                  </a:cxn>
                  <a:cxn ang="0">
                    <a:pos x="0" y="1267196"/>
                  </a:cxn>
                  <a:cxn ang="0">
                    <a:pos x="266330" y="989289"/>
                  </a:cxn>
                  <a:cxn ang="0">
                    <a:pos x="287045" y="646020"/>
                  </a:cxn>
                  <a:cxn ang="0">
                    <a:pos x="0" y="354510"/>
                  </a:cxn>
                </a:cxnLst>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3860"/>
              </a:solidFill>
              <a:ln w="9525">
                <a:noFill/>
              </a:ln>
            </p:spPr>
            <p:txBody>
              <a:bodyPr/>
              <a:p>
                <a:endParaRPr lang="zh-CN" altLang="en-US"/>
              </a:p>
            </p:txBody>
          </p:sp>
        </p:grpSp>
        <p:sp>
          <p:nvSpPr>
            <p:cNvPr id="43042" name="TextBox 33"/>
            <p:cNvSpPr txBox="1"/>
            <p:nvPr/>
          </p:nvSpPr>
          <p:spPr>
            <a:xfrm>
              <a:off x="681551" y="543095"/>
              <a:ext cx="513282" cy="523220"/>
            </a:xfrm>
            <a:prstGeom prst="rect">
              <a:avLst/>
            </a:prstGeom>
            <a:noFill/>
            <a:ln w="9525">
              <a:noFill/>
            </a:ln>
          </p:spPr>
          <p:txBody>
            <a:bodyPr wrap="none" anchor="t">
              <a:spAutoFit/>
            </a:bodyPr>
            <a:p>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grpSp>
      <p:cxnSp>
        <p:nvCxnSpPr>
          <p:cNvPr id="38948" name="直接连接符 36"/>
          <p:cNvCxnSpPr/>
          <p:nvPr/>
        </p:nvCxnSpPr>
        <p:spPr>
          <a:xfrm flipV="1">
            <a:off x="1619250" y="1492250"/>
            <a:ext cx="0" cy="874713"/>
          </a:xfrm>
          <a:prstGeom prst="line">
            <a:avLst/>
          </a:prstGeom>
          <a:ln w="6350" cap="flat" cmpd="sng">
            <a:solidFill>
              <a:srgbClr val="003860">
                <a:alpha val="98038"/>
              </a:srgbClr>
            </a:solidFill>
            <a:prstDash val="sysDash"/>
            <a:round/>
            <a:headEnd type="oval" w="med" len="med"/>
            <a:tailEnd type="oval" w="med" len="med"/>
          </a:ln>
        </p:spPr>
      </p:cxnSp>
      <p:sp>
        <p:nvSpPr>
          <p:cNvPr id="38949" name="矩形 1"/>
          <p:cNvSpPr/>
          <p:nvPr/>
        </p:nvSpPr>
        <p:spPr>
          <a:xfrm>
            <a:off x="1730375" y="1431925"/>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38950" name="直接连接符 38"/>
          <p:cNvCxnSpPr/>
          <p:nvPr/>
        </p:nvCxnSpPr>
        <p:spPr>
          <a:xfrm flipV="1">
            <a:off x="2806700" y="3760788"/>
            <a:ext cx="0" cy="874712"/>
          </a:xfrm>
          <a:prstGeom prst="line">
            <a:avLst/>
          </a:prstGeom>
          <a:ln w="6350" cap="flat" cmpd="sng">
            <a:solidFill>
              <a:srgbClr val="003860">
                <a:alpha val="98038"/>
              </a:srgbClr>
            </a:solidFill>
            <a:prstDash val="sysDash"/>
            <a:round/>
            <a:headEnd type="oval" w="med" len="med"/>
            <a:tailEnd type="oval" w="med" len="med"/>
          </a:ln>
        </p:spPr>
      </p:cxnSp>
      <p:sp>
        <p:nvSpPr>
          <p:cNvPr id="38951" name="矩形 1"/>
          <p:cNvSpPr/>
          <p:nvPr/>
        </p:nvSpPr>
        <p:spPr>
          <a:xfrm>
            <a:off x="2917825" y="4024313"/>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38952" name="直接连接符 40"/>
          <p:cNvCxnSpPr/>
          <p:nvPr/>
        </p:nvCxnSpPr>
        <p:spPr>
          <a:xfrm flipV="1">
            <a:off x="3870325" y="1492250"/>
            <a:ext cx="0" cy="874713"/>
          </a:xfrm>
          <a:prstGeom prst="line">
            <a:avLst/>
          </a:prstGeom>
          <a:ln w="6350" cap="flat" cmpd="sng">
            <a:solidFill>
              <a:srgbClr val="003860">
                <a:alpha val="98038"/>
              </a:srgbClr>
            </a:solidFill>
            <a:prstDash val="sysDash"/>
            <a:round/>
            <a:headEnd type="oval" w="med" len="med"/>
            <a:tailEnd type="oval" w="med" len="med"/>
          </a:ln>
        </p:spPr>
      </p:cxnSp>
      <p:sp>
        <p:nvSpPr>
          <p:cNvPr id="38953" name="矩形 1"/>
          <p:cNvSpPr/>
          <p:nvPr/>
        </p:nvSpPr>
        <p:spPr>
          <a:xfrm>
            <a:off x="3979863" y="1431925"/>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38954" name="直接连接符 43"/>
          <p:cNvCxnSpPr/>
          <p:nvPr/>
        </p:nvCxnSpPr>
        <p:spPr>
          <a:xfrm flipV="1">
            <a:off x="5051425" y="3760788"/>
            <a:ext cx="0" cy="874712"/>
          </a:xfrm>
          <a:prstGeom prst="line">
            <a:avLst/>
          </a:prstGeom>
          <a:ln w="6350" cap="flat" cmpd="sng">
            <a:solidFill>
              <a:srgbClr val="003860">
                <a:alpha val="98038"/>
              </a:srgbClr>
            </a:solidFill>
            <a:prstDash val="sysDash"/>
            <a:round/>
            <a:headEnd type="oval" w="med" len="med"/>
            <a:tailEnd type="oval" w="med" len="med"/>
          </a:ln>
        </p:spPr>
      </p:cxnSp>
      <p:sp>
        <p:nvSpPr>
          <p:cNvPr id="38955" name="矩形 1"/>
          <p:cNvSpPr/>
          <p:nvPr/>
        </p:nvSpPr>
        <p:spPr>
          <a:xfrm>
            <a:off x="5162550" y="4024313"/>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38956" name="直接连接符 51"/>
          <p:cNvCxnSpPr/>
          <p:nvPr/>
        </p:nvCxnSpPr>
        <p:spPr>
          <a:xfrm flipV="1">
            <a:off x="6196013" y="1492250"/>
            <a:ext cx="0" cy="874713"/>
          </a:xfrm>
          <a:prstGeom prst="line">
            <a:avLst/>
          </a:prstGeom>
          <a:ln w="6350" cap="flat" cmpd="sng">
            <a:solidFill>
              <a:srgbClr val="003860">
                <a:alpha val="98038"/>
              </a:srgbClr>
            </a:solidFill>
            <a:prstDash val="sysDash"/>
            <a:round/>
            <a:headEnd type="oval" w="med" len="med"/>
            <a:tailEnd type="oval" w="med" len="med"/>
          </a:ln>
        </p:spPr>
      </p:cxnSp>
      <p:sp>
        <p:nvSpPr>
          <p:cNvPr id="38957" name="矩形 1"/>
          <p:cNvSpPr/>
          <p:nvPr/>
        </p:nvSpPr>
        <p:spPr>
          <a:xfrm>
            <a:off x="6305550" y="1431925"/>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1000" fill="hold"/>
                                        <p:tgtEl>
                                          <p:spTgt spid="38914"/>
                                        </p:tgtEl>
                                        <p:attrNameLst>
                                          <p:attrName>ppt_w</p:attrName>
                                        </p:attrNameLst>
                                      </p:cBhvr>
                                      <p:tavLst>
                                        <p:tav tm="0">
                                          <p:val>
                                            <p:fltVal val="0.000000"/>
                                          </p:val>
                                        </p:tav>
                                        <p:tav tm="100000">
                                          <p:val>
                                            <p:strVal val="#ppt_w"/>
                                          </p:val>
                                        </p:tav>
                                      </p:tavLst>
                                    </p:anim>
                                    <p:anim calcmode="lin" valueType="num">
                                      <p:cBhvr>
                                        <p:cTn id="8" dur="1000" fill="hold"/>
                                        <p:tgtEl>
                                          <p:spTgt spid="38914"/>
                                        </p:tgtEl>
                                        <p:attrNameLst>
                                          <p:attrName>ppt_h</p:attrName>
                                        </p:attrNameLst>
                                      </p:cBhvr>
                                      <p:tavLst>
                                        <p:tav tm="0">
                                          <p:val>
                                            <p:fltVal val="0.000000"/>
                                          </p:val>
                                        </p:tav>
                                        <p:tav tm="100000">
                                          <p:val>
                                            <p:strVal val="#ppt_h"/>
                                          </p:val>
                                        </p:tav>
                                      </p:tavLst>
                                    </p:anim>
                                    <p:anim calcmode="lin" valueType="num">
                                      <p:cBhvr>
                                        <p:cTn id="9" dur="1000" fill="hold"/>
                                        <p:tgtEl>
                                          <p:spTgt spid="3891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8914"/>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8943"/>
                                        </p:tgtEl>
                                        <p:attrNameLst>
                                          <p:attrName>style.visibility</p:attrName>
                                        </p:attrNameLst>
                                      </p:cBhvr>
                                      <p:to>
                                        <p:strVal val="visible"/>
                                      </p:to>
                                    </p:set>
                                    <p:anim calcmode="lin" valueType="num">
                                      <p:cBhvr additive="base">
                                        <p:cTn id="14" dur="500" fill="hold"/>
                                        <p:tgtEl>
                                          <p:spTgt spid="38943"/>
                                        </p:tgtEl>
                                        <p:attrNameLst>
                                          <p:attrName>ppt_x</p:attrName>
                                        </p:attrNameLst>
                                      </p:cBhvr>
                                      <p:tavLst>
                                        <p:tav tm="0">
                                          <p:val>
                                            <p:strVal val="0-#ppt_w/2"/>
                                          </p:val>
                                        </p:tav>
                                        <p:tav tm="100000">
                                          <p:val>
                                            <p:strVal val="#ppt_x"/>
                                          </p:val>
                                        </p:tav>
                                      </p:tavLst>
                                    </p:anim>
                                    <p:anim calcmode="lin" valueType="num">
                                      <p:cBhvr additive="base">
                                        <p:cTn id="15" dur="500" fill="hold"/>
                                        <p:tgtEl>
                                          <p:spTgt spid="38943"/>
                                        </p:tgtEl>
                                        <p:attrNameLst>
                                          <p:attrName>ppt_y</p:attrName>
                                        </p:attrNameLst>
                                      </p:cBhvr>
                                      <p:tavLst>
                                        <p:tav tm="0">
                                          <p:val>
                                            <p:strVal val="#ppt_y"/>
                                          </p:val>
                                        </p:tav>
                                        <p:tav tm="100000">
                                          <p:val>
                                            <p:strVal val="#ppt_y"/>
                                          </p:val>
                                        </p:tav>
                                      </p:tavLst>
                                    </p:anim>
                                  </p:childTnLst>
                                </p:cTn>
                              </p:par>
                              <p:par>
                                <p:cTn id="16" presetID="12" presetClass="entr" presetSubtype="8" fill="hold" nodeType="withEffect">
                                  <p:stCondLst>
                                    <p:cond delay="200"/>
                                  </p:stCondLst>
                                  <p:childTnLst>
                                    <p:set>
                                      <p:cBhvr>
                                        <p:cTn id="17" dur="1" fill="hold">
                                          <p:stCondLst>
                                            <p:cond delay="0"/>
                                          </p:stCondLst>
                                        </p:cTn>
                                        <p:tgtEl>
                                          <p:spTgt spid="38938"/>
                                        </p:tgtEl>
                                        <p:attrNameLst>
                                          <p:attrName>style.visibility</p:attrName>
                                        </p:attrNameLst>
                                      </p:cBhvr>
                                      <p:to>
                                        <p:strVal val="visible"/>
                                      </p:to>
                                    </p:set>
                                    <p:anim calcmode="lin" valueType="num">
                                      <p:cBhvr additive="base">
                                        <p:cTn id="18" dur="500"/>
                                        <p:tgtEl>
                                          <p:spTgt spid="38938"/>
                                        </p:tgtEl>
                                        <p:attrNameLst>
                                          <p:attrName>ppt_x</p:attrName>
                                        </p:attrNameLst>
                                      </p:cBhvr>
                                      <p:tavLst>
                                        <p:tav tm="0">
                                          <p:val>
                                            <p:strVal val="#ppt_x-#ppt_w*1.125000"/>
                                          </p:val>
                                        </p:tav>
                                        <p:tav tm="100000">
                                          <p:val>
                                            <p:strVal val="#ppt_x"/>
                                          </p:val>
                                        </p:tav>
                                      </p:tavLst>
                                    </p:anim>
                                    <p:animEffect transition="in" filter="wipe(right)">
                                      <p:cBhvr>
                                        <p:cTn id="19" dur="500"/>
                                        <p:tgtEl>
                                          <p:spTgt spid="38938"/>
                                        </p:tgtEl>
                                      </p:cBhvr>
                                    </p:animEffect>
                                  </p:childTnLst>
                                </p:cTn>
                              </p:par>
                              <p:par>
                                <p:cTn id="20" presetID="12" presetClass="entr" presetSubtype="8" fill="hold" nodeType="withEffect">
                                  <p:stCondLst>
                                    <p:cond delay="400"/>
                                  </p:stCondLst>
                                  <p:childTnLst>
                                    <p:set>
                                      <p:cBhvr>
                                        <p:cTn id="21" dur="1" fill="hold">
                                          <p:stCondLst>
                                            <p:cond delay="0"/>
                                          </p:stCondLst>
                                        </p:cTn>
                                        <p:tgtEl>
                                          <p:spTgt spid="38933"/>
                                        </p:tgtEl>
                                        <p:attrNameLst>
                                          <p:attrName>style.visibility</p:attrName>
                                        </p:attrNameLst>
                                      </p:cBhvr>
                                      <p:to>
                                        <p:strVal val="visible"/>
                                      </p:to>
                                    </p:set>
                                    <p:anim calcmode="lin" valueType="num">
                                      <p:cBhvr additive="base">
                                        <p:cTn id="22" dur="500"/>
                                        <p:tgtEl>
                                          <p:spTgt spid="38933"/>
                                        </p:tgtEl>
                                        <p:attrNameLst>
                                          <p:attrName>ppt_x</p:attrName>
                                        </p:attrNameLst>
                                      </p:cBhvr>
                                      <p:tavLst>
                                        <p:tav tm="0">
                                          <p:val>
                                            <p:strVal val="#ppt_x-#ppt_w*1.125000"/>
                                          </p:val>
                                        </p:tav>
                                        <p:tav tm="100000">
                                          <p:val>
                                            <p:strVal val="#ppt_x"/>
                                          </p:val>
                                        </p:tav>
                                      </p:tavLst>
                                    </p:anim>
                                    <p:animEffect transition="in" filter="wipe(right)">
                                      <p:cBhvr>
                                        <p:cTn id="23" dur="500"/>
                                        <p:tgtEl>
                                          <p:spTgt spid="38933"/>
                                        </p:tgtEl>
                                      </p:cBhvr>
                                    </p:animEffect>
                                  </p:childTnLst>
                                </p:cTn>
                              </p:par>
                              <p:par>
                                <p:cTn id="24" presetID="12" presetClass="entr" presetSubtype="8" fill="hold" nodeType="withEffect">
                                  <p:stCondLst>
                                    <p:cond delay="600"/>
                                  </p:stCondLst>
                                  <p:childTnLst>
                                    <p:set>
                                      <p:cBhvr>
                                        <p:cTn id="25" dur="1" fill="hold">
                                          <p:stCondLst>
                                            <p:cond delay="0"/>
                                          </p:stCondLst>
                                        </p:cTn>
                                        <p:tgtEl>
                                          <p:spTgt spid="38928"/>
                                        </p:tgtEl>
                                        <p:attrNameLst>
                                          <p:attrName>style.visibility</p:attrName>
                                        </p:attrNameLst>
                                      </p:cBhvr>
                                      <p:to>
                                        <p:strVal val="visible"/>
                                      </p:to>
                                    </p:set>
                                    <p:anim calcmode="lin" valueType="num">
                                      <p:cBhvr additive="base">
                                        <p:cTn id="26" dur="500"/>
                                        <p:tgtEl>
                                          <p:spTgt spid="38928"/>
                                        </p:tgtEl>
                                        <p:attrNameLst>
                                          <p:attrName>ppt_x</p:attrName>
                                        </p:attrNameLst>
                                      </p:cBhvr>
                                      <p:tavLst>
                                        <p:tav tm="0">
                                          <p:val>
                                            <p:strVal val="#ppt_x-#ppt_w*1.125000"/>
                                          </p:val>
                                        </p:tav>
                                        <p:tav tm="100000">
                                          <p:val>
                                            <p:strVal val="#ppt_x"/>
                                          </p:val>
                                        </p:tav>
                                      </p:tavLst>
                                    </p:anim>
                                    <p:animEffect transition="in" filter="wipe(right)">
                                      <p:cBhvr>
                                        <p:cTn id="27" dur="500"/>
                                        <p:tgtEl>
                                          <p:spTgt spid="38928"/>
                                        </p:tgtEl>
                                      </p:cBhvr>
                                    </p:animEffect>
                                  </p:childTnLst>
                                </p:cTn>
                              </p:par>
                              <p:par>
                                <p:cTn id="28" presetID="12" presetClass="entr" presetSubtype="8" fill="hold" nodeType="withEffect">
                                  <p:stCondLst>
                                    <p:cond delay="800"/>
                                  </p:stCondLst>
                                  <p:childTnLst>
                                    <p:set>
                                      <p:cBhvr>
                                        <p:cTn id="29" dur="1" fill="hold">
                                          <p:stCondLst>
                                            <p:cond delay="0"/>
                                          </p:stCondLst>
                                        </p:cTn>
                                        <p:tgtEl>
                                          <p:spTgt spid="38925"/>
                                        </p:tgtEl>
                                        <p:attrNameLst>
                                          <p:attrName>style.visibility</p:attrName>
                                        </p:attrNameLst>
                                      </p:cBhvr>
                                      <p:to>
                                        <p:strVal val="visible"/>
                                      </p:to>
                                    </p:set>
                                    <p:anim calcmode="lin" valueType="num">
                                      <p:cBhvr additive="base">
                                        <p:cTn id="30" dur="500"/>
                                        <p:tgtEl>
                                          <p:spTgt spid="38925"/>
                                        </p:tgtEl>
                                        <p:attrNameLst>
                                          <p:attrName>ppt_x</p:attrName>
                                        </p:attrNameLst>
                                      </p:cBhvr>
                                      <p:tavLst>
                                        <p:tav tm="0">
                                          <p:val>
                                            <p:strVal val="#ppt_x-#ppt_w*1.125000"/>
                                          </p:val>
                                        </p:tav>
                                        <p:tav tm="100000">
                                          <p:val>
                                            <p:strVal val="#ppt_x"/>
                                          </p:val>
                                        </p:tav>
                                      </p:tavLst>
                                    </p:anim>
                                    <p:animEffect transition="in" filter="wipe(right)">
                                      <p:cBhvr>
                                        <p:cTn id="31" dur="500"/>
                                        <p:tgtEl>
                                          <p:spTgt spid="38925"/>
                                        </p:tgtEl>
                                      </p:cBhvr>
                                    </p:animEffect>
                                  </p:childTnLst>
                                </p:cTn>
                              </p:par>
                            </p:childTnLst>
                          </p:cTn>
                        </p:par>
                        <p:par>
                          <p:cTn id="32" fill="hold">
                            <p:stCondLst>
                              <p:cond delay="1500"/>
                            </p:stCondLst>
                            <p:childTnLst>
                              <p:par>
                                <p:cTn id="33" presetID="22" presetClass="entr" presetSubtype="4" fill="hold" nodeType="afterEffect">
                                  <p:stCondLst>
                                    <p:cond delay="0"/>
                                  </p:stCondLst>
                                  <p:childTnLst>
                                    <p:set>
                                      <p:cBhvr>
                                        <p:cTn id="34" dur="1" fill="hold">
                                          <p:stCondLst>
                                            <p:cond delay="0"/>
                                          </p:stCondLst>
                                        </p:cTn>
                                        <p:tgtEl>
                                          <p:spTgt spid="38948"/>
                                        </p:tgtEl>
                                        <p:attrNameLst>
                                          <p:attrName>style.visibility</p:attrName>
                                        </p:attrNameLst>
                                      </p:cBhvr>
                                      <p:to>
                                        <p:strVal val="visible"/>
                                      </p:to>
                                    </p:set>
                                    <p:animEffect transition="in" filter="wipe(down)">
                                      <p:cBhvr>
                                        <p:cTn id="35" dur="500"/>
                                        <p:tgtEl>
                                          <p:spTgt spid="38948"/>
                                        </p:tgtEl>
                                      </p:cBhvr>
                                    </p:animEffect>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38949"/>
                                        </p:tgtEl>
                                        <p:attrNameLst>
                                          <p:attrName>style.visibility</p:attrName>
                                        </p:attrNameLst>
                                      </p:cBhvr>
                                      <p:to>
                                        <p:strVal val="visible"/>
                                      </p:to>
                                    </p:set>
                                    <p:anim calcmode="lin" valueType="num">
                                      <p:cBhvr additive="base">
                                        <p:cTn id="39" dur="300" fill="hold"/>
                                        <p:tgtEl>
                                          <p:spTgt spid="38949"/>
                                        </p:tgtEl>
                                        <p:attrNameLst>
                                          <p:attrName>ppt_x</p:attrName>
                                        </p:attrNameLst>
                                      </p:cBhvr>
                                      <p:tavLst>
                                        <p:tav tm="0">
                                          <p:val>
                                            <p:strVal val="0-#ppt_w/2"/>
                                          </p:val>
                                        </p:tav>
                                        <p:tav tm="100000">
                                          <p:val>
                                            <p:strVal val="#ppt_x"/>
                                          </p:val>
                                        </p:tav>
                                      </p:tavLst>
                                    </p:anim>
                                    <p:anim calcmode="lin" valueType="num">
                                      <p:cBhvr additive="base">
                                        <p:cTn id="40" dur="300" fill="hold"/>
                                        <p:tgtEl>
                                          <p:spTgt spid="38949"/>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2" presetClass="entr" presetSubtype="4" fill="hold" nodeType="afterEffect">
                                  <p:stCondLst>
                                    <p:cond delay="0"/>
                                  </p:stCondLst>
                                  <p:childTnLst>
                                    <p:set>
                                      <p:cBhvr>
                                        <p:cTn id="43" dur="1" fill="hold">
                                          <p:stCondLst>
                                            <p:cond delay="0"/>
                                          </p:stCondLst>
                                        </p:cTn>
                                        <p:tgtEl>
                                          <p:spTgt spid="38950"/>
                                        </p:tgtEl>
                                        <p:attrNameLst>
                                          <p:attrName>style.visibility</p:attrName>
                                        </p:attrNameLst>
                                      </p:cBhvr>
                                      <p:to>
                                        <p:strVal val="visible"/>
                                      </p:to>
                                    </p:set>
                                    <p:animEffect transition="in" filter="wipe(down)">
                                      <p:cBhvr>
                                        <p:cTn id="44" dur="500"/>
                                        <p:tgtEl>
                                          <p:spTgt spid="38950"/>
                                        </p:tgtEl>
                                      </p:cBhvr>
                                    </p:animEffect>
                                  </p:childTnLst>
                                </p:cTn>
                              </p:par>
                            </p:childTnLst>
                          </p:cTn>
                        </p:par>
                        <p:par>
                          <p:cTn id="45" fill="hold">
                            <p:stCondLst>
                              <p:cond delay="3000"/>
                            </p:stCondLst>
                            <p:childTnLst>
                              <p:par>
                                <p:cTn id="46" presetID="2" presetClass="entr" presetSubtype="8" fill="hold" grpId="0" nodeType="afterEffect">
                                  <p:stCondLst>
                                    <p:cond delay="0"/>
                                  </p:stCondLst>
                                  <p:childTnLst>
                                    <p:set>
                                      <p:cBhvr>
                                        <p:cTn id="47" dur="1" fill="hold">
                                          <p:stCondLst>
                                            <p:cond delay="0"/>
                                          </p:stCondLst>
                                        </p:cTn>
                                        <p:tgtEl>
                                          <p:spTgt spid="38951"/>
                                        </p:tgtEl>
                                        <p:attrNameLst>
                                          <p:attrName>style.visibility</p:attrName>
                                        </p:attrNameLst>
                                      </p:cBhvr>
                                      <p:to>
                                        <p:strVal val="visible"/>
                                      </p:to>
                                    </p:set>
                                    <p:anim calcmode="lin" valueType="num">
                                      <p:cBhvr additive="base">
                                        <p:cTn id="48" dur="300" fill="hold"/>
                                        <p:tgtEl>
                                          <p:spTgt spid="38951"/>
                                        </p:tgtEl>
                                        <p:attrNameLst>
                                          <p:attrName>ppt_x</p:attrName>
                                        </p:attrNameLst>
                                      </p:cBhvr>
                                      <p:tavLst>
                                        <p:tav tm="0">
                                          <p:val>
                                            <p:strVal val="0-#ppt_w/2"/>
                                          </p:val>
                                        </p:tav>
                                        <p:tav tm="100000">
                                          <p:val>
                                            <p:strVal val="#ppt_x"/>
                                          </p:val>
                                        </p:tav>
                                      </p:tavLst>
                                    </p:anim>
                                    <p:anim calcmode="lin" valueType="num">
                                      <p:cBhvr additive="base">
                                        <p:cTn id="49" dur="300" fill="hold"/>
                                        <p:tgtEl>
                                          <p:spTgt spid="38951"/>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38952"/>
                                        </p:tgtEl>
                                        <p:attrNameLst>
                                          <p:attrName>style.visibility</p:attrName>
                                        </p:attrNameLst>
                                      </p:cBhvr>
                                      <p:to>
                                        <p:strVal val="visible"/>
                                      </p:to>
                                    </p:set>
                                    <p:animEffect transition="in" filter="wipe(down)">
                                      <p:cBhvr>
                                        <p:cTn id="53" dur="500"/>
                                        <p:tgtEl>
                                          <p:spTgt spid="38952"/>
                                        </p:tgtEl>
                                      </p:cBhvr>
                                    </p:animEffect>
                                  </p:childTnLst>
                                </p:cTn>
                              </p:par>
                            </p:childTnLst>
                          </p:cTn>
                        </p:par>
                        <p:par>
                          <p:cTn id="54" fill="hold">
                            <p:stCondLst>
                              <p:cond delay="4000"/>
                            </p:stCondLst>
                            <p:childTnLst>
                              <p:par>
                                <p:cTn id="55" presetID="2" presetClass="entr" presetSubtype="8" fill="hold" grpId="0" nodeType="afterEffect">
                                  <p:stCondLst>
                                    <p:cond delay="0"/>
                                  </p:stCondLst>
                                  <p:childTnLst>
                                    <p:set>
                                      <p:cBhvr>
                                        <p:cTn id="56" dur="1" fill="hold">
                                          <p:stCondLst>
                                            <p:cond delay="0"/>
                                          </p:stCondLst>
                                        </p:cTn>
                                        <p:tgtEl>
                                          <p:spTgt spid="38953"/>
                                        </p:tgtEl>
                                        <p:attrNameLst>
                                          <p:attrName>style.visibility</p:attrName>
                                        </p:attrNameLst>
                                      </p:cBhvr>
                                      <p:to>
                                        <p:strVal val="visible"/>
                                      </p:to>
                                    </p:set>
                                    <p:anim calcmode="lin" valueType="num">
                                      <p:cBhvr additive="base">
                                        <p:cTn id="57" dur="300" fill="hold"/>
                                        <p:tgtEl>
                                          <p:spTgt spid="38953"/>
                                        </p:tgtEl>
                                        <p:attrNameLst>
                                          <p:attrName>ppt_x</p:attrName>
                                        </p:attrNameLst>
                                      </p:cBhvr>
                                      <p:tavLst>
                                        <p:tav tm="0">
                                          <p:val>
                                            <p:strVal val="0-#ppt_w/2"/>
                                          </p:val>
                                        </p:tav>
                                        <p:tav tm="100000">
                                          <p:val>
                                            <p:strVal val="#ppt_x"/>
                                          </p:val>
                                        </p:tav>
                                      </p:tavLst>
                                    </p:anim>
                                    <p:anim calcmode="lin" valueType="num">
                                      <p:cBhvr additive="base">
                                        <p:cTn id="58" dur="300" fill="hold"/>
                                        <p:tgtEl>
                                          <p:spTgt spid="38953"/>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22" presetClass="entr" presetSubtype="4" fill="hold" nodeType="afterEffect">
                                  <p:stCondLst>
                                    <p:cond delay="0"/>
                                  </p:stCondLst>
                                  <p:childTnLst>
                                    <p:set>
                                      <p:cBhvr>
                                        <p:cTn id="61" dur="1" fill="hold">
                                          <p:stCondLst>
                                            <p:cond delay="0"/>
                                          </p:stCondLst>
                                        </p:cTn>
                                        <p:tgtEl>
                                          <p:spTgt spid="38954"/>
                                        </p:tgtEl>
                                        <p:attrNameLst>
                                          <p:attrName>style.visibility</p:attrName>
                                        </p:attrNameLst>
                                      </p:cBhvr>
                                      <p:to>
                                        <p:strVal val="visible"/>
                                      </p:to>
                                    </p:set>
                                    <p:animEffect transition="in" filter="wipe(down)">
                                      <p:cBhvr>
                                        <p:cTn id="62" dur="500"/>
                                        <p:tgtEl>
                                          <p:spTgt spid="38954"/>
                                        </p:tgtEl>
                                      </p:cBhvr>
                                    </p:animEffect>
                                  </p:childTnLst>
                                </p:cTn>
                              </p:par>
                            </p:childTnLst>
                          </p:cTn>
                        </p:par>
                        <p:par>
                          <p:cTn id="63" fill="hold">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38955"/>
                                        </p:tgtEl>
                                        <p:attrNameLst>
                                          <p:attrName>style.visibility</p:attrName>
                                        </p:attrNameLst>
                                      </p:cBhvr>
                                      <p:to>
                                        <p:strVal val="visible"/>
                                      </p:to>
                                    </p:set>
                                    <p:anim calcmode="lin" valueType="num">
                                      <p:cBhvr additive="base">
                                        <p:cTn id="66" dur="300" fill="hold"/>
                                        <p:tgtEl>
                                          <p:spTgt spid="38955"/>
                                        </p:tgtEl>
                                        <p:attrNameLst>
                                          <p:attrName>ppt_x</p:attrName>
                                        </p:attrNameLst>
                                      </p:cBhvr>
                                      <p:tavLst>
                                        <p:tav tm="0">
                                          <p:val>
                                            <p:strVal val="0-#ppt_w/2"/>
                                          </p:val>
                                        </p:tav>
                                        <p:tav tm="100000">
                                          <p:val>
                                            <p:strVal val="#ppt_x"/>
                                          </p:val>
                                        </p:tav>
                                      </p:tavLst>
                                    </p:anim>
                                    <p:anim calcmode="lin" valueType="num">
                                      <p:cBhvr additive="base">
                                        <p:cTn id="67" dur="300" fill="hold"/>
                                        <p:tgtEl>
                                          <p:spTgt spid="38955"/>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22" presetClass="entr" presetSubtype="4" fill="hold" nodeType="afterEffect">
                                  <p:stCondLst>
                                    <p:cond delay="0"/>
                                  </p:stCondLst>
                                  <p:childTnLst>
                                    <p:set>
                                      <p:cBhvr>
                                        <p:cTn id="70" dur="1" fill="hold">
                                          <p:stCondLst>
                                            <p:cond delay="0"/>
                                          </p:stCondLst>
                                        </p:cTn>
                                        <p:tgtEl>
                                          <p:spTgt spid="38956"/>
                                        </p:tgtEl>
                                        <p:attrNameLst>
                                          <p:attrName>style.visibility</p:attrName>
                                        </p:attrNameLst>
                                      </p:cBhvr>
                                      <p:to>
                                        <p:strVal val="visible"/>
                                      </p:to>
                                    </p:set>
                                    <p:animEffect transition="in" filter="wipe(down)">
                                      <p:cBhvr>
                                        <p:cTn id="71" dur="500"/>
                                        <p:tgtEl>
                                          <p:spTgt spid="38956"/>
                                        </p:tgtEl>
                                      </p:cBhvr>
                                    </p:animEffect>
                                  </p:childTnLst>
                                </p:cTn>
                              </p:par>
                            </p:childTnLst>
                          </p:cTn>
                        </p:par>
                        <p:par>
                          <p:cTn id="72" fill="hold">
                            <p:stCondLst>
                              <p:cond delay="6000"/>
                            </p:stCondLst>
                            <p:childTnLst>
                              <p:par>
                                <p:cTn id="73" presetID="2" presetClass="entr" presetSubtype="8" fill="hold" grpId="0" nodeType="afterEffect">
                                  <p:stCondLst>
                                    <p:cond delay="0"/>
                                  </p:stCondLst>
                                  <p:childTnLst>
                                    <p:set>
                                      <p:cBhvr>
                                        <p:cTn id="74" dur="1" fill="hold">
                                          <p:stCondLst>
                                            <p:cond delay="0"/>
                                          </p:stCondLst>
                                        </p:cTn>
                                        <p:tgtEl>
                                          <p:spTgt spid="38957"/>
                                        </p:tgtEl>
                                        <p:attrNameLst>
                                          <p:attrName>style.visibility</p:attrName>
                                        </p:attrNameLst>
                                      </p:cBhvr>
                                      <p:to>
                                        <p:strVal val="visible"/>
                                      </p:to>
                                    </p:set>
                                    <p:anim calcmode="lin" valueType="num">
                                      <p:cBhvr additive="base">
                                        <p:cTn id="75" dur="300" fill="hold"/>
                                        <p:tgtEl>
                                          <p:spTgt spid="38957"/>
                                        </p:tgtEl>
                                        <p:attrNameLst>
                                          <p:attrName>ppt_x</p:attrName>
                                        </p:attrNameLst>
                                      </p:cBhvr>
                                      <p:tavLst>
                                        <p:tav tm="0">
                                          <p:val>
                                            <p:strVal val="0-#ppt_w/2"/>
                                          </p:val>
                                        </p:tav>
                                        <p:tav tm="100000">
                                          <p:val>
                                            <p:strVal val="#ppt_x"/>
                                          </p:val>
                                        </p:tav>
                                      </p:tavLst>
                                    </p:anim>
                                    <p:anim calcmode="lin" valueType="num">
                                      <p:cBhvr additive="base">
                                        <p:cTn id="76" dur="300" fill="hold"/>
                                        <p:tgtEl>
                                          <p:spTgt spid="389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49" grpId="0"/>
      <p:bldP spid="38951" grpId="0"/>
      <p:bldP spid="38953" grpId="0"/>
      <p:bldP spid="38955" grpId="0"/>
      <p:bldP spid="389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938" name="组合 3"/>
          <p:cNvGrpSpPr/>
          <p:nvPr/>
        </p:nvGrpSpPr>
        <p:grpSpPr>
          <a:xfrm>
            <a:off x="471488" y="198438"/>
            <a:ext cx="3452812" cy="542925"/>
            <a:chOff x="0" y="0"/>
            <a:chExt cx="3452079" cy="542182"/>
          </a:xfrm>
        </p:grpSpPr>
        <p:grpSp>
          <p:nvGrpSpPr>
            <p:cNvPr id="44034" name="组合 2"/>
            <p:cNvGrpSpPr/>
            <p:nvPr/>
          </p:nvGrpSpPr>
          <p:grpSpPr>
            <a:xfrm>
              <a:off x="0" y="0"/>
              <a:ext cx="3452079" cy="542182"/>
              <a:chOff x="0" y="0"/>
              <a:chExt cx="3452079" cy="542182"/>
            </a:xfrm>
          </p:grpSpPr>
          <p:sp>
            <p:nvSpPr>
              <p:cNvPr id="44035"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9941"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4037" name="组合 42"/>
              <p:cNvGrpSpPr/>
              <p:nvPr/>
            </p:nvGrpSpPr>
            <p:grpSpPr>
              <a:xfrm>
                <a:off x="0" y="0"/>
                <a:ext cx="571760" cy="542182"/>
                <a:chOff x="0" y="0"/>
                <a:chExt cx="713451" cy="676543"/>
              </a:xfrm>
            </p:grpSpPr>
            <p:grpSp>
              <p:nvGrpSpPr>
                <p:cNvPr id="44038" name="组合 44"/>
                <p:cNvGrpSpPr/>
                <p:nvPr/>
              </p:nvGrpSpPr>
              <p:grpSpPr>
                <a:xfrm>
                  <a:off x="0" y="0"/>
                  <a:ext cx="576064" cy="676543"/>
                  <a:chOff x="0" y="0"/>
                  <a:chExt cx="576064" cy="676543"/>
                </a:xfrm>
              </p:grpSpPr>
              <p:sp>
                <p:nvSpPr>
                  <p:cNvPr id="44039"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4040"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4041"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4042"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4043"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39949" name="组合 12"/>
          <p:cNvGrpSpPr/>
          <p:nvPr/>
        </p:nvGrpSpPr>
        <p:grpSpPr>
          <a:xfrm>
            <a:off x="3043238" y="1397000"/>
            <a:ext cx="1868487" cy="1531938"/>
            <a:chOff x="0" y="0"/>
            <a:chExt cx="1868396" cy="1532255"/>
          </a:xfrm>
        </p:grpSpPr>
        <p:sp>
          <p:nvSpPr>
            <p:cNvPr id="44045" name="空心弧 37"/>
            <p:cNvSpPr/>
            <p:nvPr/>
          </p:nvSpPr>
          <p:spPr>
            <a:xfrm rot="-5400000">
              <a:off x="168069" y="-168070"/>
              <a:ext cx="1532255" cy="1868396"/>
            </a:xfrm>
            <a:custGeom>
              <a:avLst/>
              <a:gdLst/>
              <a:ahLst/>
              <a:cxnLst>
                <a:cxn ang="0">
                  <a:pos x="1013852" y="385024"/>
                </a:cxn>
                <a:cxn ang="0">
                  <a:pos x="1013805" y="384878"/>
                </a:cxn>
                <a:cxn ang="0">
                  <a:pos x="1013188" y="384817"/>
                </a:cxn>
                <a:cxn ang="0">
                  <a:pos x="1013852" y="385024"/>
                </a:cxn>
                <a:cxn ang="0">
                  <a:pos x="1532255" y="1514490"/>
                </a:cxn>
                <a:cxn ang="0">
                  <a:pos x="1147673" y="1516571"/>
                </a:cxn>
                <a:cxn ang="0">
                  <a:pos x="1237040" y="1674347"/>
                </a:cxn>
                <a:cxn ang="0">
                  <a:pos x="1038475" y="1868396"/>
                </a:cxn>
                <a:cxn ang="0">
                  <a:pos x="839910" y="1674347"/>
                </a:cxn>
                <a:cxn ang="0">
                  <a:pos x="927469" y="1517763"/>
                </a:cxn>
                <a:cxn ang="0">
                  <a:pos x="713757" y="1518919"/>
                </a:cxn>
                <a:cxn ang="0">
                  <a:pos x="357898" y="910689"/>
                </a:cxn>
                <a:cxn ang="0">
                  <a:pos x="0" y="818855"/>
                </a:cxn>
                <a:cxn ang="0">
                  <a:pos x="0" y="604660"/>
                </a:cxn>
                <a:cxn ang="0">
                  <a:pos x="149777" y="675078"/>
                </a:cxn>
                <a:cxn ang="0">
                  <a:pos x="348342" y="481029"/>
                </a:cxn>
                <a:cxn ang="0">
                  <a:pos x="149777" y="286980"/>
                </a:cxn>
                <a:cxn ang="0">
                  <a:pos x="0" y="357398"/>
                </a:cxn>
                <a:cxn ang="0">
                  <a:pos x="0" y="31"/>
                </a:cxn>
                <a:cxn ang="0">
                  <a:pos x="762798" y="199342"/>
                </a:cxn>
                <a:cxn ang="0">
                  <a:pos x="1013545" y="382299"/>
                </a:cxn>
                <a:cxn ang="0">
                  <a:pos x="1011052" y="357564"/>
                </a:cxn>
                <a:cxn ang="0">
                  <a:pos x="1206298" y="162318"/>
                </a:cxn>
                <a:cxn ang="0">
                  <a:pos x="1401544" y="357564"/>
                </a:cxn>
                <a:cxn ang="0">
                  <a:pos x="1206298" y="552810"/>
                </a:cxn>
                <a:cxn ang="0">
                  <a:pos x="1171880" y="546464"/>
                </a:cxn>
                <a:cxn ang="0">
                  <a:pos x="1192575" y="568129"/>
                </a:cxn>
                <a:cxn ang="0">
                  <a:pos x="1192409" y="566519"/>
                </a:cxn>
                <a:cxn ang="0">
                  <a:pos x="1532255" y="1514490"/>
                </a:cxn>
              </a:cxnLst>
              <a:pathLst>
                <a:path w="1532255" h="1868396">
                  <a:moveTo>
                    <a:pt x="1013852" y="385024"/>
                  </a:moveTo>
                  <a:cubicBezTo>
                    <a:pt x="1013818" y="384977"/>
                    <a:pt x="1013812" y="384928"/>
                    <a:pt x="1013805" y="384878"/>
                  </a:cubicBezTo>
                  <a:lnTo>
                    <a:pt x="1013188" y="384817"/>
                  </a:lnTo>
                  <a:lnTo>
                    <a:pt x="1013852" y="385024"/>
                  </a:lnTo>
                  <a:close/>
                  <a:moveTo>
                    <a:pt x="1532255" y="1514490"/>
                  </a:move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ubicBezTo>
                    <a:pt x="262954" y="-1638"/>
                    <a:pt x="526336" y="64748"/>
                    <a:pt x="762798" y="199342"/>
                  </a:cubicBezTo>
                  <a:cubicBezTo>
                    <a:pt x="854084" y="251302"/>
                    <a:pt x="938677" y="311901"/>
                    <a:pt x="1013545" y="382299"/>
                  </a:cubicBezTo>
                  <a:cubicBezTo>
                    <a:pt x="1011584" y="374278"/>
                    <a:pt x="1011052" y="365983"/>
                    <a:pt x="1011052" y="357564"/>
                  </a:cubicBezTo>
                  <a:cubicBezTo>
                    <a:pt x="1011052" y="249733"/>
                    <a:pt x="1098467" y="162318"/>
                    <a:pt x="1206298" y="162318"/>
                  </a:cubicBezTo>
                  <a:cubicBezTo>
                    <a:pt x="1314129" y="162318"/>
                    <a:pt x="1401544" y="249733"/>
                    <a:pt x="1401544" y="357564"/>
                  </a:cubicBezTo>
                  <a:cubicBezTo>
                    <a:pt x="1401544" y="465395"/>
                    <a:pt x="1314129" y="552810"/>
                    <a:pt x="1206298" y="552810"/>
                  </a:cubicBezTo>
                  <a:lnTo>
                    <a:pt x="1171880" y="546464"/>
                  </a:lnTo>
                  <a:cubicBezTo>
                    <a:pt x="1180911" y="551500"/>
                    <a:pt x="1188018" y="558749"/>
                    <a:pt x="1192575" y="568129"/>
                  </a:cubicBezTo>
                  <a:cubicBezTo>
                    <a:pt x="1192686" y="567560"/>
                    <a:pt x="1192558" y="567039"/>
                    <a:pt x="1192409" y="566519"/>
                  </a:cubicBezTo>
                  <a:cubicBezTo>
                    <a:pt x="1407625" y="830062"/>
                    <a:pt x="1530356" y="1163333"/>
                    <a:pt x="1532255" y="1514490"/>
                  </a:cubicBezTo>
                  <a:close/>
                </a:path>
              </a:pathLst>
            </a:custGeom>
            <a:solidFill>
              <a:schemeClr val="tx2"/>
            </a:solidFill>
            <a:ln w="9525">
              <a:noFill/>
            </a:ln>
          </p:spPr>
          <p:txBody>
            <a:bodyPr/>
            <a:p>
              <a:endParaRPr lang="zh-CN" altLang="en-US"/>
            </a:p>
          </p:txBody>
        </p:sp>
        <p:sp>
          <p:nvSpPr>
            <p:cNvPr id="44046" name="Freeform 37"/>
            <p:cNvSpPr>
              <a:spLocks noEditPoints="1"/>
            </p:cNvSpPr>
            <p:nvPr/>
          </p:nvSpPr>
          <p:spPr>
            <a:xfrm>
              <a:off x="711127" y="319053"/>
              <a:ext cx="564430" cy="469328"/>
            </a:xfrm>
            <a:custGeom>
              <a:avLst/>
              <a:gdLst/>
              <a:ahLst/>
              <a:cxnLst>
                <a:cxn ang="0">
                  <a:pos x="914226816" y="0"/>
                </a:cxn>
                <a:cxn ang="0">
                  <a:pos x="1031007200" y="113387453"/>
                </a:cxn>
                <a:cxn ang="0">
                  <a:pos x="997641898" y="430205768"/>
                </a:cxn>
                <a:cxn ang="0">
                  <a:pos x="824139039" y="463555448"/>
                </a:cxn>
                <a:cxn ang="0">
                  <a:pos x="650636179" y="673655515"/>
                </a:cxn>
                <a:cxn ang="0">
                  <a:pos x="650636179" y="463555448"/>
                </a:cxn>
                <a:cxn ang="0">
                  <a:pos x="560548402" y="410196324"/>
                </a:cxn>
                <a:cxn ang="0">
                  <a:pos x="704021394" y="410196324"/>
                </a:cxn>
                <a:cxn ang="0">
                  <a:pos x="704021394" y="523583778"/>
                </a:cxn>
                <a:cxn ang="0">
                  <a:pos x="797446432" y="410196324"/>
                </a:cxn>
                <a:cxn ang="0">
                  <a:pos x="914226816" y="410196324"/>
                </a:cxn>
                <a:cxn ang="0">
                  <a:pos x="977621986" y="346833392"/>
                </a:cxn>
                <a:cxn ang="0">
                  <a:pos x="957602074" y="70033964"/>
                </a:cxn>
                <a:cxn ang="0">
                  <a:pos x="340333024" y="53359124"/>
                </a:cxn>
                <a:cxn ang="0">
                  <a:pos x="276937853" y="113387453"/>
                </a:cxn>
                <a:cxn ang="0">
                  <a:pos x="253580681" y="393521484"/>
                </a:cxn>
                <a:cxn ang="0">
                  <a:pos x="223550813" y="346833392"/>
                </a:cxn>
                <a:cxn ang="0">
                  <a:pos x="256917942" y="33349681"/>
                </a:cxn>
                <a:cxn ang="0">
                  <a:pos x="146810252" y="383517676"/>
                </a:cxn>
                <a:cxn ang="0">
                  <a:pos x="146810252" y="570273696"/>
                </a:cxn>
                <a:cxn ang="0">
                  <a:pos x="146810252" y="383517676"/>
                </a:cxn>
                <a:cxn ang="0">
                  <a:pos x="293620505" y="410196324"/>
                </a:cxn>
                <a:cxn ang="0">
                  <a:pos x="520508578" y="410196324"/>
                </a:cxn>
                <a:cxn ang="0">
                  <a:pos x="306965895" y="833732886"/>
                </a:cxn>
                <a:cxn ang="0">
                  <a:pos x="320313112" y="670320912"/>
                </a:cxn>
                <a:cxn ang="0">
                  <a:pos x="320313112" y="857076932"/>
                </a:cxn>
                <a:cxn ang="0">
                  <a:pos x="497153232" y="833732886"/>
                </a:cxn>
                <a:cxn ang="0">
                  <a:pos x="510498622" y="670320912"/>
                </a:cxn>
                <a:cxn ang="0">
                  <a:pos x="583903748" y="833732886"/>
                </a:cxn>
                <a:cxn ang="0">
                  <a:pos x="510498622" y="536924015"/>
                </a:cxn>
                <a:cxn ang="0">
                  <a:pos x="233560769" y="610292582"/>
                </a:cxn>
                <a:cxn ang="0">
                  <a:pos x="306965895" y="833732886"/>
                </a:cxn>
                <a:cxn ang="0">
                  <a:pos x="63395170" y="690330355"/>
                </a:cxn>
                <a:cxn ang="0">
                  <a:pos x="73405126" y="827061854"/>
                </a:cxn>
                <a:cxn ang="0">
                  <a:pos x="193522771" y="840402092"/>
                </a:cxn>
                <a:cxn ang="0">
                  <a:pos x="196858206" y="583612107"/>
                </a:cxn>
                <a:cxn ang="0">
                  <a:pos x="0" y="643642263"/>
                </a:cxn>
                <a:cxn ang="0">
                  <a:pos x="63395170" y="827061854"/>
                </a:cxn>
              </a:cxnLst>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w="9525">
              <a:noFill/>
            </a:ln>
          </p:spPr>
          <p:txBody>
            <a:bodyPr/>
            <a:p>
              <a:endParaRPr lang="zh-CN" altLang="en-US"/>
            </a:p>
          </p:txBody>
        </p:sp>
      </p:grpSp>
      <p:grpSp>
        <p:nvGrpSpPr>
          <p:cNvPr id="39952" name="组合 15"/>
          <p:cNvGrpSpPr/>
          <p:nvPr/>
        </p:nvGrpSpPr>
        <p:grpSpPr>
          <a:xfrm>
            <a:off x="4572000" y="1397000"/>
            <a:ext cx="1531938" cy="1868488"/>
            <a:chOff x="0" y="0"/>
            <a:chExt cx="1532255" cy="1868396"/>
          </a:xfrm>
        </p:grpSpPr>
        <p:sp>
          <p:nvSpPr>
            <p:cNvPr id="44048" name="空心弧 37"/>
            <p:cNvSpPr/>
            <p:nvPr/>
          </p:nvSpPr>
          <p:spPr>
            <a:xfrm>
              <a:off x="0" y="0"/>
              <a:ext cx="1532255" cy="1868396"/>
            </a:xfrm>
            <a:custGeom>
              <a:avLst/>
              <a:gdLst/>
              <a:ahLst/>
              <a:cxnLst>
                <a:cxn ang="0">
                  <a:pos x="0" y="31"/>
                </a:cxn>
                <a:cxn ang="0">
                  <a:pos x="762798" y="199342"/>
                </a:cxn>
                <a:cxn ang="0">
                  <a:pos x="1017050" y="385198"/>
                </a:cxn>
                <a:cxn ang="0">
                  <a:pos x="994932" y="383019"/>
                </a:cxn>
                <a:cxn ang="0">
                  <a:pos x="796367" y="577068"/>
                </a:cxn>
                <a:cxn ang="0">
                  <a:pos x="994932" y="771117"/>
                </a:cxn>
                <a:cxn ang="0">
                  <a:pos x="1193497" y="577068"/>
                </a:cxn>
                <a:cxn ang="0">
                  <a:pos x="1192409" y="566519"/>
                </a:cxn>
                <a:cxn ang="0">
                  <a:pos x="1532255" y="1514490"/>
                </a:cxn>
                <a:cxn ang="0">
                  <a:pos x="1147673" y="1516571"/>
                </a:cxn>
                <a:cxn ang="0">
                  <a:pos x="1237040" y="1674347"/>
                </a:cxn>
                <a:cxn ang="0">
                  <a:pos x="1038475" y="1868396"/>
                </a:cxn>
                <a:cxn ang="0">
                  <a:pos x="839910" y="1674347"/>
                </a:cxn>
                <a:cxn ang="0">
                  <a:pos x="927469" y="1517763"/>
                </a:cxn>
                <a:cxn ang="0">
                  <a:pos x="713757" y="1518919"/>
                </a:cxn>
                <a:cxn ang="0">
                  <a:pos x="357898" y="910689"/>
                </a:cxn>
                <a:cxn ang="0">
                  <a:pos x="0" y="818855"/>
                </a:cxn>
                <a:cxn ang="0">
                  <a:pos x="0" y="604660"/>
                </a:cxn>
                <a:cxn ang="0">
                  <a:pos x="149777" y="675078"/>
                </a:cxn>
                <a:cxn ang="0">
                  <a:pos x="348342" y="481029"/>
                </a:cxn>
                <a:cxn ang="0">
                  <a:pos x="149777" y="286980"/>
                </a:cxn>
                <a:cxn ang="0">
                  <a:pos x="0" y="357398"/>
                </a:cxn>
                <a:cxn ang="0">
                  <a:pos x="0" y="31"/>
                </a:cxn>
              </a:cxnLst>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w="9525">
              <a:noFill/>
            </a:ln>
          </p:spPr>
          <p:txBody>
            <a:bodyPr/>
            <a:p>
              <a:endParaRPr lang="zh-CN" altLang="en-US"/>
            </a:p>
          </p:txBody>
        </p:sp>
        <p:sp>
          <p:nvSpPr>
            <p:cNvPr id="44049" name="Freeform 42"/>
            <p:cNvSpPr>
              <a:spLocks noChangeAspect="1" noEditPoints="1"/>
            </p:cNvSpPr>
            <p:nvPr/>
          </p:nvSpPr>
          <p:spPr>
            <a:xfrm>
              <a:off x="862504" y="934198"/>
              <a:ext cx="365841" cy="468000"/>
            </a:xfrm>
            <a:custGeom>
              <a:avLst/>
              <a:gdLst/>
              <a:ahLst/>
              <a:cxnLst>
                <a:cxn ang="0">
                  <a:pos x="130703230" y="247293157"/>
                </a:cxn>
                <a:cxn ang="0">
                  <a:pos x="144040094" y="747195429"/>
                </a:cxn>
                <a:cxn ang="0">
                  <a:pos x="56016137" y="741877840"/>
                </a:cxn>
                <a:cxn ang="0">
                  <a:pos x="0" y="675400641"/>
                </a:cxn>
                <a:cxn ang="0">
                  <a:pos x="32009454" y="186133547"/>
                </a:cxn>
                <a:cxn ang="0">
                  <a:pos x="456125333" y="577016279"/>
                </a:cxn>
                <a:cxn ang="0">
                  <a:pos x="506807377" y="441403902"/>
                </a:cxn>
                <a:cxn ang="0">
                  <a:pos x="493468879" y="486607484"/>
                </a:cxn>
                <a:cxn ang="0">
                  <a:pos x="482800694" y="499902272"/>
                </a:cxn>
                <a:cxn ang="0">
                  <a:pos x="429451604" y="499902272"/>
                </a:cxn>
                <a:cxn ang="0">
                  <a:pos x="416114740" y="486607484"/>
                </a:cxn>
                <a:cxn ang="0">
                  <a:pos x="512141469" y="364291526"/>
                </a:cxn>
                <a:cxn ang="0">
                  <a:pos x="514808515" y="366949505"/>
                </a:cxn>
                <a:cxn ang="0">
                  <a:pos x="522811287" y="369609115"/>
                </a:cxn>
                <a:cxn ang="0">
                  <a:pos x="525478334" y="369609115"/>
                </a:cxn>
                <a:cxn ang="0">
                  <a:pos x="528145380" y="372268725"/>
                </a:cxn>
                <a:cxn ang="0">
                  <a:pos x="530814059" y="374926704"/>
                </a:cxn>
                <a:cxn ang="0">
                  <a:pos x="533481105" y="377586314"/>
                </a:cxn>
                <a:cxn ang="0">
                  <a:pos x="538815198" y="380245923"/>
                </a:cxn>
                <a:cxn ang="0">
                  <a:pos x="541482244" y="382903902"/>
                </a:cxn>
                <a:cxn ang="0">
                  <a:pos x="544150923" y="385563512"/>
                </a:cxn>
                <a:cxn ang="0">
                  <a:pos x="546817970" y="388223122"/>
                </a:cxn>
                <a:cxn ang="0">
                  <a:pos x="584161516" y="491925073"/>
                </a:cxn>
                <a:cxn ang="0">
                  <a:pos x="584161516" y="664765463"/>
                </a:cxn>
                <a:cxn ang="0">
                  <a:pos x="330757828" y="473312697"/>
                </a:cxn>
                <a:cxn ang="0">
                  <a:pos x="330757828" y="473312697"/>
                </a:cxn>
                <a:cxn ang="0">
                  <a:pos x="314753918" y="752513017"/>
                </a:cxn>
                <a:cxn ang="0">
                  <a:pos x="314753918" y="752513017"/>
                </a:cxn>
                <a:cxn ang="0">
                  <a:pos x="509474423" y="622219861"/>
                </a:cxn>
                <a:cxn ang="0">
                  <a:pos x="458794012" y="98384362"/>
                </a:cxn>
                <a:cxn ang="0">
                  <a:pos x="138704369" y="220701951"/>
                </a:cxn>
                <a:cxn ang="0">
                  <a:pos x="106696548" y="218042341"/>
                </a:cxn>
                <a:cxn ang="0">
                  <a:pos x="413447693" y="69135178"/>
                </a:cxn>
                <a:cxn ang="0">
                  <a:pos x="106696548" y="218042341"/>
                </a:cxn>
                <a:cxn ang="0">
                  <a:pos x="394775103" y="50522801"/>
                </a:cxn>
                <a:cxn ang="0">
                  <a:pos x="66684322" y="191452767"/>
                </a:cxn>
                <a:cxn ang="0">
                  <a:pos x="165379731" y="265905533"/>
                </a:cxn>
                <a:cxn ang="0">
                  <a:pos x="517475562" y="106361561"/>
                </a:cxn>
                <a:cxn ang="0">
                  <a:pos x="541482244" y="345677519"/>
                </a:cxn>
                <a:cxn ang="0">
                  <a:pos x="538815198" y="343017909"/>
                </a:cxn>
                <a:cxn ang="0">
                  <a:pos x="530814059" y="337700321"/>
                </a:cxn>
                <a:cxn ang="0">
                  <a:pos x="528145380" y="337700321"/>
                </a:cxn>
                <a:cxn ang="0">
                  <a:pos x="458794012" y="321745923"/>
                </a:cxn>
                <a:cxn ang="0">
                  <a:pos x="298750007" y="473312697"/>
                </a:cxn>
                <a:cxn ang="0">
                  <a:pos x="192053459" y="760490216"/>
                </a:cxn>
                <a:cxn ang="0">
                  <a:pos x="56016137" y="172838760"/>
                </a:cxn>
                <a:cxn ang="0">
                  <a:pos x="386773965" y="2659610"/>
                </a:cxn>
                <a:cxn ang="0">
                  <a:pos x="56016137" y="172838760"/>
                </a:cxn>
              </a:cxnLst>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w="9525">
              <a:noFill/>
            </a:ln>
          </p:spPr>
          <p:txBody>
            <a:bodyPr/>
            <a:p>
              <a:endParaRPr lang="zh-CN" altLang="en-US"/>
            </a:p>
          </p:txBody>
        </p:sp>
      </p:grpSp>
      <p:grpSp>
        <p:nvGrpSpPr>
          <p:cNvPr id="39955" name="组合 18"/>
          <p:cNvGrpSpPr/>
          <p:nvPr/>
        </p:nvGrpSpPr>
        <p:grpSpPr>
          <a:xfrm>
            <a:off x="3041650" y="2574925"/>
            <a:ext cx="1516063" cy="1868488"/>
            <a:chOff x="0" y="0"/>
            <a:chExt cx="1516137" cy="1868396"/>
          </a:xfrm>
        </p:grpSpPr>
        <p:sp>
          <p:nvSpPr>
            <p:cNvPr id="44051" name="空心弧 37"/>
            <p:cNvSpPr/>
            <p:nvPr/>
          </p:nvSpPr>
          <p:spPr>
            <a:xfrm rot="10800000">
              <a:off x="0" y="0"/>
              <a:ext cx="1516137" cy="1868396"/>
            </a:xfrm>
            <a:custGeom>
              <a:avLst/>
              <a:gdLst/>
              <a:ahLst/>
              <a:cxnLst>
                <a:cxn ang="0">
                  <a:pos x="0" y="31"/>
                </a:cxn>
                <a:cxn ang="0">
                  <a:pos x="746834" y="199342"/>
                </a:cxn>
                <a:cxn ang="0">
                  <a:pos x="995766" y="385198"/>
                </a:cxn>
                <a:cxn ang="0">
                  <a:pos x="974110" y="383019"/>
                </a:cxn>
                <a:cxn ang="0">
                  <a:pos x="779701" y="577068"/>
                </a:cxn>
                <a:cxn ang="0">
                  <a:pos x="974110" y="771117"/>
                </a:cxn>
                <a:cxn ang="0">
                  <a:pos x="1168520" y="577068"/>
                </a:cxn>
                <a:cxn ang="0">
                  <a:pos x="1167455" y="566519"/>
                </a:cxn>
                <a:cxn ang="0">
                  <a:pos x="1500189" y="1514490"/>
                </a:cxn>
                <a:cxn ang="0">
                  <a:pos x="1123654" y="1516571"/>
                </a:cxn>
                <a:cxn ang="0">
                  <a:pos x="1211151" y="1674347"/>
                </a:cxn>
                <a:cxn ang="0">
                  <a:pos x="1016742" y="1868396"/>
                </a:cxn>
                <a:cxn ang="0">
                  <a:pos x="822333" y="1674347"/>
                </a:cxn>
                <a:cxn ang="0">
                  <a:pos x="908059" y="1517763"/>
                </a:cxn>
                <a:cxn ang="0">
                  <a:pos x="698820" y="1518919"/>
                </a:cxn>
                <a:cxn ang="0">
                  <a:pos x="350408" y="910689"/>
                </a:cxn>
                <a:cxn ang="0">
                  <a:pos x="0" y="818855"/>
                </a:cxn>
                <a:cxn ang="0">
                  <a:pos x="0" y="604660"/>
                </a:cxn>
                <a:cxn ang="0">
                  <a:pos x="146642" y="675078"/>
                </a:cxn>
                <a:cxn ang="0">
                  <a:pos x="341052" y="481029"/>
                </a:cxn>
                <a:cxn ang="0">
                  <a:pos x="146642" y="286980"/>
                </a:cxn>
                <a:cxn ang="0">
                  <a:pos x="0" y="357398"/>
                </a:cxn>
                <a:cxn ang="0">
                  <a:pos x="0" y="31"/>
                </a:cxn>
              </a:cxnLst>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w="9525">
              <a:noFill/>
            </a:ln>
          </p:spPr>
          <p:txBody>
            <a:bodyPr/>
            <a:p>
              <a:endParaRPr lang="zh-CN" altLang="en-US"/>
            </a:p>
          </p:txBody>
        </p:sp>
        <p:sp>
          <p:nvSpPr>
            <p:cNvPr id="44052" name="Freeform 47"/>
            <p:cNvSpPr>
              <a:spLocks noChangeAspect="1" noEditPoints="1"/>
            </p:cNvSpPr>
            <p:nvPr/>
          </p:nvSpPr>
          <p:spPr>
            <a:xfrm>
              <a:off x="224589" y="474160"/>
              <a:ext cx="577027" cy="468000"/>
            </a:xfrm>
            <a:custGeom>
              <a:avLst/>
              <a:gdLst/>
              <a:ahLst/>
              <a:cxnLst>
                <a:cxn ang="0">
                  <a:pos x="658286082" y="30723236"/>
                </a:cxn>
                <a:cxn ang="0">
                  <a:pos x="913602114" y="353318966"/>
                </a:cxn>
                <a:cxn ang="0">
                  <a:pos x="679818485" y="758868135"/>
                </a:cxn>
                <a:cxn ang="0">
                  <a:pos x="421426145" y="814169258"/>
                </a:cxn>
                <a:cxn ang="0">
                  <a:pos x="393741126" y="786518697"/>
                </a:cxn>
                <a:cxn ang="0">
                  <a:pos x="347600012" y="522298517"/>
                </a:cxn>
                <a:cxn ang="0">
                  <a:pos x="33837635" y="463922966"/>
                </a:cxn>
                <a:cxn ang="0">
                  <a:pos x="33837635" y="30723236"/>
                </a:cxn>
                <a:cxn ang="0">
                  <a:pos x="698274579" y="599106607"/>
                </a:cxn>
                <a:cxn ang="0">
                  <a:pos x="698274579" y="574526966"/>
                </a:cxn>
                <a:cxn ang="0">
                  <a:pos x="898220573" y="540731056"/>
                </a:cxn>
                <a:cxn ang="0">
                  <a:pos x="698274579" y="457779371"/>
                </a:cxn>
                <a:cxn ang="0">
                  <a:pos x="898220573" y="457779371"/>
                </a:cxn>
                <a:cxn ang="0">
                  <a:pos x="387588510" y="264221933"/>
                </a:cxn>
                <a:cxn ang="0">
                  <a:pos x="387588510" y="236569618"/>
                </a:cxn>
                <a:cxn ang="0">
                  <a:pos x="590610812" y="205846382"/>
                </a:cxn>
                <a:cxn ang="0">
                  <a:pos x="387588510" y="119822022"/>
                </a:cxn>
                <a:cxn ang="0">
                  <a:pos x="590610812" y="119822022"/>
                </a:cxn>
                <a:cxn ang="0">
                  <a:pos x="178413591" y="110604000"/>
                </a:cxn>
                <a:cxn ang="0">
                  <a:pos x="236859937" y="255003910"/>
                </a:cxn>
                <a:cxn ang="0">
                  <a:pos x="295306283" y="110604000"/>
                </a:cxn>
                <a:cxn ang="0">
                  <a:pos x="215327534" y="380969528"/>
                </a:cxn>
                <a:cxn ang="0">
                  <a:pos x="236859937" y="291872494"/>
                </a:cxn>
                <a:cxn ang="0">
                  <a:pos x="224554705" y="288799820"/>
                </a:cxn>
                <a:cxn ang="0">
                  <a:pos x="249163416" y="285727146"/>
                </a:cxn>
                <a:cxn ang="0">
                  <a:pos x="270697572" y="261149258"/>
                </a:cxn>
                <a:cxn ang="0">
                  <a:pos x="199945994" y="261149258"/>
                </a:cxn>
                <a:cxn ang="0">
                  <a:pos x="249163416" y="138254562"/>
                </a:cxn>
                <a:cxn ang="0">
                  <a:pos x="163033805" y="172050472"/>
                </a:cxn>
                <a:cxn ang="0">
                  <a:pos x="289153667" y="221208000"/>
                </a:cxn>
                <a:cxn ang="0">
                  <a:pos x="289153667" y="153616180"/>
                </a:cxn>
                <a:cxn ang="0">
                  <a:pos x="689045655" y="387114876"/>
                </a:cxn>
                <a:cxn ang="0">
                  <a:pos x="572154717" y="497718876"/>
                </a:cxn>
                <a:cxn ang="0">
                  <a:pos x="532164466" y="614468225"/>
                </a:cxn>
                <a:cxn ang="0">
                  <a:pos x="390664818" y="522298517"/>
                </a:cxn>
                <a:cxn ang="0">
                  <a:pos x="476796182" y="678987371"/>
                </a:cxn>
                <a:cxn ang="0">
                  <a:pos x="559849485" y="703565258"/>
                </a:cxn>
                <a:cxn ang="0">
                  <a:pos x="679818485" y="715854202"/>
                </a:cxn>
                <a:cxn ang="0">
                  <a:pos x="885917095" y="390187551"/>
                </a:cxn>
                <a:cxn ang="0">
                  <a:pos x="449111164" y="353318966"/>
                </a:cxn>
                <a:cxn ang="0">
                  <a:pos x="624448447" y="61446472"/>
                </a:cxn>
                <a:cxn ang="0">
                  <a:pos x="64598962" y="61446472"/>
                </a:cxn>
                <a:cxn ang="0">
                  <a:pos x="64598962" y="433199730"/>
                </a:cxn>
                <a:cxn ang="0">
                  <a:pos x="645980850" y="331812000"/>
                </a:cxn>
                <a:cxn ang="0">
                  <a:pos x="455262026" y="454706697"/>
                </a:cxn>
                <a:cxn ang="0">
                  <a:pos x="526013604" y="534587461"/>
                </a:cxn>
                <a:cxn ang="0">
                  <a:pos x="578307333" y="454706697"/>
                </a:cxn>
                <a:cxn ang="0">
                  <a:pos x="645980850" y="331812000"/>
                </a:cxn>
              </a:cxnLst>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w="9525">
              <a:noFill/>
            </a:ln>
          </p:spPr>
          <p:txBody>
            <a:bodyPr/>
            <a:p>
              <a:endParaRPr lang="zh-CN" altLang="en-US"/>
            </a:p>
          </p:txBody>
        </p:sp>
      </p:grpSp>
      <p:cxnSp>
        <p:nvCxnSpPr>
          <p:cNvPr id="39958" name="直接连接符 21"/>
          <p:cNvCxnSpPr/>
          <p:nvPr/>
        </p:nvCxnSpPr>
        <p:spPr>
          <a:xfrm flipH="1">
            <a:off x="2916238" y="2255838"/>
            <a:ext cx="719137" cy="0"/>
          </a:xfrm>
          <a:prstGeom prst="line">
            <a:avLst/>
          </a:prstGeom>
          <a:ln w="6350" cap="flat" cmpd="sng">
            <a:solidFill>
              <a:srgbClr val="003860">
                <a:alpha val="98038"/>
              </a:srgbClr>
            </a:solidFill>
            <a:prstDash val="sysDash"/>
            <a:round/>
            <a:headEnd type="oval" w="med" len="med"/>
            <a:tailEnd type="oval" w="med" len="med"/>
          </a:ln>
        </p:spPr>
      </p:cxnSp>
      <p:sp>
        <p:nvSpPr>
          <p:cNvPr id="39959" name="矩形 1"/>
          <p:cNvSpPr/>
          <p:nvPr/>
        </p:nvSpPr>
        <p:spPr>
          <a:xfrm>
            <a:off x="1022350" y="1935163"/>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39960" name="直接连接符 23"/>
          <p:cNvCxnSpPr/>
          <p:nvPr/>
        </p:nvCxnSpPr>
        <p:spPr>
          <a:xfrm flipH="1">
            <a:off x="2916238" y="3576638"/>
            <a:ext cx="719137" cy="0"/>
          </a:xfrm>
          <a:prstGeom prst="line">
            <a:avLst/>
          </a:prstGeom>
          <a:ln w="6350" cap="flat" cmpd="sng">
            <a:solidFill>
              <a:srgbClr val="003860">
                <a:alpha val="98038"/>
              </a:srgbClr>
            </a:solidFill>
            <a:prstDash val="sysDash"/>
            <a:round/>
            <a:headEnd type="oval" w="med" len="med"/>
            <a:tailEnd type="oval" w="med" len="med"/>
          </a:ln>
        </p:spPr>
      </p:cxnSp>
      <p:sp>
        <p:nvSpPr>
          <p:cNvPr id="39961" name="矩形 1"/>
          <p:cNvSpPr/>
          <p:nvPr/>
        </p:nvSpPr>
        <p:spPr>
          <a:xfrm>
            <a:off x="1022350" y="3255963"/>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39962" name="直接连接符 25"/>
          <p:cNvCxnSpPr/>
          <p:nvPr/>
        </p:nvCxnSpPr>
        <p:spPr>
          <a:xfrm flipH="1">
            <a:off x="5651500" y="2255838"/>
            <a:ext cx="515938" cy="0"/>
          </a:xfrm>
          <a:prstGeom prst="line">
            <a:avLst/>
          </a:prstGeom>
          <a:ln w="6350" cap="flat" cmpd="sng">
            <a:solidFill>
              <a:srgbClr val="003860">
                <a:alpha val="98038"/>
              </a:srgbClr>
            </a:solidFill>
            <a:prstDash val="sysDash"/>
            <a:round/>
            <a:headEnd type="oval" w="med" len="med"/>
            <a:tailEnd type="oval" w="med" len="med"/>
          </a:ln>
        </p:spPr>
      </p:cxnSp>
      <p:sp>
        <p:nvSpPr>
          <p:cNvPr id="39963" name="矩形 1"/>
          <p:cNvSpPr/>
          <p:nvPr/>
        </p:nvSpPr>
        <p:spPr>
          <a:xfrm>
            <a:off x="6170613" y="1935163"/>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grpSp>
        <p:nvGrpSpPr>
          <p:cNvPr id="39964" name="组合 27"/>
          <p:cNvGrpSpPr/>
          <p:nvPr/>
        </p:nvGrpSpPr>
        <p:grpSpPr>
          <a:xfrm>
            <a:off x="4211638" y="2500313"/>
            <a:ext cx="766762" cy="766762"/>
            <a:chOff x="0" y="0"/>
            <a:chExt cx="630998" cy="630998"/>
          </a:xfrm>
        </p:grpSpPr>
        <p:sp>
          <p:nvSpPr>
            <p:cNvPr id="44060" name="椭圆 28"/>
            <p:cNvSpPr/>
            <p:nvPr/>
          </p:nvSpPr>
          <p:spPr>
            <a:xfrm rot="-1429091">
              <a:off x="0" y="0"/>
              <a:ext cx="630998" cy="630998"/>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solidFill>
                  <a:srgbClr val="000000"/>
                </a:solidFill>
                <a:latin typeface="Calibri" panose="020F0502020204030204" pitchFamily="34" charset="0"/>
                <a:ea typeface="宋体" panose="02010600030101010101" pitchFamily="2" charset="-122"/>
              </a:endParaRPr>
            </a:p>
          </p:txBody>
        </p:sp>
        <p:sp>
          <p:nvSpPr>
            <p:cNvPr id="44061" name="Freeform 15"/>
            <p:cNvSpPr>
              <a:spLocks noChangeAspect="1" noEditPoints="1"/>
            </p:cNvSpPr>
            <p:nvPr/>
          </p:nvSpPr>
          <p:spPr>
            <a:xfrm>
              <a:off x="134538" y="183720"/>
              <a:ext cx="361922" cy="263558"/>
            </a:xfrm>
            <a:custGeom>
              <a:avLst/>
              <a:gdLst/>
              <a:ahLst/>
              <a:cxnLst>
                <a:cxn ang="0">
                  <a:pos x="338943284" y="30916354"/>
                </a:cxn>
                <a:cxn ang="0">
                  <a:pos x="60393236" y="201578500"/>
                </a:cxn>
                <a:cxn ang="0">
                  <a:pos x="199668815" y="157058327"/>
                </a:cxn>
                <a:cxn ang="0">
                  <a:pos x="273619693" y="165714595"/>
                </a:cxn>
                <a:cxn ang="0">
                  <a:pos x="199668815" y="157058327"/>
                </a:cxn>
                <a:cxn ang="0">
                  <a:pos x="199668815" y="143454508"/>
                </a:cxn>
                <a:cxn ang="0">
                  <a:pos x="273619693" y="133560519"/>
                </a:cxn>
                <a:cxn ang="0">
                  <a:pos x="199668815" y="106353993"/>
                </a:cxn>
                <a:cxn ang="0">
                  <a:pos x="324153330" y="116247983"/>
                </a:cxn>
                <a:cxn ang="0">
                  <a:pos x="199668815" y="106353993"/>
                </a:cxn>
                <a:cxn ang="0">
                  <a:pos x="199668815" y="91513565"/>
                </a:cxn>
                <a:cxn ang="0">
                  <a:pos x="324153330" y="81620688"/>
                </a:cxn>
                <a:cxn ang="0">
                  <a:pos x="199668815" y="55650772"/>
                </a:cxn>
                <a:cxn ang="0">
                  <a:pos x="324153330" y="65543650"/>
                </a:cxn>
                <a:cxn ang="0">
                  <a:pos x="199668815" y="55650772"/>
                </a:cxn>
                <a:cxn ang="0">
                  <a:pos x="114624916" y="53177553"/>
                </a:cxn>
                <a:cxn ang="0">
                  <a:pos x="112159184" y="54414162"/>
                </a:cxn>
                <a:cxn ang="0">
                  <a:pos x="110926873" y="54414162"/>
                </a:cxn>
                <a:cxn ang="0">
                  <a:pos x="109694562" y="55650772"/>
                </a:cxn>
                <a:cxn ang="0">
                  <a:pos x="108462250" y="55650772"/>
                </a:cxn>
                <a:cxn ang="0">
                  <a:pos x="108462250" y="55650772"/>
                </a:cxn>
                <a:cxn ang="0">
                  <a:pos x="107229939" y="56887382"/>
                </a:cxn>
                <a:cxn ang="0">
                  <a:pos x="107229939" y="56887382"/>
                </a:cxn>
                <a:cxn ang="0">
                  <a:pos x="105996518" y="58123992"/>
                </a:cxn>
                <a:cxn ang="0">
                  <a:pos x="104764207" y="58123992"/>
                </a:cxn>
                <a:cxn ang="0">
                  <a:pos x="104764207" y="58123992"/>
                </a:cxn>
                <a:cxn ang="0">
                  <a:pos x="103531896" y="59360601"/>
                </a:cxn>
                <a:cxn ang="0">
                  <a:pos x="103531896" y="59360601"/>
                </a:cxn>
                <a:cxn ang="0">
                  <a:pos x="102299585" y="60597211"/>
                </a:cxn>
                <a:cxn ang="0">
                  <a:pos x="102299585" y="60597211"/>
                </a:cxn>
                <a:cxn ang="0">
                  <a:pos x="101067274" y="61833821"/>
                </a:cxn>
                <a:cxn ang="0">
                  <a:pos x="101067274" y="61833821"/>
                </a:cxn>
                <a:cxn ang="0">
                  <a:pos x="88741942" y="85330517"/>
                </a:cxn>
                <a:cxn ang="0">
                  <a:pos x="177482774" y="129850690"/>
                </a:cxn>
                <a:cxn ang="0">
                  <a:pos x="114624916" y="53177553"/>
                </a:cxn>
                <a:cxn ang="0">
                  <a:pos x="98601541" y="85330517"/>
                </a:cxn>
                <a:cxn ang="0">
                  <a:pos x="130647181" y="126140861"/>
                </a:cxn>
                <a:cxn ang="0">
                  <a:pos x="162692821" y="87803736"/>
                </a:cxn>
                <a:cxn ang="0">
                  <a:pos x="139274469" y="79147468"/>
                </a:cxn>
                <a:cxn ang="0">
                  <a:pos x="134345224" y="89040346"/>
                </a:cxn>
                <a:cxn ang="0">
                  <a:pos x="130647181" y="89040346"/>
                </a:cxn>
                <a:cxn ang="0">
                  <a:pos x="142972512" y="95224506"/>
                </a:cxn>
                <a:cxn ang="0">
                  <a:pos x="142972512" y="103880774"/>
                </a:cxn>
                <a:cxn ang="0">
                  <a:pos x="142972512" y="95224506"/>
                </a:cxn>
                <a:cxn ang="0">
                  <a:pos x="112159184" y="100170945"/>
                </a:cxn>
                <a:cxn ang="0">
                  <a:pos x="120787582" y="100170945"/>
                </a:cxn>
                <a:cxn ang="0">
                  <a:pos x="182413129" y="184264852"/>
                </a:cxn>
                <a:cxn ang="0">
                  <a:pos x="114624916" y="175607472"/>
                </a:cxn>
                <a:cxn ang="0">
                  <a:pos x="77648922" y="184264852"/>
                </a:cxn>
                <a:cxn ang="0">
                  <a:pos x="178716195" y="246098673"/>
                </a:cxn>
                <a:cxn ang="0">
                  <a:pos x="235411388" y="270831978"/>
                </a:cxn>
                <a:cxn ang="0">
                  <a:pos x="178716195" y="246098673"/>
                </a:cxn>
                <a:cxn ang="0">
                  <a:pos x="32045640" y="29679745"/>
                </a:cxn>
                <a:cxn ang="0">
                  <a:pos x="52998259" y="225075196"/>
                </a:cxn>
                <a:cxn ang="0">
                  <a:pos x="0" y="267122149"/>
                </a:cxn>
                <a:cxn ang="0">
                  <a:pos x="401802252" y="293092065"/>
                </a:cxn>
                <a:cxn ang="0">
                  <a:pos x="343873638" y="225075196"/>
                </a:cxn>
                <a:cxn ang="0">
                  <a:pos x="367291990" y="29679745"/>
                </a:cxn>
                <a:cxn ang="0">
                  <a:pos x="61626657" y="0"/>
                </a:cxn>
              </a:cxnLst>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rgbClr val="231F20"/>
            </a:solidFill>
            <a:ln w="9525">
              <a:noFill/>
            </a:ln>
          </p:spPr>
          <p:txBody>
            <a:bodyPr/>
            <a:p>
              <a:endParaRPr lang="zh-CN" altLang="en-US"/>
            </a:p>
          </p:txBody>
        </p:sp>
      </p:grpSp>
      <p:grpSp>
        <p:nvGrpSpPr>
          <p:cNvPr id="39967" name="组合 31"/>
          <p:cNvGrpSpPr/>
          <p:nvPr/>
        </p:nvGrpSpPr>
        <p:grpSpPr>
          <a:xfrm>
            <a:off x="5935663" y="3395663"/>
            <a:ext cx="374650" cy="1079500"/>
            <a:chOff x="0" y="0"/>
            <a:chExt cx="261937" cy="754062"/>
          </a:xfrm>
        </p:grpSpPr>
        <p:sp>
          <p:nvSpPr>
            <p:cNvPr id="44063" name="Freeform 622"/>
            <p:cNvSpPr>
              <a:spLocks noEditPoints="1"/>
            </p:cNvSpPr>
            <p:nvPr/>
          </p:nvSpPr>
          <p:spPr>
            <a:xfrm>
              <a:off x="69850" y="0"/>
              <a:ext cx="95250" cy="161925"/>
            </a:xfrm>
            <a:custGeom>
              <a:avLst/>
              <a:gdLst/>
              <a:ahLst/>
              <a:cxnLst>
                <a:cxn ang="0">
                  <a:pos x="304838100" y="56722704"/>
                </a:cxn>
                <a:cxn ang="0">
                  <a:pos x="217741500" y="0"/>
                </a:cxn>
                <a:cxn ang="0">
                  <a:pos x="203225400" y="0"/>
                </a:cxn>
                <a:cxn ang="0">
                  <a:pos x="43548300" y="212705433"/>
                </a:cxn>
                <a:cxn ang="0">
                  <a:pos x="43548300" y="368691928"/>
                </a:cxn>
                <a:cxn ang="0">
                  <a:pos x="29032200" y="538860040"/>
                </a:cxn>
                <a:cxn ang="0">
                  <a:pos x="72580500" y="581401127"/>
                </a:cxn>
                <a:cxn ang="0">
                  <a:pos x="87096600" y="595578978"/>
                </a:cxn>
                <a:cxn ang="0">
                  <a:pos x="87096600" y="609760596"/>
                </a:cxn>
                <a:cxn ang="0">
                  <a:pos x="130644900" y="411233015"/>
                </a:cxn>
                <a:cxn ang="0">
                  <a:pos x="116128800" y="326150841"/>
                </a:cxn>
                <a:cxn ang="0">
                  <a:pos x="116128800" y="198527581"/>
                </a:cxn>
                <a:cxn ang="0">
                  <a:pos x="217741500" y="42541087"/>
                </a:cxn>
                <a:cxn ang="0">
                  <a:pos x="319354200" y="170164347"/>
                </a:cxn>
                <a:cxn ang="0">
                  <a:pos x="362902500" y="170164347"/>
                </a:cxn>
                <a:cxn ang="0">
                  <a:pos x="304838100" y="56722704"/>
                </a:cxn>
                <a:cxn ang="0">
                  <a:pos x="217741500" y="14181617"/>
                </a:cxn>
                <a:cxn ang="0">
                  <a:pos x="217741500" y="28359469"/>
                </a:cxn>
                <a:cxn ang="0">
                  <a:pos x="116128800" y="70900556"/>
                </a:cxn>
                <a:cxn ang="0">
                  <a:pos x="101612700" y="99263791"/>
                </a:cxn>
                <a:cxn ang="0">
                  <a:pos x="87096600" y="141804877"/>
                </a:cxn>
                <a:cxn ang="0">
                  <a:pos x="87096600" y="382873545"/>
                </a:cxn>
                <a:cxn ang="0">
                  <a:pos x="87096600" y="567219509"/>
                </a:cxn>
                <a:cxn ang="0">
                  <a:pos x="43548300" y="524678423"/>
                </a:cxn>
                <a:cxn ang="0">
                  <a:pos x="58064400" y="382873545"/>
                </a:cxn>
                <a:cxn ang="0">
                  <a:pos x="58064400" y="368691928"/>
                </a:cxn>
                <a:cxn ang="0">
                  <a:pos x="58064400" y="212705433"/>
                </a:cxn>
                <a:cxn ang="0">
                  <a:pos x="217741500" y="14181617"/>
                </a:cxn>
              </a:cxnLst>
              <a:pathLst>
                <a:path w="25" h="43">
                  <a:moveTo>
                    <a:pt x="21" y="4"/>
                  </a:moveTo>
                  <a:cubicBezTo>
                    <a:pt x="20" y="2"/>
                    <a:pt x="18" y="1"/>
                    <a:pt x="15" y="0"/>
                  </a:cubicBezTo>
                  <a:cubicBezTo>
                    <a:pt x="14" y="0"/>
                    <a:pt x="14" y="0"/>
                    <a:pt x="14" y="0"/>
                  </a:cubicBezTo>
                  <a:cubicBezTo>
                    <a:pt x="7" y="1"/>
                    <a:pt x="4" y="6"/>
                    <a:pt x="3" y="15"/>
                  </a:cubicBezTo>
                  <a:cubicBezTo>
                    <a:pt x="3" y="26"/>
                    <a:pt x="3" y="26"/>
                    <a:pt x="3" y="26"/>
                  </a:cubicBezTo>
                  <a:cubicBezTo>
                    <a:pt x="1" y="31"/>
                    <a:pt x="0" y="34"/>
                    <a:pt x="2" y="38"/>
                  </a:cubicBezTo>
                  <a:cubicBezTo>
                    <a:pt x="3" y="39"/>
                    <a:pt x="4" y="40"/>
                    <a:pt x="5" y="41"/>
                  </a:cubicBezTo>
                  <a:cubicBezTo>
                    <a:pt x="6" y="42"/>
                    <a:pt x="6" y="42"/>
                    <a:pt x="6" y="42"/>
                  </a:cubicBezTo>
                  <a:cubicBezTo>
                    <a:pt x="6" y="42"/>
                    <a:pt x="6" y="43"/>
                    <a:pt x="6" y="43"/>
                  </a:cubicBezTo>
                  <a:cubicBezTo>
                    <a:pt x="10" y="40"/>
                    <a:pt x="11" y="35"/>
                    <a:pt x="9" y="29"/>
                  </a:cubicBezTo>
                  <a:cubicBezTo>
                    <a:pt x="8" y="23"/>
                    <a:pt x="8" y="23"/>
                    <a:pt x="8" y="23"/>
                  </a:cubicBezTo>
                  <a:cubicBezTo>
                    <a:pt x="8" y="14"/>
                    <a:pt x="8" y="14"/>
                    <a:pt x="8" y="14"/>
                  </a:cubicBezTo>
                  <a:cubicBezTo>
                    <a:pt x="7" y="7"/>
                    <a:pt x="9" y="3"/>
                    <a:pt x="15" y="3"/>
                  </a:cubicBezTo>
                  <a:cubicBezTo>
                    <a:pt x="19" y="5"/>
                    <a:pt x="21" y="8"/>
                    <a:pt x="22" y="12"/>
                  </a:cubicBezTo>
                  <a:cubicBezTo>
                    <a:pt x="25" y="12"/>
                    <a:pt x="25" y="12"/>
                    <a:pt x="25" y="12"/>
                  </a:cubicBezTo>
                  <a:lnTo>
                    <a:pt x="21" y="4"/>
                  </a:lnTo>
                  <a:close/>
                  <a:moveTo>
                    <a:pt x="15" y="1"/>
                  </a:moveTo>
                  <a:cubicBezTo>
                    <a:pt x="15" y="2"/>
                    <a:pt x="15" y="2"/>
                    <a:pt x="15" y="2"/>
                  </a:cubicBezTo>
                  <a:cubicBezTo>
                    <a:pt x="12" y="2"/>
                    <a:pt x="9" y="3"/>
                    <a:pt x="8" y="5"/>
                  </a:cubicBezTo>
                  <a:cubicBezTo>
                    <a:pt x="8" y="6"/>
                    <a:pt x="7" y="6"/>
                    <a:pt x="7" y="7"/>
                  </a:cubicBezTo>
                  <a:cubicBezTo>
                    <a:pt x="6" y="10"/>
                    <a:pt x="6" y="10"/>
                    <a:pt x="6" y="10"/>
                  </a:cubicBezTo>
                  <a:cubicBezTo>
                    <a:pt x="5" y="16"/>
                    <a:pt x="5" y="22"/>
                    <a:pt x="6" y="27"/>
                  </a:cubicBezTo>
                  <a:cubicBezTo>
                    <a:pt x="3" y="31"/>
                    <a:pt x="3" y="35"/>
                    <a:pt x="6" y="40"/>
                  </a:cubicBezTo>
                  <a:cubicBezTo>
                    <a:pt x="4" y="39"/>
                    <a:pt x="3" y="38"/>
                    <a:pt x="3" y="37"/>
                  </a:cubicBezTo>
                  <a:cubicBezTo>
                    <a:pt x="1" y="34"/>
                    <a:pt x="2" y="31"/>
                    <a:pt x="4" y="27"/>
                  </a:cubicBezTo>
                  <a:cubicBezTo>
                    <a:pt x="4" y="26"/>
                    <a:pt x="4" y="26"/>
                    <a:pt x="4" y="26"/>
                  </a:cubicBezTo>
                  <a:cubicBezTo>
                    <a:pt x="4" y="15"/>
                    <a:pt x="4" y="15"/>
                    <a:pt x="4" y="15"/>
                  </a:cubicBezTo>
                  <a:cubicBezTo>
                    <a:pt x="5" y="6"/>
                    <a:pt x="8" y="1"/>
                    <a:pt x="15" y="1"/>
                  </a:cubicBezTo>
                  <a:close/>
                </a:path>
              </a:pathLst>
            </a:custGeom>
            <a:solidFill>
              <a:srgbClr val="595757"/>
            </a:solidFill>
            <a:ln w="9525">
              <a:noFill/>
            </a:ln>
          </p:spPr>
          <p:txBody>
            <a:bodyPr/>
            <a:p>
              <a:endParaRPr lang="zh-CN" altLang="en-US"/>
            </a:p>
          </p:txBody>
        </p:sp>
        <p:sp>
          <p:nvSpPr>
            <p:cNvPr id="44064" name="Freeform 623"/>
            <p:cNvSpPr/>
            <p:nvPr/>
          </p:nvSpPr>
          <p:spPr>
            <a:xfrm>
              <a:off x="74612" y="4762"/>
              <a:ext cx="52387" cy="146050"/>
            </a:xfrm>
            <a:custGeom>
              <a:avLst/>
              <a:gdLst/>
              <a:ahLst/>
              <a:cxnLst>
                <a:cxn ang="0">
                  <a:pos x="196028412" y="14024545"/>
                </a:cxn>
                <a:cxn ang="0">
                  <a:pos x="196028412" y="0"/>
                </a:cxn>
                <a:cxn ang="0">
                  <a:pos x="42006890" y="196336138"/>
                </a:cxn>
                <a:cxn ang="0">
                  <a:pos x="42006890" y="350602387"/>
                </a:cxn>
                <a:cxn ang="0">
                  <a:pos x="42006890" y="364626932"/>
                </a:cxn>
                <a:cxn ang="0">
                  <a:pos x="28004593" y="504864891"/>
                </a:cxn>
                <a:cxn ang="0">
                  <a:pos x="70011484" y="546938526"/>
                </a:cxn>
                <a:cxn ang="0">
                  <a:pos x="70011484" y="364626932"/>
                </a:cxn>
                <a:cxn ang="0">
                  <a:pos x="70011484" y="126217159"/>
                </a:cxn>
                <a:cxn ang="0">
                  <a:pos x="84013780" y="84143524"/>
                </a:cxn>
                <a:cxn ang="0">
                  <a:pos x="98016077" y="56094435"/>
                </a:cxn>
                <a:cxn ang="0">
                  <a:pos x="196028412" y="14024545"/>
                </a:cxn>
              </a:cxnLst>
              <a:pathLst>
                <a:path w="14" h="39">
                  <a:moveTo>
                    <a:pt x="14" y="1"/>
                  </a:moveTo>
                  <a:cubicBezTo>
                    <a:pt x="14" y="0"/>
                    <a:pt x="14" y="0"/>
                    <a:pt x="14" y="0"/>
                  </a:cubicBezTo>
                  <a:cubicBezTo>
                    <a:pt x="7" y="0"/>
                    <a:pt x="4" y="5"/>
                    <a:pt x="3" y="14"/>
                  </a:cubicBezTo>
                  <a:cubicBezTo>
                    <a:pt x="3" y="25"/>
                    <a:pt x="3" y="25"/>
                    <a:pt x="3" y="25"/>
                  </a:cubicBezTo>
                  <a:cubicBezTo>
                    <a:pt x="3" y="26"/>
                    <a:pt x="3" y="26"/>
                    <a:pt x="3" y="26"/>
                  </a:cubicBezTo>
                  <a:cubicBezTo>
                    <a:pt x="1" y="30"/>
                    <a:pt x="0" y="33"/>
                    <a:pt x="2" y="36"/>
                  </a:cubicBezTo>
                  <a:cubicBezTo>
                    <a:pt x="2" y="37"/>
                    <a:pt x="3" y="38"/>
                    <a:pt x="5" y="39"/>
                  </a:cubicBezTo>
                  <a:cubicBezTo>
                    <a:pt x="2" y="34"/>
                    <a:pt x="2" y="30"/>
                    <a:pt x="5" y="26"/>
                  </a:cubicBezTo>
                  <a:cubicBezTo>
                    <a:pt x="4" y="21"/>
                    <a:pt x="4" y="15"/>
                    <a:pt x="5" y="9"/>
                  </a:cubicBezTo>
                  <a:cubicBezTo>
                    <a:pt x="6" y="6"/>
                    <a:pt x="6" y="6"/>
                    <a:pt x="6" y="6"/>
                  </a:cubicBezTo>
                  <a:cubicBezTo>
                    <a:pt x="6" y="5"/>
                    <a:pt x="7" y="5"/>
                    <a:pt x="7" y="4"/>
                  </a:cubicBezTo>
                  <a:cubicBezTo>
                    <a:pt x="8" y="2"/>
                    <a:pt x="11" y="1"/>
                    <a:pt x="14" y="1"/>
                  </a:cubicBezTo>
                  <a:close/>
                </a:path>
              </a:pathLst>
            </a:custGeom>
            <a:solidFill>
              <a:srgbClr val="B5B5B6"/>
            </a:solidFill>
            <a:ln w="9525">
              <a:noFill/>
            </a:ln>
          </p:spPr>
          <p:txBody>
            <a:bodyPr/>
            <a:p>
              <a:endParaRPr lang="zh-CN" altLang="en-US"/>
            </a:p>
          </p:txBody>
        </p:sp>
        <p:sp>
          <p:nvSpPr>
            <p:cNvPr id="44065" name="Freeform 624"/>
            <p:cNvSpPr/>
            <p:nvPr/>
          </p:nvSpPr>
          <p:spPr>
            <a:xfrm>
              <a:off x="149225" y="15875"/>
              <a:ext cx="33337" cy="93662"/>
            </a:xfrm>
            <a:custGeom>
              <a:avLst/>
              <a:gdLst/>
              <a:ahLst/>
              <a:cxnLst>
                <a:cxn ang="0">
                  <a:pos x="54880110" y="112289499"/>
                </a:cxn>
                <a:cxn ang="0">
                  <a:pos x="13720028" y="112289499"/>
                </a:cxn>
                <a:cxn ang="0">
                  <a:pos x="27440055" y="210540937"/>
                </a:cxn>
                <a:cxn ang="0">
                  <a:pos x="27440055" y="224578997"/>
                </a:cxn>
                <a:cxn ang="0">
                  <a:pos x="123483952" y="350902810"/>
                </a:cxn>
                <a:cxn ang="0">
                  <a:pos x="82323869" y="210540937"/>
                </a:cxn>
                <a:cxn ang="0">
                  <a:pos x="0" y="0"/>
                </a:cxn>
                <a:cxn ang="0">
                  <a:pos x="54880110" y="112289499"/>
                </a:cxn>
              </a:cxnLst>
              <a:pathLst>
                <a:path w="9" h="25">
                  <a:moveTo>
                    <a:pt x="4" y="8"/>
                  </a:moveTo>
                  <a:cubicBezTo>
                    <a:pt x="1" y="8"/>
                    <a:pt x="1" y="8"/>
                    <a:pt x="1" y="8"/>
                  </a:cubicBezTo>
                  <a:cubicBezTo>
                    <a:pt x="2" y="10"/>
                    <a:pt x="2" y="12"/>
                    <a:pt x="2" y="15"/>
                  </a:cubicBezTo>
                  <a:cubicBezTo>
                    <a:pt x="2" y="15"/>
                    <a:pt x="2" y="15"/>
                    <a:pt x="2" y="16"/>
                  </a:cubicBezTo>
                  <a:cubicBezTo>
                    <a:pt x="3" y="21"/>
                    <a:pt x="6" y="24"/>
                    <a:pt x="9" y="25"/>
                  </a:cubicBezTo>
                  <a:cubicBezTo>
                    <a:pt x="7" y="22"/>
                    <a:pt x="6" y="19"/>
                    <a:pt x="6" y="15"/>
                  </a:cubicBezTo>
                  <a:cubicBezTo>
                    <a:pt x="6" y="8"/>
                    <a:pt x="4" y="3"/>
                    <a:pt x="0" y="0"/>
                  </a:cubicBezTo>
                  <a:lnTo>
                    <a:pt x="4" y="8"/>
                  </a:lnTo>
                  <a:close/>
                </a:path>
              </a:pathLst>
            </a:custGeom>
            <a:solidFill>
              <a:srgbClr val="000000"/>
            </a:solidFill>
            <a:ln w="9525">
              <a:noFill/>
            </a:ln>
          </p:spPr>
          <p:txBody>
            <a:bodyPr/>
            <a:p>
              <a:endParaRPr lang="zh-CN" altLang="en-US"/>
            </a:p>
          </p:txBody>
        </p:sp>
        <p:sp>
          <p:nvSpPr>
            <p:cNvPr id="44066" name="Freeform 625"/>
            <p:cNvSpPr/>
            <p:nvPr/>
          </p:nvSpPr>
          <p:spPr>
            <a:xfrm>
              <a:off x="96837" y="11112"/>
              <a:ext cx="85725" cy="120650"/>
            </a:xfrm>
            <a:custGeom>
              <a:avLst/>
              <a:gdLst/>
              <a:ahLst/>
              <a:cxnLst>
                <a:cxn ang="0">
                  <a:pos x="222270016" y="227444102"/>
                </a:cxn>
                <a:cxn ang="0">
                  <a:pos x="208378839" y="127938014"/>
                </a:cxn>
                <a:cxn ang="0">
                  <a:pos x="111133145" y="0"/>
                </a:cxn>
                <a:cxn ang="0">
                  <a:pos x="13891177" y="156366170"/>
                </a:cxn>
                <a:cxn ang="0">
                  <a:pos x="41677259" y="241658180"/>
                </a:cxn>
                <a:cxn ang="0">
                  <a:pos x="41677259" y="142152092"/>
                </a:cxn>
                <a:cxn ang="0">
                  <a:pos x="111133145" y="14214078"/>
                </a:cxn>
                <a:cxn ang="0">
                  <a:pos x="208378839" y="227444102"/>
                </a:cxn>
                <a:cxn ang="0">
                  <a:pos x="97241967" y="312736111"/>
                </a:cxn>
                <a:cxn ang="0">
                  <a:pos x="152810403" y="312736111"/>
                </a:cxn>
                <a:cxn ang="0">
                  <a:pos x="152810403" y="312736111"/>
                </a:cxn>
                <a:cxn ang="0">
                  <a:pos x="180592758" y="312736111"/>
                </a:cxn>
                <a:cxn ang="0">
                  <a:pos x="236161193" y="383810272"/>
                </a:cxn>
                <a:cxn ang="0">
                  <a:pos x="138919226" y="426456277"/>
                </a:cxn>
                <a:cxn ang="0">
                  <a:pos x="319511984" y="383810272"/>
                </a:cxn>
                <a:cxn ang="0">
                  <a:pos x="319511984" y="369596194"/>
                </a:cxn>
                <a:cxn ang="0">
                  <a:pos x="222270016" y="241658180"/>
                </a:cxn>
                <a:cxn ang="0">
                  <a:pos x="222270016" y="227444102"/>
                </a:cxn>
              </a:cxnLst>
              <a:pathLst>
                <a:path w="23" h="32">
                  <a:moveTo>
                    <a:pt x="16" y="16"/>
                  </a:moveTo>
                  <a:cubicBezTo>
                    <a:pt x="16" y="13"/>
                    <a:pt x="16" y="11"/>
                    <a:pt x="15" y="9"/>
                  </a:cubicBezTo>
                  <a:cubicBezTo>
                    <a:pt x="14" y="5"/>
                    <a:pt x="12" y="2"/>
                    <a:pt x="8" y="0"/>
                  </a:cubicBezTo>
                  <a:cubicBezTo>
                    <a:pt x="2" y="0"/>
                    <a:pt x="0" y="4"/>
                    <a:pt x="1" y="11"/>
                  </a:cubicBezTo>
                  <a:cubicBezTo>
                    <a:pt x="3" y="13"/>
                    <a:pt x="3" y="15"/>
                    <a:pt x="3" y="17"/>
                  </a:cubicBezTo>
                  <a:cubicBezTo>
                    <a:pt x="5" y="16"/>
                    <a:pt x="4" y="14"/>
                    <a:pt x="3" y="10"/>
                  </a:cubicBezTo>
                  <a:cubicBezTo>
                    <a:pt x="1" y="5"/>
                    <a:pt x="3" y="2"/>
                    <a:pt x="8" y="1"/>
                  </a:cubicBezTo>
                  <a:cubicBezTo>
                    <a:pt x="12" y="4"/>
                    <a:pt x="15" y="9"/>
                    <a:pt x="15" y="16"/>
                  </a:cubicBezTo>
                  <a:cubicBezTo>
                    <a:pt x="14" y="20"/>
                    <a:pt x="12" y="22"/>
                    <a:pt x="7" y="22"/>
                  </a:cubicBezTo>
                  <a:cubicBezTo>
                    <a:pt x="8" y="22"/>
                    <a:pt x="10" y="23"/>
                    <a:pt x="11" y="22"/>
                  </a:cubicBezTo>
                  <a:cubicBezTo>
                    <a:pt x="11" y="22"/>
                    <a:pt x="11" y="22"/>
                    <a:pt x="11" y="22"/>
                  </a:cubicBezTo>
                  <a:cubicBezTo>
                    <a:pt x="12" y="22"/>
                    <a:pt x="13" y="22"/>
                    <a:pt x="13" y="22"/>
                  </a:cubicBezTo>
                  <a:cubicBezTo>
                    <a:pt x="17" y="27"/>
                    <a:pt x="17" y="27"/>
                    <a:pt x="17" y="27"/>
                  </a:cubicBezTo>
                  <a:cubicBezTo>
                    <a:pt x="16" y="29"/>
                    <a:pt x="13" y="30"/>
                    <a:pt x="10" y="30"/>
                  </a:cubicBezTo>
                  <a:cubicBezTo>
                    <a:pt x="17" y="32"/>
                    <a:pt x="21" y="31"/>
                    <a:pt x="23" y="27"/>
                  </a:cubicBezTo>
                  <a:cubicBezTo>
                    <a:pt x="23" y="26"/>
                    <a:pt x="23" y="26"/>
                    <a:pt x="23" y="26"/>
                  </a:cubicBezTo>
                  <a:cubicBezTo>
                    <a:pt x="20" y="25"/>
                    <a:pt x="17" y="22"/>
                    <a:pt x="16" y="17"/>
                  </a:cubicBezTo>
                  <a:cubicBezTo>
                    <a:pt x="16" y="16"/>
                    <a:pt x="16" y="16"/>
                    <a:pt x="16" y="16"/>
                  </a:cubicBezTo>
                  <a:close/>
                </a:path>
              </a:pathLst>
            </a:custGeom>
            <a:solidFill>
              <a:srgbClr val="B68B5E"/>
            </a:solidFill>
            <a:ln w="9525">
              <a:noFill/>
            </a:ln>
          </p:spPr>
          <p:txBody>
            <a:bodyPr/>
            <a:p>
              <a:endParaRPr lang="zh-CN" altLang="en-US"/>
            </a:p>
          </p:txBody>
        </p:sp>
        <p:sp>
          <p:nvSpPr>
            <p:cNvPr id="44067" name="Freeform 626"/>
            <p:cNvSpPr>
              <a:spLocks noEditPoints="1"/>
            </p:cNvSpPr>
            <p:nvPr/>
          </p:nvSpPr>
          <p:spPr>
            <a:xfrm>
              <a:off x="123825" y="93662"/>
              <a:ext cx="36512" cy="30162"/>
            </a:xfrm>
            <a:custGeom>
              <a:avLst/>
              <a:gdLst/>
              <a:ahLst/>
              <a:cxnLst>
                <a:cxn ang="0">
                  <a:pos x="79986838" y="0"/>
                </a:cxn>
                <a:cxn ang="0">
                  <a:pos x="53325776" y="0"/>
                </a:cxn>
                <a:cxn ang="0">
                  <a:pos x="53325776" y="0"/>
                </a:cxn>
                <a:cxn ang="0">
                  <a:pos x="0" y="0"/>
                </a:cxn>
                <a:cxn ang="0">
                  <a:pos x="0" y="99504438"/>
                </a:cxn>
                <a:cxn ang="0">
                  <a:pos x="39995245" y="113718281"/>
                </a:cxn>
                <a:cxn ang="0">
                  <a:pos x="133312614" y="71072983"/>
                </a:cxn>
                <a:cxn ang="0">
                  <a:pos x="79986838" y="0"/>
                </a:cxn>
                <a:cxn ang="0">
                  <a:pos x="13330531" y="14213843"/>
                </a:cxn>
                <a:cxn ang="0">
                  <a:pos x="26661062" y="14213843"/>
                </a:cxn>
                <a:cxn ang="0">
                  <a:pos x="39995245" y="99504438"/>
                </a:cxn>
                <a:cxn ang="0">
                  <a:pos x="13330531" y="99504438"/>
                </a:cxn>
                <a:cxn ang="0">
                  <a:pos x="13330531" y="14213843"/>
                </a:cxn>
              </a:cxnLst>
              <a:pathLst>
                <a:path w="10" h="8">
                  <a:moveTo>
                    <a:pt x="6" y="0"/>
                  </a:moveTo>
                  <a:cubicBezTo>
                    <a:pt x="6" y="0"/>
                    <a:pt x="5" y="0"/>
                    <a:pt x="4" y="0"/>
                  </a:cubicBezTo>
                  <a:cubicBezTo>
                    <a:pt x="4" y="0"/>
                    <a:pt x="4" y="0"/>
                    <a:pt x="4" y="0"/>
                  </a:cubicBezTo>
                  <a:cubicBezTo>
                    <a:pt x="3" y="1"/>
                    <a:pt x="1" y="0"/>
                    <a:pt x="0" y="0"/>
                  </a:cubicBezTo>
                  <a:cubicBezTo>
                    <a:pt x="1" y="3"/>
                    <a:pt x="1" y="6"/>
                    <a:pt x="0" y="7"/>
                  </a:cubicBezTo>
                  <a:cubicBezTo>
                    <a:pt x="1" y="8"/>
                    <a:pt x="2" y="8"/>
                    <a:pt x="3" y="8"/>
                  </a:cubicBezTo>
                  <a:cubicBezTo>
                    <a:pt x="6" y="8"/>
                    <a:pt x="9" y="7"/>
                    <a:pt x="10" y="5"/>
                  </a:cubicBezTo>
                  <a:lnTo>
                    <a:pt x="6" y="0"/>
                  </a:lnTo>
                  <a:close/>
                  <a:moveTo>
                    <a:pt x="1" y="1"/>
                  </a:moveTo>
                  <a:cubicBezTo>
                    <a:pt x="2" y="1"/>
                    <a:pt x="2" y="1"/>
                    <a:pt x="2" y="1"/>
                  </a:cubicBezTo>
                  <a:cubicBezTo>
                    <a:pt x="3" y="7"/>
                    <a:pt x="3" y="7"/>
                    <a:pt x="3" y="7"/>
                  </a:cubicBezTo>
                  <a:cubicBezTo>
                    <a:pt x="1" y="7"/>
                    <a:pt x="1" y="7"/>
                    <a:pt x="1" y="7"/>
                  </a:cubicBezTo>
                  <a:lnTo>
                    <a:pt x="1" y="1"/>
                  </a:lnTo>
                  <a:close/>
                </a:path>
              </a:pathLst>
            </a:custGeom>
            <a:solidFill>
              <a:srgbClr val="E2B987"/>
            </a:solidFill>
            <a:ln w="9525">
              <a:noFill/>
            </a:ln>
          </p:spPr>
          <p:txBody>
            <a:bodyPr/>
            <a:p>
              <a:endParaRPr lang="zh-CN" altLang="en-US"/>
            </a:p>
          </p:txBody>
        </p:sp>
        <p:sp>
          <p:nvSpPr>
            <p:cNvPr id="44068" name="Freeform 627"/>
            <p:cNvSpPr/>
            <p:nvPr/>
          </p:nvSpPr>
          <p:spPr>
            <a:xfrm>
              <a:off x="127000" y="98425"/>
              <a:ext cx="7937" cy="22225"/>
            </a:xfrm>
            <a:custGeom>
              <a:avLst/>
              <a:gdLst/>
              <a:ahLst/>
              <a:cxnLst>
                <a:cxn ang="0">
                  <a:pos x="5039995" y="0"/>
                </a:cxn>
                <a:cxn ang="0">
                  <a:pos x="0" y="0"/>
                </a:cxn>
                <a:cxn ang="0">
                  <a:pos x="0" y="35282188"/>
                </a:cxn>
                <a:cxn ang="0">
                  <a:pos x="12599194" y="35282188"/>
                </a:cxn>
                <a:cxn ang="0">
                  <a:pos x="5039995" y="0"/>
                </a:cxn>
              </a:cxnLst>
              <a:pathLst>
                <a:path w="5" h="14">
                  <a:moveTo>
                    <a:pt x="2" y="0"/>
                  </a:moveTo>
                  <a:lnTo>
                    <a:pt x="0" y="0"/>
                  </a:lnTo>
                  <a:lnTo>
                    <a:pt x="0" y="14"/>
                  </a:lnTo>
                  <a:lnTo>
                    <a:pt x="5" y="14"/>
                  </a:lnTo>
                  <a:lnTo>
                    <a:pt x="2" y="0"/>
                  </a:lnTo>
                  <a:close/>
                </a:path>
              </a:pathLst>
            </a:custGeom>
            <a:solidFill>
              <a:srgbClr val="F2E6DD"/>
            </a:solidFill>
            <a:ln w="9525">
              <a:noFill/>
            </a:ln>
          </p:spPr>
          <p:txBody>
            <a:bodyPr/>
            <a:p>
              <a:endParaRPr lang="zh-CN" altLang="en-US"/>
            </a:p>
          </p:txBody>
        </p:sp>
        <p:sp>
          <p:nvSpPr>
            <p:cNvPr id="44069" name="Freeform 628"/>
            <p:cNvSpPr/>
            <p:nvPr/>
          </p:nvSpPr>
          <p:spPr>
            <a:xfrm>
              <a:off x="123825" y="109537"/>
              <a:ext cx="100012" cy="141287"/>
            </a:xfrm>
            <a:custGeom>
              <a:avLst/>
              <a:gdLst/>
              <a:ahLst/>
              <a:cxnLst>
                <a:cxn ang="0">
                  <a:pos x="343018935" y="13823818"/>
                </a:cxn>
                <a:cxn ang="0">
                  <a:pos x="219530044" y="0"/>
                </a:cxn>
                <a:cxn ang="0">
                  <a:pos x="219530044" y="13823818"/>
                </a:cxn>
                <a:cxn ang="0">
                  <a:pos x="288134572" y="41471453"/>
                </a:cxn>
                <a:cxn ang="0">
                  <a:pos x="288134572" y="165889528"/>
                </a:cxn>
                <a:cxn ang="0">
                  <a:pos x="315574901" y="345602874"/>
                </a:cxn>
                <a:cxn ang="0">
                  <a:pos x="315574901" y="456197133"/>
                </a:cxn>
                <a:cxn ang="0">
                  <a:pos x="0" y="511492403"/>
                </a:cxn>
                <a:cxn ang="0">
                  <a:pos x="343018935" y="525316220"/>
                </a:cxn>
                <a:cxn ang="0">
                  <a:pos x="356739100" y="442373315"/>
                </a:cxn>
                <a:cxn ang="0">
                  <a:pos x="370459265" y="359426692"/>
                </a:cxn>
                <a:cxn ang="0">
                  <a:pos x="343018935" y="193537163"/>
                </a:cxn>
                <a:cxn ang="0">
                  <a:pos x="343018935" y="41471453"/>
                </a:cxn>
                <a:cxn ang="0">
                  <a:pos x="343018935" y="13823818"/>
                </a:cxn>
              </a:cxnLst>
              <a:pathLst>
                <a:path w="27" h="38">
                  <a:moveTo>
                    <a:pt x="25" y="1"/>
                  </a:moveTo>
                  <a:cubicBezTo>
                    <a:pt x="16" y="0"/>
                    <a:pt x="16" y="0"/>
                    <a:pt x="16" y="0"/>
                  </a:cubicBezTo>
                  <a:cubicBezTo>
                    <a:pt x="16" y="1"/>
                    <a:pt x="16" y="1"/>
                    <a:pt x="16" y="1"/>
                  </a:cubicBezTo>
                  <a:cubicBezTo>
                    <a:pt x="21" y="3"/>
                    <a:pt x="21" y="3"/>
                    <a:pt x="21" y="3"/>
                  </a:cubicBezTo>
                  <a:cubicBezTo>
                    <a:pt x="21" y="12"/>
                    <a:pt x="21" y="12"/>
                    <a:pt x="21" y="12"/>
                  </a:cubicBezTo>
                  <a:cubicBezTo>
                    <a:pt x="23" y="16"/>
                    <a:pt x="23" y="20"/>
                    <a:pt x="23" y="25"/>
                  </a:cubicBezTo>
                  <a:cubicBezTo>
                    <a:pt x="23" y="33"/>
                    <a:pt x="23" y="33"/>
                    <a:pt x="23" y="33"/>
                  </a:cubicBezTo>
                  <a:cubicBezTo>
                    <a:pt x="0" y="37"/>
                    <a:pt x="0" y="37"/>
                    <a:pt x="0" y="37"/>
                  </a:cubicBezTo>
                  <a:cubicBezTo>
                    <a:pt x="9" y="38"/>
                    <a:pt x="17" y="38"/>
                    <a:pt x="25" y="38"/>
                  </a:cubicBezTo>
                  <a:cubicBezTo>
                    <a:pt x="26" y="32"/>
                    <a:pt x="26" y="32"/>
                    <a:pt x="26" y="32"/>
                  </a:cubicBezTo>
                  <a:cubicBezTo>
                    <a:pt x="27" y="26"/>
                    <a:pt x="27" y="26"/>
                    <a:pt x="27" y="26"/>
                  </a:cubicBezTo>
                  <a:cubicBezTo>
                    <a:pt x="27" y="23"/>
                    <a:pt x="27" y="19"/>
                    <a:pt x="25" y="14"/>
                  </a:cubicBezTo>
                  <a:cubicBezTo>
                    <a:pt x="25" y="3"/>
                    <a:pt x="25" y="3"/>
                    <a:pt x="25" y="3"/>
                  </a:cubicBezTo>
                  <a:lnTo>
                    <a:pt x="25" y="1"/>
                  </a:lnTo>
                  <a:close/>
                </a:path>
              </a:pathLst>
            </a:custGeom>
            <a:solidFill>
              <a:srgbClr val="DCDDDD"/>
            </a:solidFill>
            <a:ln w="9525">
              <a:noFill/>
            </a:ln>
          </p:spPr>
          <p:txBody>
            <a:bodyPr/>
            <a:p>
              <a:endParaRPr lang="zh-CN" altLang="en-US"/>
            </a:p>
          </p:txBody>
        </p:sp>
        <p:sp>
          <p:nvSpPr>
            <p:cNvPr id="44070" name="Freeform 629"/>
            <p:cNvSpPr>
              <a:spLocks noEditPoints="1"/>
            </p:cNvSpPr>
            <p:nvPr/>
          </p:nvSpPr>
          <p:spPr>
            <a:xfrm>
              <a:off x="93662" y="112712"/>
              <a:ext cx="115887" cy="134937"/>
            </a:xfrm>
            <a:custGeom>
              <a:avLst/>
              <a:gdLst/>
              <a:ahLst/>
              <a:cxnLst>
                <a:cxn ang="0">
                  <a:pos x="405268054" y="28100630"/>
                </a:cxn>
                <a:cxn ang="0">
                  <a:pos x="335395669" y="0"/>
                </a:cxn>
                <a:cxn ang="0">
                  <a:pos x="153722236" y="42149071"/>
                </a:cxn>
                <a:cxn ang="0">
                  <a:pos x="111797310" y="28100630"/>
                </a:cxn>
                <a:cxn ang="0">
                  <a:pos x="83849852" y="56197512"/>
                </a:cxn>
                <a:cxn ang="0">
                  <a:pos x="41924926" y="266939120"/>
                </a:cxn>
                <a:cxn ang="0">
                  <a:pos x="0" y="309088192"/>
                </a:cxn>
                <a:cxn ang="0">
                  <a:pos x="83849852" y="505777610"/>
                </a:cxn>
                <a:cxn ang="0">
                  <a:pos x="111797310" y="505777610"/>
                </a:cxn>
                <a:cxn ang="0">
                  <a:pos x="433219251" y="449580098"/>
                </a:cxn>
                <a:cxn ang="0">
                  <a:pos x="433219251" y="337185074"/>
                </a:cxn>
                <a:cxn ang="0">
                  <a:pos x="405268054" y="154544096"/>
                </a:cxn>
                <a:cxn ang="0">
                  <a:pos x="405268054" y="28100630"/>
                </a:cxn>
                <a:cxn ang="0">
                  <a:pos x="13973729" y="323136633"/>
                </a:cxn>
                <a:cxn ang="0">
                  <a:pos x="41924926" y="295036002"/>
                </a:cxn>
                <a:cxn ang="0">
                  <a:pos x="139748507" y="477680728"/>
                </a:cxn>
                <a:cxn ang="0">
                  <a:pos x="97823581" y="491729169"/>
                </a:cxn>
                <a:cxn ang="0">
                  <a:pos x="13973729" y="323136633"/>
                </a:cxn>
              </a:cxnLst>
              <a:pathLst>
                <a:path w="31" h="36">
                  <a:moveTo>
                    <a:pt x="29" y="2"/>
                  </a:moveTo>
                  <a:cubicBezTo>
                    <a:pt x="24" y="0"/>
                    <a:pt x="24" y="0"/>
                    <a:pt x="24" y="0"/>
                  </a:cubicBezTo>
                  <a:cubicBezTo>
                    <a:pt x="22" y="4"/>
                    <a:pt x="18" y="5"/>
                    <a:pt x="11" y="3"/>
                  </a:cubicBezTo>
                  <a:cubicBezTo>
                    <a:pt x="10" y="3"/>
                    <a:pt x="9" y="3"/>
                    <a:pt x="8" y="2"/>
                  </a:cubicBezTo>
                  <a:cubicBezTo>
                    <a:pt x="8" y="3"/>
                    <a:pt x="7" y="4"/>
                    <a:pt x="6" y="4"/>
                  </a:cubicBezTo>
                  <a:cubicBezTo>
                    <a:pt x="10" y="14"/>
                    <a:pt x="9" y="19"/>
                    <a:pt x="3" y="19"/>
                  </a:cubicBezTo>
                  <a:cubicBezTo>
                    <a:pt x="0" y="22"/>
                    <a:pt x="0" y="22"/>
                    <a:pt x="0" y="22"/>
                  </a:cubicBezTo>
                  <a:cubicBezTo>
                    <a:pt x="2" y="26"/>
                    <a:pt x="4" y="31"/>
                    <a:pt x="6" y="36"/>
                  </a:cubicBezTo>
                  <a:cubicBezTo>
                    <a:pt x="7" y="36"/>
                    <a:pt x="7" y="36"/>
                    <a:pt x="8" y="36"/>
                  </a:cubicBezTo>
                  <a:cubicBezTo>
                    <a:pt x="31" y="32"/>
                    <a:pt x="31" y="32"/>
                    <a:pt x="31" y="32"/>
                  </a:cubicBezTo>
                  <a:cubicBezTo>
                    <a:pt x="31" y="24"/>
                    <a:pt x="31" y="24"/>
                    <a:pt x="31" y="24"/>
                  </a:cubicBezTo>
                  <a:cubicBezTo>
                    <a:pt x="31" y="19"/>
                    <a:pt x="31" y="15"/>
                    <a:pt x="29" y="11"/>
                  </a:cubicBezTo>
                  <a:lnTo>
                    <a:pt x="29" y="2"/>
                  </a:lnTo>
                  <a:close/>
                  <a:moveTo>
                    <a:pt x="1" y="23"/>
                  </a:moveTo>
                  <a:cubicBezTo>
                    <a:pt x="3" y="21"/>
                    <a:pt x="3" y="21"/>
                    <a:pt x="3" y="21"/>
                  </a:cubicBezTo>
                  <a:cubicBezTo>
                    <a:pt x="10" y="34"/>
                    <a:pt x="10" y="34"/>
                    <a:pt x="10" y="34"/>
                  </a:cubicBezTo>
                  <a:cubicBezTo>
                    <a:pt x="7" y="35"/>
                    <a:pt x="7" y="35"/>
                    <a:pt x="7" y="35"/>
                  </a:cubicBezTo>
                  <a:lnTo>
                    <a:pt x="1" y="23"/>
                  </a:lnTo>
                  <a:close/>
                </a:path>
              </a:pathLst>
            </a:custGeom>
            <a:solidFill>
              <a:srgbClr val="F5F5F5"/>
            </a:solidFill>
            <a:ln w="9525">
              <a:noFill/>
            </a:ln>
          </p:spPr>
          <p:txBody>
            <a:bodyPr/>
            <a:p>
              <a:endParaRPr lang="zh-CN" altLang="en-US"/>
            </a:p>
          </p:txBody>
        </p:sp>
        <p:sp>
          <p:nvSpPr>
            <p:cNvPr id="44071" name="Freeform 630"/>
            <p:cNvSpPr/>
            <p:nvPr/>
          </p:nvSpPr>
          <p:spPr>
            <a:xfrm>
              <a:off x="96837" y="192087"/>
              <a:ext cx="33337" cy="52387"/>
            </a:xfrm>
            <a:custGeom>
              <a:avLst/>
              <a:gdLst/>
              <a:ahLst/>
              <a:cxnLst>
                <a:cxn ang="0">
                  <a:pos x="12599799" y="0"/>
                </a:cxn>
                <a:cxn ang="0">
                  <a:pos x="0" y="10080529"/>
                </a:cxn>
                <a:cxn ang="0">
                  <a:pos x="35281658" y="83163569"/>
                </a:cxn>
                <a:cxn ang="0">
                  <a:pos x="52921694" y="75603966"/>
                </a:cxn>
                <a:cxn ang="0">
                  <a:pos x="12599799" y="0"/>
                </a:cxn>
              </a:cxnLst>
              <a:pathLst>
                <a:path w="21" h="33">
                  <a:moveTo>
                    <a:pt x="5" y="0"/>
                  </a:moveTo>
                  <a:lnTo>
                    <a:pt x="0" y="4"/>
                  </a:lnTo>
                  <a:lnTo>
                    <a:pt x="14" y="33"/>
                  </a:lnTo>
                  <a:lnTo>
                    <a:pt x="21" y="30"/>
                  </a:lnTo>
                  <a:lnTo>
                    <a:pt x="5" y="0"/>
                  </a:lnTo>
                  <a:close/>
                </a:path>
              </a:pathLst>
            </a:custGeom>
            <a:solidFill>
              <a:srgbClr val="FFFFFF"/>
            </a:solidFill>
            <a:ln w="9525">
              <a:noFill/>
            </a:ln>
          </p:spPr>
          <p:txBody>
            <a:bodyPr/>
            <a:p>
              <a:endParaRPr lang="zh-CN" altLang="en-US"/>
            </a:p>
          </p:txBody>
        </p:sp>
        <p:sp>
          <p:nvSpPr>
            <p:cNvPr id="44072" name="Freeform 631"/>
            <p:cNvSpPr/>
            <p:nvPr/>
          </p:nvSpPr>
          <p:spPr>
            <a:xfrm>
              <a:off x="206375" y="120650"/>
              <a:ext cx="33337" cy="292100"/>
            </a:xfrm>
            <a:custGeom>
              <a:avLst/>
              <a:gdLst/>
              <a:ahLst/>
              <a:cxnLst>
                <a:cxn ang="0">
                  <a:pos x="41160083" y="0"/>
                </a:cxn>
                <a:cxn ang="0">
                  <a:pos x="41160083" y="154266249"/>
                </a:cxn>
                <a:cxn ang="0">
                  <a:pos x="68603842" y="322553297"/>
                </a:cxn>
                <a:cxn ang="0">
                  <a:pos x="54880110" y="406696822"/>
                </a:cxn>
                <a:cxn ang="0">
                  <a:pos x="68603842" y="476819546"/>
                </a:cxn>
                <a:cxn ang="0">
                  <a:pos x="68603842" y="617057505"/>
                </a:cxn>
                <a:cxn ang="0">
                  <a:pos x="54880110" y="841442733"/>
                </a:cxn>
                <a:cxn ang="0">
                  <a:pos x="13720028" y="925590003"/>
                </a:cxn>
                <a:cxn ang="0">
                  <a:pos x="0" y="1037782617"/>
                </a:cxn>
                <a:cxn ang="0">
                  <a:pos x="41160083" y="953635347"/>
                </a:cxn>
                <a:cxn ang="0">
                  <a:pos x="27440055" y="995708982"/>
                </a:cxn>
                <a:cxn ang="0">
                  <a:pos x="27440055" y="1079852506"/>
                </a:cxn>
                <a:cxn ang="0">
                  <a:pos x="68603842" y="981684437"/>
                </a:cxn>
                <a:cxn ang="0">
                  <a:pos x="54880110" y="1051803417"/>
                </a:cxn>
                <a:cxn ang="0">
                  <a:pos x="54880110" y="1079852506"/>
                </a:cxn>
                <a:cxn ang="0">
                  <a:pos x="96043897" y="981684437"/>
                </a:cxn>
                <a:cxn ang="0">
                  <a:pos x="82323869" y="1037782617"/>
                </a:cxn>
                <a:cxn ang="0">
                  <a:pos x="96043897" y="1093877051"/>
                </a:cxn>
                <a:cxn ang="0">
                  <a:pos x="109763925" y="1051803417"/>
                </a:cxn>
                <a:cxn ang="0">
                  <a:pos x="123483952" y="1023758072"/>
                </a:cxn>
                <a:cxn ang="0">
                  <a:pos x="123483952" y="981684437"/>
                </a:cxn>
                <a:cxn ang="0">
                  <a:pos x="82323869" y="953635347"/>
                </a:cxn>
                <a:cxn ang="0">
                  <a:pos x="123483952" y="504864891"/>
                </a:cxn>
                <a:cxn ang="0">
                  <a:pos x="68603842" y="112192614"/>
                </a:cxn>
                <a:cxn ang="0">
                  <a:pos x="41160083" y="0"/>
                </a:cxn>
              </a:cxnLst>
              <a:pathLst>
                <a:path w="9" h="78">
                  <a:moveTo>
                    <a:pt x="3" y="0"/>
                  </a:moveTo>
                  <a:cubicBezTo>
                    <a:pt x="3" y="11"/>
                    <a:pt x="3" y="11"/>
                    <a:pt x="3" y="11"/>
                  </a:cubicBezTo>
                  <a:cubicBezTo>
                    <a:pt x="5" y="16"/>
                    <a:pt x="5" y="20"/>
                    <a:pt x="5" y="23"/>
                  </a:cubicBezTo>
                  <a:cubicBezTo>
                    <a:pt x="4" y="29"/>
                    <a:pt x="4" y="29"/>
                    <a:pt x="4" y="29"/>
                  </a:cubicBezTo>
                  <a:cubicBezTo>
                    <a:pt x="5" y="34"/>
                    <a:pt x="5" y="34"/>
                    <a:pt x="5" y="34"/>
                  </a:cubicBezTo>
                  <a:cubicBezTo>
                    <a:pt x="5" y="44"/>
                    <a:pt x="5" y="44"/>
                    <a:pt x="5" y="44"/>
                  </a:cubicBezTo>
                  <a:cubicBezTo>
                    <a:pt x="4" y="60"/>
                    <a:pt x="4" y="60"/>
                    <a:pt x="4" y="60"/>
                  </a:cubicBezTo>
                  <a:cubicBezTo>
                    <a:pt x="1" y="66"/>
                    <a:pt x="1" y="66"/>
                    <a:pt x="1" y="66"/>
                  </a:cubicBezTo>
                  <a:cubicBezTo>
                    <a:pt x="0" y="74"/>
                    <a:pt x="0" y="74"/>
                    <a:pt x="0" y="74"/>
                  </a:cubicBezTo>
                  <a:cubicBezTo>
                    <a:pt x="3" y="68"/>
                    <a:pt x="3" y="68"/>
                    <a:pt x="3" y="68"/>
                  </a:cubicBezTo>
                  <a:cubicBezTo>
                    <a:pt x="2" y="69"/>
                    <a:pt x="2" y="70"/>
                    <a:pt x="2" y="71"/>
                  </a:cubicBezTo>
                  <a:cubicBezTo>
                    <a:pt x="2" y="77"/>
                    <a:pt x="2" y="77"/>
                    <a:pt x="2" y="77"/>
                  </a:cubicBezTo>
                  <a:cubicBezTo>
                    <a:pt x="5" y="70"/>
                    <a:pt x="5" y="70"/>
                    <a:pt x="5" y="70"/>
                  </a:cubicBezTo>
                  <a:cubicBezTo>
                    <a:pt x="4" y="72"/>
                    <a:pt x="4" y="74"/>
                    <a:pt x="4" y="75"/>
                  </a:cubicBezTo>
                  <a:cubicBezTo>
                    <a:pt x="4" y="76"/>
                    <a:pt x="4" y="76"/>
                    <a:pt x="4" y="77"/>
                  </a:cubicBezTo>
                  <a:cubicBezTo>
                    <a:pt x="7" y="70"/>
                    <a:pt x="7" y="70"/>
                    <a:pt x="7" y="70"/>
                  </a:cubicBezTo>
                  <a:cubicBezTo>
                    <a:pt x="6" y="74"/>
                    <a:pt x="6" y="74"/>
                    <a:pt x="6" y="74"/>
                  </a:cubicBezTo>
                  <a:cubicBezTo>
                    <a:pt x="6" y="77"/>
                    <a:pt x="6" y="78"/>
                    <a:pt x="7" y="78"/>
                  </a:cubicBezTo>
                  <a:cubicBezTo>
                    <a:pt x="8" y="75"/>
                    <a:pt x="8" y="75"/>
                    <a:pt x="8" y="75"/>
                  </a:cubicBezTo>
                  <a:cubicBezTo>
                    <a:pt x="9" y="73"/>
                    <a:pt x="9" y="73"/>
                    <a:pt x="9" y="73"/>
                  </a:cubicBezTo>
                  <a:cubicBezTo>
                    <a:pt x="9" y="70"/>
                    <a:pt x="9" y="70"/>
                    <a:pt x="9" y="70"/>
                  </a:cubicBezTo>
                  <a:cubicBezTo>
                    <a:pt x="6" y="68"/>
                    <a:pt x="6" y="68"/>
                    <a:pt x="6" y="68"/>
                  </a:cubicBezTo>
                  <a:cubicBezTo>
                    <a:pt x="8" y="57"/>
                    <a:pt x="9" y="46"/>
                    <a:pt x="9" y="36"/>
                  </a:cubicBezTo>
                  <a:cubicBezTo>
                    <a:pt x="5" y="8"/>
                    <a:pt x="5" y="8"/>
                    <a:pt x="5" y="8"/>
                  </a:cubicBezTo>
                  <a:lnTo>
                    <a:pt x="3" y="0"/>
                  </a:lnTo>
                  <a:close/>
                </a:path>
              </a:pathLst>
            </a:custGeom>
            <a:solidFill>
              <a:srgbClr val="E2B987"/>
            </a:solidFill>
            <a:ln w="9525">
              <a:noFill/>
            </a:ln>
          </p:spPr>
          <p:txBody>
            <a:bodyPr/>
            <a:p>
              <a:endParaRPr lang="zh-CN" altLang="en-US"/>
            </a:p>
          </p:txBody>
        </p:sp>
        <p:sp>
          <p:nvSpPr>
            <p:cNvPr id="44073" name="Freeform 632"/>
            <p:cNvSpPr/>
            <p:nvPr/>
          </p:nvSpPr>
          <p:spPr>
            <a:xfrm>
              <a:off x="217487" y="112712"/>
              <a:ext cx="33337" cy="288925"/>
            </a:xfrm>
            <a:custGeom>
              <a:avLst/>
              <a:gdLst/>
              <a:ahLst/>
              <a:cxnLst>
                <a:cxn ang="0">
                  <a:pos x="0" y="0"/>
                </a:cxn>
                <a:cxn ang="0">
                  <a:pos x="0" y="28160807"/>
                </a:cxn>
                <a:cxn ang="0">
                  <a:pos x="27440055" y="140796530"/>
                </a:cxn>
                <a:cxn ang="0">
                  <a:pos x="82323869" y="535021559"/>
                </a:cxn>
                <a:cxn ang="0">
                  <a:pos x="41160083" y="985568202"/>
                </a:cxn>
                <a:cxn ang="0">
                  <a:pos x="82323869" y="1013729009"/>
                </a:cxn>
                <a:cxn ang="0">
                  <a:pos x="82323869" y="1055964591"/>
                </a:cxn>
                <a:cxn ang="0">
                  <a:pos x="68603842" y="1084125398"/>
                </a:cxn>
                <a:cxn ang="0">
                  <a:pos x="82323869" y="1070046870"/>
                </a:cxn>
                <a:cxn ang="0">
                  <a:pos x="109763925" y="1041886064"/>
                </a:cxn>
                <a:cxn ang="0">
                  <a:pos x="82323869" y="901089534"/>
                </a:cxn>
                <a:cxn ang="0">
                  <a:pos x="123483952" y="464625170"/>
                </a:cxn>
                <a:cxn ang="0">
                  <a:pos x="82323869" y="225271445"/>
                </a:cxn>
                <a:cxn ang="0">
                  <a:pos x="0" y="0"/>
                </a:cxn>
              </a:cxnLst>
              <a:pathLst>
                <a:path w="9" h="77">
                  <a:moveTo>
                    <a:pt x="0" y="0"/>
                  </a:moveTo>
                  <a:cubicBezTo>
                    <a:pt x="0" y="2"/>
                    <a:pt x="0" y="2"/>
                    <a:pt x="0" y="2"/>
                  </a:cubicBezTo>
                  <a:cubicBezTo>
                    <a:pt x="2" y="10"/>
                    <a:pt x="2" y="10"/>
                    <a:pt x="2" y="10"/>
                  </a:cubicBezTo>
                  <a:cubicBezTo>
                    <a:pt x="6" y="38"/>
                    <a:pt x="6" y="38"/>
                    <a:pt x="6" y="38"/>
                  </a:cubicBezTo>
                  <a:cubicBezTo>
                    <a:pt x="6" y="48"/>
                    <a:pt x="5" y="59"/>
                    <a:pt x="3" y="70"/>
                  </a:cubicBezTo>
                  <a:cubicBezTo>
                    <a:pt x="6" y="72"/>
                    <a:pt x="6" y="72"/>
                    <a:pt x="6" y="72"/>
                  </a:cubicBezTo>
                  <a:cubicBezTo>
                    <a:pt x="6" y="75"/>
                    <a:pt x="6" y="75"/>
                    <a:pt x="6" y="75"/>
                  </a:cubicBezTo>
                  <a:cubicBezTo>
                    <a:pt x="5" y="77"/>
                    <a:pt x="5" y="77"/>
                    <a:pt x="5" y="77"/>
                  </a:cubicBezTo>
                  <a:cubicBezTo>
                    <a:pt x="6" y="76"/>
                    <a:pt x="6" y="76"/>
                    <a:pt x="6" y="76"/>
                  </a:cubicBezTo>
                  <a:cubicBezTo>
                    <a:pt x="8" y="74"/>
                    <a:pt x="8" y="74"/>
                    <a:pt x="8" y="74"/>
                  </a:cubicBezTo>
                  <a:cubicBezTo>
                    <a:pt x="6" y="64"/>
                    <a:pt x="6" y="64"/>
                    <a:pt x="6" y="64"/>
                  </a:cubicBezTo>
                  <a:cubicBezTo>
                    <a:pt x="8" y="53"/>
                    <a:pt x="9" y="43"/>
                    <a:pt x="9" y="33"/>
                  </a:cubicBezTo>
                  <a:cubicBezTo>
                    <a:pt x="6" y="16"/>
                    <a:pt x="6" y="16"/>
                    <a:pt x="6" y="16"/>
                  </a:cubicBezTo>
                  <a:cubicBezTo>
                    <a:pt x="6" y="7"/>
                    <a:pt x="4" y="2"/>
                    <a:pt x="0" y="0"/>
                  </a:cubicBezTo>
                  <a:close/>
                </a:path>
              </a:pathLst>
            </a:custGeom>
            <a:solidFill>
              <a:srgbClr val="B68B5E"/>
            </a:solidFill>
            <a:ln w="9525">
              <a:noFill/>
            </a:ln>
          </p:spPr>
          <p:txBody>
            <a:bodyPr/>
            <a:p>
              <a:endParaRPr lang="zh-CN" altLang="en-US"/>
            </a:p>
          </p:txBody>
        </p:sp>
        <p:sp>
          <p:nvSpPr>
            <p:cNvPr id="44074" name="Freeform 633"/>
            <p:cNvSpPr>
              <a:spLocks noEditPoints="1"/>
            </p:cNvSpPr>
            <p:nvPr/>
          </p:nvSpPr>
          <p:spPr>
            <a:xfrm>
              <a:off x="0" y="142875"/>
              <a:ext cx="157162" cy="157162"/>
            </a:xfrm>
            <a:custGeom>
              <a:avLst/>
              <a:gdLst/>
              <a:ahLst/>
              <a:cxnLst>
                <a:cxn ang="0">
                  <a:pos x="518080791" y="504078405"/>
                </a:cxn>
                <a:cxn ang="0">
                  <a:pos x="476073634" y="504078405"/>
                </a:cxn>
                <a:cxn ang="0">
                  <a:pos x="532083177" y="490076019"/>
                </a:cxn>
                <a:cxn ang="0">
                  <a:pos x="588092720" y="560087948"/>
                </a:cxn>
                <a:cxn ang="0">
                  <a:pos x="532083177" y="476073634"/>
                </a:cxn>
                <a:cxn ang="0">
                  <a:pos x="504078405" y="476073634"/>
                </a:cxn>
                <a:cxn ang="0">
                  <a:pos x="518080791" y="448068862"/>
                </a:cxn>
                <a:cxn ang="0">
                  <a:pos x="588092720" y="490076019"/>
                </a:cxn>
                <a:cxn ang="0">
                  <a:pos x="588092720" y="490076019"/>
                </a:cxn>
                <a:cxn ang="0">
                  <a:pos x="574090334" y="476073634"/>
                </a:cxn>
                <a:cxn ang="0">
                  <a:pos x="518080791" y="434070218"/>
                </a:cxn>
                <a:cxn ang="0">
                  <a:pos x="434070218" y="448068862"/>
                </a:cxn>
                <a:cxn ang="0">
                  <a:pos x="364058289" y="504078405"/>
                </a:cxn>
                <a:cxn ang="0">
                  <a:pos x="140023858" y="350055903"/>
                </a:cxn>
                <a:cxn ang="0">
                  <a:pos x="140023858" y="322051132"/>
                </a:cxn>
                <a:cxn ang="0">
                  <a:pos x="308048746" y="98016701"/>
                </a:cxn>
                <a:cxn ang="0">
                  <a:pos x="280043974" y="0"/>
                </a:cxn>
                <a:cxn ang="0">
                  <a:pos x="210032045" y="70011929"/>
                </a:cxn>
                <a:cxn ang="0">
                  <a:pos x="28004772" y="336053517"/>
                </a:cxn>
                <a:cxn ang="0">
                  <a:pos x="0" y="406065447"/>
                </a:cxn>
                <a:cxn ang="0">
                  <a:pos x="392063061" y="560087948"/>
                </a:cxn>
                <a:cxn ang="0">
                  <a:pos x="448068862" y="532083177"/>
                </a:cxn>
                <a:cxn ang="0">
                  <a:pos x="490076019" y="546085563"/>
                </a:cxn>
                <a:cxn ang="0">
                  <a:pos x="490076019" y="532083177"/>
                </a:cxn>
                <a:cxn ang="0">
                  <a:pos x="462071248" y="518080791"/>
                </a:cxn>
                <a:cxn ang="0">
                  <a:pos x="504078405" y="518080791"/>
                </a:cxn>
                <a:cxn ang="0">
                  <a:pos x="546085563" y="588092720"/>
                </a:cxn>
                <a:cxn ang="0">
                  <a:pos x="518080791" y="504078405"/>
                </a:cxn>
                <a:cxn ang="0">
                  <a:pos x="224034431" y="70011929"/>
                </a:cxn>
                <a:cxn ang="0">
                  <a:pos x="266041588" y="14002386"/>
                </a:cxn>
                <a:cxn ang="0">
                  <a:pos x="280043974" y="42007157"/>
                </a:cxn>
                <a:cxn ang="0">
                  <a:pos x="28004772" y="392063061"/>
                </a:cxn>
                <a:cxn ang="0">
                  <a:pos x="14002386" y="392063061"/>
                </a:cxn>
                <a:cxn ang="0">
                  <a:pos x="28004772" y="336053517"/>
                </a:cxn>
                <a:cxn ang="0">
                  <a:pos x="28004772" y="336053517"/>
                </a:cxn>
                <a:cxn ang="0">
                  <a:pos x="224034431" y="70011929"/>
                </a:cxn>
              </a:cxnLst>
              <a:pathLst>
                <a:path w="42" h="42">
                  <a:moveTo>
                    <a:pt x="37" y="36"/>
                  </a:moveTo>
                  <a:cubicBezTo>
                    <a:pt x="34" y="36"/>
                    <a:pt x="34" y="36"/>
                    <a:pt x="34" y="36"/>
                  </a:cubicBezTo>
                  <a:cubicBezTo>
                    <a:pt x="38" y="35"/>
                    <a:pt x="38" y="35"/>
                    <a:pt x="38" y="35"/>
                  </a:cubicBezTo>
                  <a:cubicBezTo>
                    <a:pt x="42" y="40"/>
                    <a:pt x="42" y="40"/>
                    <a:pt x="42" y="40"/>
                  </a:cubicBezTo>
                  <a:cubicBezTo>
                    <a:pt x="38" y="34"/>
                    <a:pt x="38" y="34"/>
                    <a:pt x="38" y="34"/>
                  </a:cubicBezTo>
                  <a:cubicBezTo>
                    <a:pt x="36" y="34"/>
                    <a:pt x="36" y="34"/>
                    <a:pt x="36" y="34"/>
                  </a:cubicBezTo>
                  <a:cubicBezTo>
                    <a:pt x="37" y="32"/>
                    <a:pt x="37" y="32"/>
                    <a:pt x="37" y="32"/>
                  </a:cubicBezTo>
                  <a:cubicBezTo>
                    <a:pt x="42" y="35"/>
                    <a:pt x="42" y="35"/>
                    <a:pt x="42" y="35"/>
                  </a:cubicBezTo>
                  <a:cubicBezTo>
                    <a:pt x="42" y="35"/>
                    <a:pt x="42" y="35"/>
                    <a:pt x="42" y="35"/>
                  </a:cubicBezTo>
                  <a:cubicBezTo>
                    <a:pt x="41" y="34"/>
                    <a:pt x="41" y="34"/>
                    <a:pt x="41" y="34"/>
                  </a:cubicBezTo>
                  <a:cubicBezTo>
                    <a:pt x="37" y="31"/>
                    <a:pt x="37" y="31"/>
                    <a:pt x="37" y="31"/>
                  </a:cubicBezTo>
                  <a:cubicBezTo>
                    <a:pt x="31" y="32"/>
                    <a:pt x="31" y="32"/>
                    <a:pt x="31" y="32"/>
                  </a:cubicBezTo>
                  <a:cubicBezTo>
                    <a:pt x="26" y="36"/>
                    <a:pt x="26" y="36"/>
                    <a:pt x="26" y="36"/>
                  </a:cubicBezTo>
                  <a:cubicBezTo>
                    <a:pt x="21" y="34"/>
                    <a:pt x="15" y="30"/>
                    <a:pt x="10" y="25"/>
                  </a:cubicBezTo>
                  <a:cubicBezTo>
                    <a:pt x="10" y="23"/>
                    <a:pt x="10" y="23"/>
                    <a:pt x="10" y="23"/>
                  </a:cubicBezTo>
                  <a:cubicBezTo>
                    <a:pt x="22" y="7"/>
                    <a:pt x="22" y="7"/>
                    <a:pt x="22" y="7"/>
                  </a:cubicBezTo>
                  <a:cubicBezTo>
                    <a:pt x="20" y="0"/>
                    <a:pt x="20" y="0"/>
                    <a:pt x="20" y="0"/>
                  </a:cubicBezTo>
                  <a:cubicBezTo>
                    <a:pt x="18" y="1"/>
                    <a:pt x="17" y="2"/>
                    <a:pt x="15" y="5"/>
                  </a:cubicBezTo>
                  <a:cubicBezTo>
                    <a:pt x="2" y="24"/>
                    <a:pt x="2" y="24"/>
                    <a:pt x="2" y="24"/>
                  </a:cubicBezTo>
                  <a:cubicBezTo>
                    <a:pt x="1" y="26"/>
                    <a:pt x="0" y="27"/>
                    <a:pt x="0" y="29"/>
                  </a:cubicBezTo>
                  <a:cubicBezTo>
                    <a:pt x="28" y="40"/>
                    <a:pt x="28" y="40"/>
                    <a:pt x="28" y="40"/>
                  </a:cubicBezTo>
                  <a:cubicBezTo>
                    <a:pt x="32" y="38"/>
                    <a:pt x="32" y="38"/>
                    <a:pt x="32" y="38"/>
                  </a:cubicBezTo>
                  <a:cubicBezTo>
                    <a:pt x="35" y="39"/>
                    <a:pt x="35" y="39"/>
                    <a:pt x="35" y="39"/>
                  </a:cubicBezTo>
                  <a:cubicBezTo>
                    <a:pt x="35" y="38"/>
                    <a:pt x="35" y="38"/>
                    <a:pt x="35" y="38"/>
                  </a:cubicBezTo>
                  <a:cubicBezTo>
                    <a:pt x="33" y="37"/>
                    <a:pt x="33" y="37"/>
                    <a:pt x="33" y="37"/>
                  </a:cubicBezTo>
                  <a:cubicBezTo>
                    <a:pt x="36" y="37"/>
                    <a:pt x="36" y="37"/>
                    <a:pt x="36" y="37"/>
                  </a:cubicBezTo>
                  <a:cubicBezTo>
                    <a:pt x="39" y="42"/>
                    <a:pt x="39" y="42"/>
                    <a:pt x="39" y="42"/>
                  </a:cubicBezTo>
                  <a:lnTo>
                    <a:pt x="37" y="36"/>
                  </a:lnTo>
                  <a:close/>
                  <a:moveTo>
                    <a:pt x="16" y="5"/>
                  </a:moveTo>
                  <a:cubicBezTo>
                    <a:pt x="17" y="3"/>
                    <a:pt x="18" y="2"/>
                    <a:pt x="19" y="1"/>
                  </a:cubicBezTo>
                  <a:cubicBezTo>
                    <a:pt x="20" y="3"/>
                    <a:pt x="20" y="3"/>
                    <a:pt x="20" y="3"/>
                  </a:cubicBezTo>
                  <a:cubicBezTo>
                    <a:pt x="13" y="11"/>
                    <a:pt x="7" y="20"/>
                    <a:pt x="2" y="28"/>
                  </a:cubicBezTo>
                  <a:cubicBezTo>
                    <a:pt x="1" y="28"/>
                    <a:pt x="1" y="28"/>
                    <a:pt x="1" y="28"/>
                  </a:cubicBezTo>
                  <a:cubicBezTo>
                    <a:pt x="1" y="27"/>
                    <a:pt x="2" y="26"/>
                    <a:pt x="2" y="24"/>
                  </a:cubicBezTo>
                  <a:cubicBezTo>
                    <a:pt x="2" y="24"/>
                    <a:pt x="2" y="24"/>
                    <a:pt x="2" y="24"/>
                  </a:cubicBezTo>
                  <a:cubicBezTo>
                    <a:pt x="16" y="5"/>
                    <a:pt x="16" y="5"/>
                    <a:pt x="16" y="5"/>
                  </a:cubicBezTo>
                  <a:close/>
                </a:path>
              </a:pathLst>
            </a:custGeom>
            <a:solidFill>
              <a:srgbClr val="E2B987"/>
            </a:solidFill>
            <a:ln w="9525">
              <a:noFill/>
            </a:ln>
          </p:spPr>
          <p:txBody>
            <a:bodyPr/>
            <a:p>
              <a:endParaRPr lang="zh-CN" altLang="en-US"/>
            </a:p>
          </p:txBody>
        </p:sp>
        <p:sp>
          <p:nvSpPr>
            <p:cNvPr id="44075" name="Freeform 634"/>
            <p:cNvSpPr/>
            <p:nvPr/>
          </p:nvSpPr>
          <p:spPr>
            <a:xfrm>
              <a:off x="3175" y="146050"/>
              <a:ext cx="71437" cy="101600"/>
            </a:xfrm>
            <a:custGeom>
              <a:avLst/>
              <a:gdLst/>
              <a:ahLst/>
              <a:cxnLst>
                <a:cxn ang="0">
                  <a:pos x="254454834" y="0"/>
                </a:cxn>
                <a:cxn ang="0">
                  <a:pos x="212047575" y="56640119"/>
                </a:cxn>
                <a:cxn ang="0">
                  <a:pos x="212047575" y="56640119"/>
                </a:cxn>
                <a:cxn ang="0">
                  <a:pos x="14137006" y="325676919"/>
                </a:cxn>
                <a:cxn ang="0">
                  <a:pos x="14137006" y="325676919"/>
                </a:cxn>
                <a:cxn ang="0">
                  <a:pos x="0" y="382317037"/>
                </a:cxn>
                <a:cxn ang="0">
                  <a:pos x="14137006" y="382317037"/>
                </a:cxn>
                <a:cxn ang="0">
                  <a:pos x="268591840" y="28320059"/>
                </a:cxn>
                <a:cxn ang="0">
                  <a:pos x="254454834" y="0"/>
                </a:cxn>
              </a:cxnLst>
              <a:pathLst>
                <a:path w="19" h="27">
                  <a:moveTo>
                    <a:pt x="18" y="0"/>
                  </a:moveTo>
                  <a:cubicBezTo>
                    <a:pt x="17" y="1"/>
                    <a:pt x="16" y="2"/>
                    <a:pt x="15" y="4"/>
                  </a:cubicBezTo>
                  <a:cubicBezTo>
                    <a:pt x="15" y="4"/>
                    <a:pt x="15" y="4"/>
                    <a:pt x="15" y="4"/>
                  </a:cubicBezTo>
                  <a:cubicBezTo>
                    <a:pt x="1" y="23"/>
                    <a:pt x="1" y="23"/>
                    <a:pt x="1" y="23"/>
                  </a:cubicBezTo>
                  <a:cubicBezTo>
                    <a:pt x="1" y="23"/>
                    <a:pt x="1" y="23"/>
                    <a:pt x="1" y="23"/>
                  </a:cubicBezTo>
                  <a:cubicBezTo>
                    <a:pt x="1" y="25"/>
                    <a:pt x="0" y="26"/>
                    <a:pt x="0" y="27"/>
                  </a:cubicBezTo>
                  <a:cubicBezTo>
                    <a:pt x="1" y="27"/>
                    <a:pt x="1" y="27"/>
                    <a:pt x="1" y="27"/>
                  </a:cubicBezTo>
                  <a:cubicBezTo>
                    <a:pt x="6" y="19"/>
                    <a:pt x="12" y="10"/>
                    <a:pt x="19" y="2"/>
                  </a:cubicBezTo>
                  <a:lnTo>
                    <a:pt x="18" y="0"/>
                  </a:lnTo>
                  <a:close/>
                </a:path>
              </a:pathLst>
            </a:custGeom>
            <a:solidFill>
              <a:srgbClr val="F2E6DD"/>
            </a:solidFill>
            <a:ln w="9525">
              <a:noFill/>
            </a:ln>
          </p:spPr>
          <p:txBody>
            <a:bodyPr/>
            <a:p>
              <a:endParaRPr lang="zh-CN" altLang="en-US"/>
            </a:p>
          </p:txBody>
        </p:sp>
        <p:sp>
          <p:nvSpPr>
            <p:cNvPr id="44076" name="Freeform 635"/>
            <p:cNvSpPr/>
            <p:nvPr/>
          </p:nvSpPr>
          <p:spPr>
            <a:xfrm>
              <a:off x="127000" y="274637"/>
              <a:ext cx="30162" cy="22225"/>
            </a:xfrm>
            <a:custGeom>
              <a:avLst/>
              <a:gdLst/>
              <a:ahLst/>
              <a:cxnLst>
                <a:cxn ang="0">
                  <a:pos x="0" y="13720233"/>
                </a:cxn>
                <a:cxn ang="0">
                  <a:pos x="42645298" y="13720233"/>
                </a:cxn>
                <a:cxn ang="0">
                  <a:pos x="56859140" y="27440467"/>
                </a:cxn>
                <a:cxn ang="0">
                  <a:pos x="113718281" y="68604871"/>
                </a:cxn>
                <a:cxn ang="0">
                  <a:pos x="56859140" y="0"/>
                </a:cxn>
                <a:cxn ang="0">
                  <a:pos x="0" y="13720233"/>
                </a:cxn>
              </a:cxnLst>
              <a:pathLst>
                <a:path w="8" h="6">
                  <a:moveTo>
                    <a:pt x="0" y="1"/>
                  </a:moveTo>
                  <a:cubicBezTo>
                    <a:pt x="3" y="1"/>
                    <a:pt x="3" y="1"/>
                    <a:pt x="3" y="1"/>
                  </a:cubicBezTo>
                  <a:cubicBezTo>
                    <a:pt x="4" y="2"/>
                    <a:pt x="4" y="2"/>
                    <a:pt x="4" y="2"/>
                  </a:cubicBezTo>
                  <a:cubicBezTo>
                    <a:pt x="5" y="4"/>
                    <a:pt x="6" y="6"/>
                    <a:pt x="8" y="5"/>
                  </a:cubicBezTo>
                  <a:cubicBezTo>
                    <a:pt x="4" y="0"/>
                    <a:pt x="4" y="0"/>
                    <a:pt x="4" y="0"/>
                  </a:cubicBezTo>
                  <a:lnTo>
                    <a:pt x="0" y="1"/>
                  </a:lnTo>
                  <a:close/>
                </a:path>
              </a:pathLst>
            </a:custGeom>
            <a:solidFill>
              <a:srgbClr val="B68B5E"/>
            </a:solidFill>
            <a:ln w="9525">
              <a:noFill/>
            </a:ln>
          </p:spPr>
          <p:txBody>
            <a:bodyPr/>
            <a:p>
              <a:endParaRPr lang="zh-CN" altLang="en-US"/>
            </a:p>
          </p:txBody>
        </p:sp>
        <p:sp>
          <p:nvSpPr>
            <p:cNvPr id="44077" name="Freeform 636"/>
            <p:cNvSpPr>
              <a:spLocks noEditPoints="1"/>
            </p:cNvSpPr>
            <p:nvPr/>
          </p:nvSpPr>
          <p:spPr>
            <a:xfrm>
              <a:off x="85725" y="266700"/>
              <a:ext cx="142875" cy="217487"/>
            </a:xfrm>
            <a:custGeom>
              <a:avLst/>
              <a:gdLst/>
              <a:ahLst/>
              <a:cxnLst>
                <a:cxn ang="0">
                  <a:pos x="226186164" y="126547436"/>
                </a:cxn>
                <a:cxn ang="0">
                  <a:pos x="183774849" y="70304548"/>
                </a:cxn>
                <a:cxn ang="0">
                  <a:pos x="169637743" y="70304548"/>
                </a:cxn>
                <a:cxn ang="0">
                  <a:pos x="169637743" y="84366207"/>
                </a:cxn>
                <a:cxn ang="0">
                  <a:pos x="183774849" y="140609095"/>
                </a:cxn>
                <a:cxn ang="0">
                  <a:pos x="141367293" y="98424117"/>
                </a:cxn>
                <a:cxn ang="0">
                  <a:pos x="127230188" y="98424117"/>
                </a:cxn>
                <a:cxn ang="0">
                  <a:pos x="56544661" y="112485776"/>
                </a:cxn>
                <a:cxn ang="0">
                  <a:pos x="14137105" y="590555950"/>
                </a:cxn>
                <a:cxn ang="0">
                  <a:pos x="0" y="815527503"/>
                </a:cxn>
                <a:cxn ang="0">
                  <a:pos x="494779885" y="618675519"/>
                </a:cxn>
                <a:cxn ang="0">
                  <a:pos x="409961013" y="407765626"/>
                </a:cxn>
                <a:cxn ang="0">
                  <a:pos x="466509434" y="253094872"/>
                </a:cxn>
                <a:cxn ang="0">
                  <a:pos x="466509434" y="14061659"/>
                </a:cxn>
                <a:cxn ang="0">
                  <a:pos x="254460375" y="14061659"/>
                </a:cxn>
                <a:cxn ang="0">
                  <a:pos x="268597480" y="28123319"/>
                </a:cxn>
                <a:cxn ang="0">
                  <a:pos x="268597480" y="28123319"/>
                </a:cxn>
                <a:cxn ang="0">
                  <a:pos x="212049059" y="0"/>
                </a:cxn>
                <a:cxn ang="0">
                  <a:pos x="183774849" y="14061659"/>
                </a:cxn>
                <a:cxn ang="0">
                  <a:pos x="212049059" y="14061659"/>
                </a:cxn>
                <a:cxn ang="0">
                  <a:pos x="268597480" y="98424117"/>
                </a:cxn>
                <a:cxn ang="0">
                  <a:pos x="212049059" y="56242888"/>
                </a:cxn>
                <a:cxn ang="0">
                  <a:pos x="197911954" y="42181229"/>
                </a:cxn>
                <a:cxn ang="0">
                  <a:pos x="226186164" y="126547436"/>
                </a:cxn>
                <a:cxn ang="0">
                  <a:pos x="28274211" y="590555950"/>
                </a:cxn>
                <a:cxn ang="0">
                  <a:pos x="70681766" y="140609095"/>
                </a:cxn>
                <a:cxn ang="0">
                  <a:pos x="98955977" y="126547436"/>
                </a:cxn>
                <a:cxn ang="0">
                  <a:pos x="70681766" y="590555950"/>
                </a:cxn>
                <a:cxn ang="0">
                  <a:pos x="42411316" y="787404184"/>
                </a:cxn>
                <a:cxn ang="0">
                  <a:pos x="14137105" y="787404184"/>
                </a:cxn>
                <a:cxn ang="0">
                  <a:pos x="28274211" y="590555950"/>
                </a:cxn>
              </a:cxnLst>
              <a:pathLst>
                <a:path w="38" h="58">
                  <a:moveTo>
                    <a:pt x="16" y="9"/>
                  </a:moveTo>
                  <a:cubicBezTo>
                    <a:pt x="15" y="9"/>
                    <a:pt x="14" y="8"/>
                    <a:pt x="13" y="5"/>
                  </a:cubicBezTo>
                  <a:cubicBezTo>
                    <a:pt x="12" y="5"/>
                    <a:pt x="12" y="5"/>
                    <a:pt x="12" y="5"/>
                  </a:cubicBezTo>
                  <a:cubicBezTo>
                    <a:pt x="12" y="6"/>
                    <a:pt x="12" y="6"/>
                    <a:pt x="12" y="6"/>
                  </a:cubicBezTo>
                  <a:cubicBezTo>
                    <a:pt x="13" y="10"/>
                    <a:pt x="13" y="10"/>
                    <a:pt x="13" y="10"/>
                  </a:cubicBezTo>
                  <a:cubicBezTo>
                    <a:pt x="12" y="10"/>
                    <a:pt x="11" y="9"/>
                    <a:pt x="10" y="7"/>
                  </a:cubicBezTo>
                  <a:cubicBezTo>
                    <a:pt x="9" y="7"/>
                    <a:pt x="9" y="7"/>
                    <a:pt x="9" y="7"/>
                  </a:cubicBezTo>
                  <a:cubicBezTo>
                    <a:pt x="7" y="8"/>
                    <a:pt x="6" y="8"/>
                    <a:pt x="4" y="8"/>
                  </a:cubicBezTo>
                  <a:cubicBezTo>
                    <a:pt x="1" y="19"/>
                    <a:pt x="0" y="30"/>
                    <a:pt x="1" y="42"/>
                  </a:cubicBezTo>
                  <a:cubicBezTo>
                    <a:pt x="0" y="58"/>
                    <a:pt x="0" y="58"/>
                    <a:pt x="0" y="58"/>
                  </a:cubicBezTo>
                  <a:cubicBezTo>
                    <a:pt x="26" y="57"/>
                    <a:pt x="38" y="52"/>
                    <a:pt x="35" y="44"/>
                  </a:cubicBezTo>
                  <a:cubicBezTo>
                    <a:pt x="30" y="41"/>
                    <a:pt x="28" y="36"/>
                    <a:pt x="29" y="29"/>
                  </a:cubicBezTo>
                  <a:cubicBezTo>
                    <a:pt x="33" y="18"/>
                    <a:pt x="33" y="18"/>
                    <a:pt x="33" y="18"/>
                  </a:cubicBezTo>
                  <a:cubicBezTo>
                    <a:pt x="33" y="1"/>
                    <a:pt x="33" y="1"/>
                    <a:pt x="33" y="1"/>
                  </a:cubicBezTo>
                  <a:cubicBezTo>
                    <a:pt x="18" y="1"/>
                    <a:pt x="18" y="1"/>
                    <a:pt x="18" y="1"/>
                  </a:cubicBezTo>
                  <a:cubicBezTo>
                    <a:pt x="19" y="2"/>
                    <a:pt x="19" y="2"/>
                    <a:pt x="19" y="2"/>
                  </a:cubicBezTo>
                  <a:cubicBezTo>
                    <a:pt x="19" y="2"/>
                    <a:pt x="19" y="2"/>
                    <a:pt x="19" y="2"/>
                  </a:cubicBezTo>
                  <a:cubicBezTo>
                    <a:pt x="17" y="2"/>
                    <a:pt x="16" y="2"/>
                    <a:pt x="15" y="0"/>
                  </a:cubicBezTo>
                  <a:cubicBezTo>
                    <a:pt x="13" y="1"/>
                    <a:pt x="13" y="1"/>
                    <a:pt x="13" y="1"/>
                  </a:cubicBezTo>
                  <a:cubicBezTo>
                    <a:pt x="15" y="1"/>
                    <a:pt x="15" y="1"/>
                    <a:pt x="15" y="1"/>
                  </a:cubicBezTo>
                  <a:cubicBezTo>
                    <a:pt x="19" y="7"/>
                    <a:pt x="19" y="7"/>
                    <a:pt x="19" y="7"/>
                  </a:cubicBezTo>
                  <a:cubicBezTo>
                    <a:pt x="17" y="8"/>
                    <a:pt x="16" y="6"/>
                    <a:pt x="15" y="4"/>
                  </a:cubicBezTo>
                  <a:cubicBezTo>
                    <a:pt x="14" y="3"/>
                    <a:pt x="14" y="3"/>
                    <a:pt x="14" y="3"/>
                  </a:cubicBezTo>
                  <a:lnTo>
                    <a:pt x="16" y="9"/>
                  </a:lnTo>
                  <a:close/>
                  <a:moveTo>
                    <a:pt x="2" y="42"/>
                  </a:moveTo>
                  <a:cubicBezTo>
                    <a:pt x="2" y="32"/>
                    <a:pt x="3" y="21"/>
                    <a:pt x="5" y="10"/>
                  </a:cubicBezTo>
                  <a:cubicBezTo>
                    <a:pt x="7" y="9"/>
                    <a:pt x="7" y="9"/>
                    <a:pt x="7" y="9"/>
                  </a:cubicBezTo>
                  <a:cubicBezTo>
                    <a:pt x="4" y="20"/>
                    <a:pt x="4" y="31"/>
                    <a:pt x="5" y="42"/>
                  </a:cubicBezTo>
                  <a:cubicBezTo>
                    <a:pt x="3" y="56"/>
                    <a:pt x="3" y="56"/>
                    <a:pt x="3" y="56"/>
                  </a:cubicBezTo>
                  <a:cubicBezTo>
                    <a:pt x="1" y="56"/>
                    <a:pt x="1" y="56"/>
                    <a:pt x="1" y="56"/>
                  </a:cubicBezTo>
                  <a:lnTo>
                    <a:pt x="2" y="42"/>
                  </a:lnTo>
                  <a:close/>
                </a:path>
              </a:pathLst>
            </a:custGeom>
            <a:solidFill>
              <a:srgbClr val="595757"/>
            </a:solidFill>
            <a:ln w="9525">
              <a:noFill/>
            </a:ln>
          </p:spPr>
          <p:txBody>
            <a:bodyPr/>
            <a:p>
              <a:endParaRPr lang="zh-CN" altLang="en-US"/>
            </a:p>
          </p:txBody>
        </p:sp>
        <p:sp>
          <p:nvSpPr>
            <p:cNvPr id="44078" name="Freeform 637"/>
            <p:cNvSpPr/>
            <p:nvPr/>
          </p:nvSpPr>
          <p:spPr>
            <a:xfrm>
              <a:off x="88900" y="300037"/>
              <a:ext cx="23812" cy="176212"/>
            </a:xfrm>
            <a:custGeom>
              <a:avLst/>
              <a:gdLst/>
              <a:ahLst/>
              <a:cxnLst>
                <a:cxn ang="0">
                  <a:pos x="63002583" y="14055719"/>
                </a:cxn>
                <a:cxn ang="0">
                  <a:pos x="15751638" y="463861219"/>
                </a:cxn>
                <a:cxn ang="0">
                  <a:pos x="0" y="660652531"/>
                </a:cxn>
                <a:cxn ang="0">
                  <a:pos x="31499307" y="660652531"/>
                </a:cxn>
                <a:cxn ang="0">
                  <a:pos x="63002583" y="463861219"/>
                </a:cxn>
                <a:cxn ang="0">
                  <a:pos x="94501891" y="0"/>
                </a:cxn>
                <a:cxn ang="0">
                  <a:pos x="63002583" y="14055719"/>
                </a:cxn>
              </a:cxnLst>
              <a:pathLst>
                <a:path w="6" h="47">
                  <a:moveTo>
                    <a:pt x="4" y="1"/>
                  </a:moveTo>
                  <a:cubicBezTo>
                    <a:pt x="2" y="12"/>
                    <a:pt x="1" y="23"/>
                    <a:pt x="1" y="33"/>
                  </a:cubicBezTo>
                  <a:cubicBezTo>
                    <a:pt x="0" y="47"/>
                    <a:pt x="0" y="47"/>
                    <a:pt x="0" y="47"/>
                  </a:cubicBezTo>
                  <a:cubicBezTo>
                    <a:pt x="2" y="47"/>
                    <a:pt x="2" y="47"/>
                    <a:pt x="2" y="47"/>
                  </a:cubicBezTo>
                  <a:cubicBezTo>
                    <a:pt x="4" y="33"/>
                    <a:pt x="4" y="33"/>
                    <a:pt x="4" y="33"/>
                  </a:cubicBezTo>
                  <a:cubicBezTo>
                    <a:pt x="3" y="22"/>
                    <a:pt x="3" y="11"/>
                    <a:pt x="6" y="0"/>
                  </a:cubicBezTo>
                  <a:lnTo>
                    <a:pt x="4" y="1"/>
                  </a:lnTo>
                  <a:close/>
                </a:path>
              </a:pathLst>
            </a:custGeom>
            <a:solidFill>
              <a:srgbClr val="B5B5B6"/>
            </a:solidFill>
            <a:ln w="9525">
              <a:noFill/>
            </a:ln>
          </p:spPr>
          <p:txBody>
            <a:bodyPr/>
            <a:p>
              <a:endParaRPr lang="zh-CN" altLang="en-US"/>
            </a:p>
          </p:txBody>
        </p:sp>
        <p:sp>
          <p:nvSpPr>
            <p:cNvPr id="44079" name="Freeform 638"/>
            <p:cNvSpPr/>
            <p:nvPr/>
          </p:nvSpPr>
          <p:spPr>
            <a:xfrm>
              <a:off x="123825" y="280987"/>
              <a:ext cx="22225" cy="19050"/>
            </a:xfrm>
            <a:custGeom>
              <a:avLst/>
              <a:gdLst/>
              <a:ahLst/>
              <a:cxnLst>
                <a:cxn ang="0">
                  <a:pos x="41164404" y="14516100"/>
                </a:cxn>
                <a:cxn ang="0">
                  <a:pos x="82325104" y="72580500"/>
                </a:cxn>
                <a:cxn ang="0">
                  <a:pos x="41164404" y="0"/>
                </a:cxn>
                <a:cxn ang="0">
                  <a:pos x="0" y="0"/>
                </a:cxn>
                <a:cxn ang="0">
                  <a:pos x="27440467" y="14516100"/>
                </a:cxn>
                <a:cxn ang="0">
                  <a:pos x="41164404" y="14516100"/>
                </a:cxn>
              </a:cxnLst>
              <a:pathLst>
                <a:path w="6" h="5">
                  <a:moveTo>
                    <a:pt x="3" y="1"/>
                  </a:moveTo>
                  <a:cubicBezTo>
                    <a:pt x="4" y="4"/>
                    <a:pt x="5" y="5"/>
                    <a:pt x="6" y="5"/>
                  </a:cubicBezTo>
                  <a:cubicBezTo>
                    <a:pt x="3" y="0"/>
                    <a:pt x="3" y="0"/>
                    <a:pt x="3" y="0"/>
                  </a:cubicBezTo>
                  <a:cubicBezTo>
                    <a:pt x="0" y="0"/>
                    <a:pt x="0" y="0"/>
                    <a:pt x="0" y="0"/>
                  </a:cubicBezTo>
                  <a:cubicBezTo>
                    <a:pt x="2" y="1"/>
                    <a:pt x="2" y="1"/>
                    <a:pt x="2" y="1"/>
                  </a:cubicBezTo>
                  <a:lnTo>
                    <a:pt x="3" y="1"/>
                  </a:lnTo>
                  <a:close/>
                </a:path>
              </a:pathLst>
            </a:custGeom>
            <a:solidFill>
              <a:srgbClr val="B68B5E"/>
            </a:solidFill>
            <a:ln w="9525">
              <a:noFill/>
            </a:ln>
          </p:spPr>
          <p:txBody>
            <a:bodyPr/>
            <a:p>
              <a:endParaRPr lang="zh-CN" altLang="en-US"/>
            </a:p>
          </p:txBody>
        </p:sp>
        <p:sp>
          <p:nvSpPr>
            <p:cNvPr id="44080" name="Freeform 639"/>
            <p:cNvSpPr/>
            <p:nvPr/>
          </p:nvSpPr>
          <p:spPr>
            <a:xfrm>
              <a:off x="134937" y="263525"/>
              <a:ext cx="22225" cy="11112"/>
            </a:xfrm>
            <a:custGeom>
              <a:avLst/>
              <a:gdLst/>
              <a:ahLst/>
              <a:cxnLst>
                <a:cxn ang="0">
                  <a:pos x="27440467" y="13719616"/>
                </a:cxn>
                <a:cxn ang="0">
                  <a:pos x="82325104" y="41158848"/>
                </a:cxn>
                <a:cxn ang="0">
                  <a:pos x="13720233" y="0"/>
                </a:cxn>
                <a:cxn ang="0">
                  <a:pos x="0" y="27439232"/>
                </a:cxn>
                <a:cxn ang="0">
                  <a:pos x="27440467" y="13719616"/>
                </a:cxn>
              </a:cxnLst>
              <a:pathLst>
                <a:path w="6" h="3">
                  <a:moveTo>
                    <a:pt x="2" y="1"/>
                  </a:moveTo>
                  <a:cubicBezTo>
                    <a:pt x="3" y="3"/>
                    <a:pt x="4" y="3"/>
                    <a:pt x="6" y="3"/>
                  </a:cubicBezTo>
                  <a:cubicBezTo>
                    <a:pt x="1" y="0"/>
                    <a:pt x="1" y="0"/>
                    <a:pt x="1" y="0"/>
                  </a:cubicBezTo>
                  <a:cubicBezTo>
                    <a:pt x="0" y="2"/>
                    <a:pt x="0" y="2"/>
                    <a:pt x="0" y="2"/>
                  </a:cubicBezTo>
                  <a:lnTo>
                    <a:pt x="2" y="1"/>
                  </a:lnTo>
                  <a:close/>
                </a:path>
              </a:pathLst>
            </a:custGeom>
            <a:solidFill>
              <a:srgbClr val="B68B5E"/>
            </a:solidFill>
            <a:ln w="9525">
              <a:noFill/>
            </a:ln>
          </p:spPr>
          <p:txBody>
            <a:bodyPr/>
            <a:p>
              <a:endParaRPr lang="zh-CN" altLang="en-US"/>
            </a:p>
          </p:txBody>
        </p:sp>
        <p:sp>
          <p:nvSpPr>
            <p:cNvPr id="44081" name="Freeform 640"/>
            <p:cNvSpPr/>
            <p:nvPr/>
          </p:nvSpPr>
          <p:spPr>
            <a:xfrm>
              <a:off x="82550" y="247650"/>
              <a:ext cx="165100" cy="247650"/>
            </a:xfrm>
            <a:custGeom>
              <a:avLst/>
              <a:gdLst/>
              <a:ahLst/>
              <a:cxnLst>
                <a:cxn ang="0">
                  <a:pos x="211192918" y="42239334"/>
                </a:cxn>
                <a:cxn ang="0">
                  <a:pos x="267510780" y="84478668"/>
                </a:cxn>
                <a:cxn ang="0">
                  <a:pos x="478703698" y="84478668"/>
                </a:cxn>
                <a:cxn ang="0">
                  <a:pos x="478703698" y="323828641"/>
                </a:cxn>
                <a:cxn ang="0">
                  <a:pos x="422385836" y="478703698"/>
                </a:cxn>
                <a:cxn ang="0">
                  <a:pos x="506864505" y="689896616"/>
                </a:cxn>
                <a:cxn ang="0">
                  <a:pos x="14078527" y="887011007"/>
                </a:cxn>
                <a:cxn ang="0">
                  <a:pos x="0" y="901089534"/>
                </a:cxn>
                <a:cxn ang="0">
                  <a:pos x="42239334" y="901089534"/>
                </a:cxn>
                <a:cxn ang="0">
                  <a:pos x="56317861" y="915171814"/>
                </a:cxn>
                <a:cxn ang="0">
                  <a:pos x="211192918" y="929250341"/>
                </a:cxn>
                <a:cxn ang="0">
                  <a:pos x="408307309" y="915171814"/>
                </a:cxn>
                <a:cxn ang="0">
                  <a:pos x="577260893" y="887011007"/>
                </a:cxn>
                <a:cxn ang="0">
                  <a:pos x="619500227" y="872932480"/>
                </a:cxn>
                <a:cxn ang="0">
                  <a:pos x="591339420" y="563182366"/>
                </a:cxn>
                <a:cxn ang="0">
                  <a:pos x="577260893" y="577260893"/>
                </a:cxn>
                <a:cxn ang="0">
                  <a:pos x="563182366" y="619500227"/>
                </a:cxn>
                <a:cxn ang="0">
                  <a:pos x="549103839" y="563182366"/>
                </a:cxn>
                <a:cxn ang="0">
                  <a:pos x="535021559" y="633578755"/>
                </a:cxn>
                <a:cxn ang="0">
                  <a:pos x="520943032" y="605421700"/>
                </a:cxn>
                <a:cxn ang="0">
                  <a:pos x="520943032" y="577260893"/>
                </a:cxn>
                <a:cxn ang="0">
                  <a:pos x="492785977" y="619500227"/>
                </a:cxn>
                <a:cxn ang="0">
                  <a:pos x="492785977" y="605421700"/>
                </a:cxn>
                <a:cxn ang="0">
                  <a:pos x="492785977" y="520943032"/>
                </a:cxn>
                <a:cxn ang="0">
                  <a:pos x="464625170" y="563182366"/>
                </a:cxn>
                <a:cxn ang="0">
                  <a:pos x="478703698" y="450546643"/>
                </a:cxn>
                <a:cxn ang="0">
                  <a:pos x="520943032" y="366067975"/>
                </a:cxn>
                <a:cxn ang="0">
                  <a:pos x="535021559" y="140796530"/>
                </a:cxn>
                <a:cxn ang="0">
                  <a:pos x="506864505" y="14078527"/>
                </a:cxn>
                <a:cxn ang="0">
                  <a:pos x="154875057" y="0"/>
                </a:cxn>
                <a:cxn ang="0">
                  <a:pos x="126714250" y="0"/>
                </a:cxn>
                <a:cxn ang="0">
                  <a:pos x="126714250" y="56317861"/>
                </a:cxn>
                <a:cxn ang="0">
                  <a:pos x="211192918" y="42239334"/>
                </a:cxn>
              </a:cxnLst>
              <a:pathLst>
                <a:path w="44" h="66">
                  <a:moveTo>
                    <a:pt x="15" y="3"/>
                  </a:moveTo>
                  <a:cubicBezTo>
                    <a:pt x="19" y="6"/>
                    <a:pt x="19" y="6"/>
                    <a:pt x="19" y="6"/>
                  </a:cubicBezTo>
                  <a:cubicBezTo>
                    <a:pt x="34" y="6"/>
                    <a:pt x="34" y="6"/>
                    <a:pt x="34" y="6"/>
                  </a:cubicBezTo>
                  <a:cubicBezTo>
                    <a:pt x="34" y="23"/>
                    <a:pt x="34" y="23"/>
                    <a:pt x="34" y="23"/>
                  </a:cubicBezTo>
                  <a:cubicBezTo>
                    <a:pt x="30" y="34"/>
                    <a:pt x="30" y="34"/>
                    <a:pt x="30" y="34"/>
                  </a:cubicBezTo>
                  <a:cubicBezTo>
                    <a:pt x="29" y="41"/>
                    <a:pt x="31" y="46"/>
                    <a:pt x="36" y="49"/>
                  </a:cubicBezTo>
                  <a:cubicBezTo>
                    <a:pt x="39" y="57"/>
                    <a:pt x="27" y="62"/>
                    <a:pt x="1" y="63"/>
                  </a:cubicBezTo>
                  <a:cubicBezTo>
                    <a:pt x="0" y="64"/>
                    <a:pt x="0" y="64"/>
                    <a:pt x="0" y="64"/>
                  </a:cubicBezTo>
                  <a:cubicBezTo>
                    <a:pt x="1" y="64"/>
                    <a:pt x="2" y="64"/>
                    <a:pt x="3" y="64"/>
                  </a:cubicBezTo>
                  <a:cubicBezTo>
                    <a:pt x="3" y="64"/>
                    <a:pt x="3" y="64"/>
                    <a:pt x="4" y="65"/>
                  </a:cubicBezTo>
                  <a:cubicBezTo>
                    <a:pt x="8" y="65"/>
                    <a:pt x="11" y="66"/>
                    <a:pt x="15" y="66"/>
                  </a:cubicBezTo>
                  <a:cubicBezTo>
                    <a:pt x="20" y="66"/>
                    <a:pt x="24" y="66"/>
                    <a:pt x="29" y="65"/>
                  </a:cubicBezTo>
                  <a:cubicBezTo>
                    <a:pt x="33" y="65"/>
                    <a:pt x="37" y="64"/>
                    <a:pt x="41" y="63"/>
                  </a:cubicBezTo>
                  <a:cubicBezTo>
                    <a:pt x="42" y="62"/>
                    <a:pt x="43" y="62"/>
                    <a:pt x="44" y="62"/>
                  </a:cubicBezTo>
                  <a:cubicBezTo>
                    <a:pt x="42" y="40"/>
                    <a:pt x="42" y="40"/>
                    <a:pt x="42" y="40"/>
                  </a:cubicBezTo>
                  <a:cubicBezTo>
                    <a:pt x="41" y="41"/>
                    <a:pt x="41" y="41"/>
                    <a:pt x="41" y="41"/>
                  </a:cubicBezTo>
                  <a:cubicBezTo>
                    <a:pt x="40" y="44"/>
                    <a:pt x="40" y="44"/>
                    <a:pt x="40" y="44"/>
                  </a:cubicBezTo>
                  <a:cubicBezTo>
                    <a:pt x="39" y="44"/>
                    <a:pt x="39" y="43"/>
                    <a:pt x="39" y="40"/>
                  </a:cubicBezTo>
                  <a:cubicBezTo>
                    <a:pt x="38" y="45"/>
                    <a:pt x="38" y="45"/>
                    <a:pt x="38" y="45"/>
                  </a:cubicBezTo>
                  <a:cubicBezTo>
                    <a:pt x="38" y="45"/>
                    <a:pt x="37" y="44"/>
                    <a:pt x="37" y="43"/>
                  </a:cubicBezTo>
                  <a:cubicBezTo>
                    <a:pt x="37" y="42"/>
                    <a:pt x="37" y="42"/>
                    <a:pt x="37" y="41"/>
                  </a:cubicBezTo>
                  <a:cubicBezTo>
                    <a:pt x="37" y="44"/>
                    <a:pt x="36" y="45"/>
                    <a:pt x="35" y="44"/>
                  </a:cubicBezTo>
                  <a:cubicBezTo>
                    <a:pt x="35" y="43"/>
                    <a:pt x="35" y="43"/>
                    <a:pt x="35" y="43"/>
                  </a:cubicBezTo>
                  <a:cubicBezTo>
                    <a:pt x="35" y="37"/>
                    <a:pt x="35" y="37"/>
                    <a:pt x="35" y="37"/>
                  </a:cubicBezTo>
                  <a:cubicBezTo>
                    <a:pt x="35" y="39"/>
                    <a:pt x="34" y="40"/>
                    <a:pt x="33" y="40"/>
                  </a:cubicBezTo>
                  <a:cubicBezTo>
                    <a:pt x="34" y="32"/>
                    <a:pt x="34" y="32"/>
                    <a:pt x="34" y="32"/>
                  </a:cubicBezTo>
                  <a:cubicBezTo>
                    <a:pt x="37" y="26"/>
                    <a:pt x="37" y="26"/>
                    <a:pt x="37" y="26"/>
                  </a:cubicBezTo>
                  <a:cubicBezTo>
                    <a:pt x="38" y="10"/>
                    <a:pt x="38" y="10"/>
                    <a:pt x="38" y="10"/>
                  </a:cubicBezTo>
                  <a:cubicBezTo>
                    <a:pt x="36" y="1"/>
                    <a:pt x="36" y="1"/>
                    <a:pt x="36" y="1"/>
                  </a:cubicBezTo>
                  <a:cubicBezTo>
                    <a:pt x="28" y="1"/>
                    <a:pt x="20" y="1"/>
                    <a:pt x="11" y="0"/>
                  </a:cubicBezTo>
                  <a:cubicBezTo>
                    <a:pt x="10" y="0"/>
                    <a:pt x="10" y="0"/>
                    <a:pt x="9" y="0"/>
                  </a:cubicBezTo>
                  <a:cubicBezTo>
                    <a:pt x="9" y="4"/>
                    <a:pt x="9" y="4"/>
                    <a:pt x="9" y="4"/>
                  </a:cubicBezTo>
                  <a:lnTo>
                    <a:pt x="15" y="3"/>
                  </a:lnTo>
                  <a:close/>
                </a:path>
              </a:pathLst>
            </a:custGeom>
            <a:solidFill>
              <a:srgbClr val="000000"/>
            </a:solidFill>
            <a:ln w="9525">
              <a:noFill/>
            </a:ln>
          </p:spPr>
          <p:txBody>
            <a:bodyPr/>
            <a:p>
              <a:endParaRPr lang="zh-CN" altLang="en-US"/>
            </a:p>
          </p:txBody>
        </p:sp>
        <p:sp>
          <p:nvSpPr>
            <p:cNvPr id="44082" name="Freeform 641"/>
            <p:cNvSpPr>
              <a:spLocks noEditPoints="1"/>
            </p:cNvSpPr>
            <p:nvPr/>
          </p:nvSpPr>
          <p:spPr>
            <a:xfrm>
              <a:off x="100012" y="15875"/>
              <a:ext cx="53975" cy="77787"/>
            </a:xfrm>
            <a:custGeom>
              <a:avLst/>
              <a:gdLst/>
              <a:ahLst/>
              <a:cxnLst>
                <a:cxn ang="0">
                  <a:pos x="208092902" y="205809585"/>
                </a:cxn>
                <a:cxn ang="0">
                  <a:pos x="104048379" y="0"/>
                </a:cxn>
                <a:cxn ang="0">
                  <a:pos x="29728659" y="123485010"/>
                </a:cxn>
                <a:cxn ang="0">
                  <a:pos x="29728659" y="219529731"/>
                </a:cxn>
                <a:cxn ang="0">
                  <a:pos x="89182121" y="288134160"/>
                </a:cxn>
                <a:cxn ang="0">
                  <a:pos x="208092902" y="205809585"/>
                </a:cxn>
                <a:cxn ang="0">
                  <a:pos x="44591061" y="219529731"/>
                </a:cxn>
                <a:cxn ang="0">
                  <a:pos x="59453463" y="205809585"/>
                </a:cxn>
                <a:cxn ang="0">
                  <a:pos x="133773182" y="274414015"/>
                </a:cxn>
                <a:cxn ang="0">
                  <a:pos x="44591061" y="219529731"/>
                </a:cxn>
              </a:cxnLst>
              <a:pathLst>
                <a:path w="14" h="21">
                  <a:moveTo>
                    <a:pt x="14" y="15"/>
                  </a:moveTo>
                  <a:cubicBezTo>
                    <a:pt x="14" y="8"/>
                    <a:pt x="11" y="3"/>
                    <a:pt x="7" y="0"/>
                  </a:cubicBezTo>
                  <a:cubicBezTo>
                    <a:pt x="2" y="1"/>
                    <a:pt x="0" y="4"/>
                    <a:pt x="2" y="9"/>
                  </a:cubicBezTo>
                  <a:cubicBezTo>
                    <a:pt x="3" y="13"/>
                    <a:pt x="4" y="15"/>
                    <a:pt x="2" y="16"/>
                  </a:cubicBezTo>
                  <a:cubicBezTo>
                    <a:pt x="3" y="18"/>
                    <a:pt x="4" y="20"/>
                    <a:pt x="6" y="21"/>
                  </a:cubicBezTo>
                  <a:cubicBezTo>
                    <a:pt x="11" y="21"/>
                    <a:pt x="13" y="19"/>
                    <a:pt x="14" y="15"/>
                  </a:cubicBezTo>
                  <a:close/>
                  <a:moveTo>
                    <a:pt x="3" y="16"/>
                  </a:moveTo>
                  <a:cubicBezTo>
                    <a:pt x="4" y="15"/>
                    <a:pt x="4" y="15"/>
                    <a:pt x="4" y="15"/>
                  </a:cubicBezTo>
                  <a:cubicBezTo>
                    <a:pt x="5" y="18"/>
                    <a:pt x="7" y="20"/>
                    <a:pt x="9" y="20"/>
                  </a:cubicBezTo>
                  <a:cubicBezTo>
                    <a:pt x="7" y="21"/>
                    <a:pt x="4" y="19"/>
                    <a:pt x="3" y="16"/>
                  </a:cubicBezTo>
                  <a:close/>
                </a:path>
              </a:pathLst>
            </a:custGeom>
            <a:solidFill>
              <a:srgbClr val="E2B987"/>
            </a:solidFill>
            <a:ln w="9525">
              <a:noFill/>
            </a:ln>
          </p:spPr>
          <p:txBody>
            <a:bodyPr/>
            <a:p>
              <a:endParaRPr lang="zh-CN" altLang="en-US"/>
            </a:p>
          </p:txBody>
        </p:sp>
        <p:sp>
          <p:nvSpPr>
            <p:cNvPr id="44083" name="Freeform 642"/>
            <p:cNvSpPr/>
            <p:nvPr/>
          </p:nvSpPr>
          <p:spPr>
            <a:xfrm>
              <a:off x="112712" y="71437"/>
              <a:ext cx="22225" cy="22225"/>
            </a:xfrm>
            <a:custGeom>
              <a:avLst/>
              <a:gdLst/>
              <a:ahLst/>
              <a:cxnLst>
                <a:cxn ang="0">
                  <a:pos x="13720233" y="0"/>
                </a:cxn>
                <a:cxn ang="0">
                  <a:pos x="0" y="13720233"/>
                </a:cxn>
                <a:cxn ang="0">
                  <a:pos x="82325104" y="68604871"/>
                </a:cxn>
                <a:cxn ang="0">
                  <a:pos x="13720233" y="0"/>
                </a:cxn>
              </a:cxnLst>
              <a:pathLst>
                <a:path w="6" h="6">
                  <a:moveTo>
                    <a:pt x="1" y="0"/>
                  </a:moveTo>
                  <a:cubicBezTo>
                    <a:pt x="0" y="1"/>
                    <a:pt x="0" y="1"/>
                    <a:pt x="0" y="1"/>
                  </a:cubicBezTo>
                  <a:cubicBezTo>
                    <a:pt x="1" y="4"/>
                    <a:pt x="4" y="6"/>
                    <a:pt x="6" y="5"/>
                  </a:cubicBezTo>
                  <a:cubicBezTo>
                    <a:pt x="4" y="5"/>
                    <a:pt x="2" y="3"/>
                    <a:pt x="1" y="0"/>
                  </a:cubicBezTo>
                  <a:close/>
                </a:path>
              </a:pathLst>
            </a:custGeom>
            <a:solidFill>
              <a:srgbClr val="F2E6DD"/>
            </a:solidFill>
            <a:ln w="9525">
              <a:noFill/>
            </a:ln>
          </p:spPr>
          <p:txBody>
            <a:bodyPr/>
            <a:p>
              <a:endParaRPr lang="zh-CN" altLang="en-US"/>
            </a:p>
          </p:txBody>
        </p:sp>
        <p:sp>
          <p:nvSpPr>
            <p:cNvPr id="44084" name="Freeform 643"/>
            <p:cNvSpPr/>
            <p:nvPr/>
          </p:nvSpPr>
          <p:spPr>
            <a:xfrm>
              <a:off x="93662" y="52387"/>
              <a:ext cx="36512" cy="131762"/>
            </a:xfrm>
            <a:custGeom>
              <a:avLst/>
              <a:gdLst/>
              <a:ahLst/>
              <a:cxnLst>
                <a:cxn ang="0">
                  <a:pos x="26661062" y="0"/>
                </a:cxn>
                <a:cxn ang="0">
                  <a:pos x="26661062" y="127553145"/>
                </a:cxn>
                <a:cxn ang="0">
                  <a:pos x="39995245" y="212584811"/>
                </a:cxn>
                <a:cxn ang="0">
                  <a:pos x="0" y="410999560"/>
                </a:cxn>
                <a:cxn ang="0">
                  <a:pos x="0" y="481861163"/>
                </a:cxn>
                <a:cxn ang="0">
                  <a:pos x="39995245" y="496034990"/>
                </a:cxn>
                <a:cxn ang="0">
                  <a:pos x="79986838" y="283450179"/>
                </a:cxn>
                <a:cxn ang="0">
                  <a:pos x="106651552" y="255102526"/>
                </a:cxn>
                <a:cxn ang="0">
                  <a:pos x="106651552" y="155897034"/>
                </a:cxn>
                <a:cxn ang="0">
                  <a:pos x="53325776" y="85035430"/>
                </a:cxn>
                <a:cxn ang="0">
                  <a:pos x="26661062" y="0"/>
                </a:cxn>
              </a:cxnLst>
              <a:pathLst>
                <a:path w="10" h="35">
                  <a:moveTo>
                    <a:pt x="2" y="0"/>
                  </a:moveTo>
                  <a:cubicBezTo>
                    <a:pt x="2" y="9"/>
                    <a:pt x="2" y="9"/>
                    <a:pt x="2" y="9"/>
                  </a:cubicBezTo>
                  <a:cubicBezTo>
                    <a:pt x="3" y="15"/>
                    <a:pt x="3" y="15"/>
                    <a:pt x="3" y="15"/>
                  </a:cubicBezTo>
                  <a:cubicBezTo>
                    <a:pt x="5" y="21"/>
                    <a:pt x="4" y="26"/>
                    <a:pt x="0" y="29"/>
                  </a:cubicBezTo>
                  <a:cubicBezTo>
                    <a:pt x="1" y="31"/>
                    <a:pt x="1" y="33"/>
                    <a:pt x="0" y="34"/>
                  </a:cubicBezTo>
                  <a:cubicBezTo>
                    <a:pt x="1" y="35"/>
                    <a:pt x="2" y="35"/>
                    <a:pt x="3" y="35"/>
                  </a:cubicBezTo>
                  <a:cubicBezTo>
                    <a:pt x="9" y="35"/>
                    <a:pt x="10" y="30"/>
                    <a:pt x="6" y="20"/>
                  </a:cubicBezTo>
                  <a:cubicBezTo>
                    <a:pt x="7" y="20"/>
                    <a:pt x="8" y="19"/>
                    <a:pt x="8" y="18"/>
                  </a:cubicBezTo>
                  <a:cubicBezTo>
                    <a:pt x="9" y="17"/>
                    <a:pt x="9" y="14"/>
                    <a:pt x="8" y="11"/>
                  </a:cubicBezTo>
                  <a:cubicBezTo>
                    <a:pt x="6" y="10"/>
                    <a:pt x="5" y="8"/>
                    <a:pt x="4" y="6"/>
                  </a:cubicBezTo>
                  <a:cubicBezTo>
                    <a:pt x="4" y="4"/>
                    <a:pt x="4" y="2"/>
                    <a:pt x="2" y="0"/>
                  </a:cubicBezTo>
                  <a:close/>
                </a:path>
              </a:pathLst>
            </a:custGeom>
            <a:solidFill>
              <a:srgbClr val="000000"/>
            </a:solidFill>
            <a:ln w="9525">
              <a:noFill/>
            </a:ln>
          </p:spPr>
          <p:txBody>
            <a:bodyPr/>
            <a:p>
              <a:endParaRPr lang="zh-CN" altLang="en-US"/>
            </a:p>
          </p:txBody>
        </p:sp>
        <p:sp>
          <p:nvSpPr>
            <p:cNvPr id="44085" name="Freeform 644"/>
            <p:cNvSpPr/>
            <p:nvPr/>
          </p:nvSpPr>
          <p:spPr>
            <a:xfrm>
              <a:off x="36512" y="142875"/>
              <a:ext cx="68262" cy="93662"/>
            </a:xfrm>
            <a:custGeom>
              <a:avLst/>
              <a:gdLst/>
              <a:ahLst/>
              <a:cxnLst>
                <a:cxn ang="0">
                  <a:pos x="143816657" y="0"/>
                </a:cxn>
                <a:cxn ang="0">
                  <a:pos x="172581505" y="98251438"/>
                </a:cxn>
                <a:cxn ang="0">
                  <a:pos x="0" y="322830435"/>
                </a:cxn>
                <a:cxn ang="0">
                  <a:pos x="0" y="350902810"/>
                </a:cxn>
                <a:cxn ang="0">
                  <a:pos x="186962033" y="168434248"/>
                </a:cxn>
                <a:cxn ang="0">
                  <a:pos x="215726882" y="196506622"/>
                </a:cxn>
                <a:cxn ang="0">
                  <a:pos x="258872258" y="154396187"/>
                </a:cxn>
                <a:cxn ang="0">
                  <a:pos x="215726882" y="140361873"/>
                </a:cxn>
                <a:cxn ang="0">
                  <a:pos x="215726882" y="70179063"/>
                </a:cxn>
                <a:cxn ang="0">
                  <a:pos x="215726882" y="56144749"/>
                </a:cxn>
                <a:cxn ang="0">
                  <a:pos x="201346354" y="42106689"/>
                </a:cxn>
                <a:cxn ang="0">
                  <a:pos x="158200977" y="0"/>
                </a:cxn>
                <a:cxn ang="0">
                  <a:pos x="143816657" y="0"/>
                </a:cxn>
              </a:cxnLst>
              <a:pathLst>
                <a:path w="18" h="25">
                  <a:moveTo>
                    <a:pt x="10" y="0"/>
                  </a:moveTo>
                  <a:cubicBezTo>
                    <a:pt x="12" y="7"/>
                    <a:pt x="12" y="7"/>
                    <a:pt x="12" y="7"/>
                  </a:cubicBezTo>
                  <a:cubicBezTo>
                    <a:pt x="0" y="23"/>
                    <a:pt x="0" y="23"/>
                    <a:pt x="0" y="23"/>
                  </a:cubicBezTo>
                  <a:cubicBezTo>
                    <a:pt x="0" y="25"/>
                    <a:pt x="0" y="25"/>
                    <a:pt x="0" y="25"/>
                  </a:cubicBezTo>
                  <a:cubicBezTo>
                    <a:pt x="13" y="12"/>
                    <a:pt x="13" y="12"/>
                    <a:pt x="13" y="12"/>
                  </a:cubicBezTo>
                  <a:cubicBezTo>
                    <a:pt x="13" y="13"/>
                    <a:pt x="14" y="13"/>
                    <a:pt x="15" y="14"/>
                  </a:cubicBezTo>
                  <a:cubicBezTo>
                    <a:pt x="18" y="11"/>
                    <a:pt x="18" y="11"/>
                    <a:pt x="18" y="11"/>
                  </a:cubicBezTo>
                  <a:cubicBezTo>
                    <a:pt x="17" y="11"/>
                    <a:pt x="16" y="11"/>
                    <a:pt x="15" y="10"/>
                  </a:cubicBezTo>
                  <a:cubicBezTo>
                    <a:pt x="16" y="9"/>
                    <a:pt x="16" y="7"/>
                    <a:pt x="15" y="5"/>
                  </a:cubicBezTo>
                  <a:cubicBezTo>
                    <a:pt x="15" y="5"/>
                    <a:pt x="15" y="4"/>
                    <a:pt x="15" y="4"/>
                  </a:cubicBezTo>
                  <a:cubicBezTo>
                    <a:pt x="14" y="3"/>
                    <a:pt x="14" y="3"/>
                    <a:pt x="14" y="3"/>
                  </a:cubicBezTo>
                  <a:cubicBezTo>
                    <a:pt x="13" y="2"/>
                    <a:pt x="12" y="1"/>
                    <a:pt x="11" y="0"/>
                  </a:cubicBezTo>
                  <a:cubicBezTo>
                    <a:pt x="10" y="0"/>
                    <a:pt x="10" y="0"/>
                    <a:pt x="10" y="0"/>
                  </a:cubicBezTo>
                  <a:close/>
                </a:path>
              </a:pathLst>
            </a:custGeom>
            <a:solidFill>
              <a:srgbClr val="B68B5E"/>
            </a:solidFill>
            <a:ln w="9525">
              <a:noFill/>
            </a:ln>
          </p:spPr>
          <p:txBody>
            <a:bodyPr/>
            <a:p>
              <a:endParaRPr lang="zh-CN" altLang="en-US"/>
            </a:p>
          </p:txBody>
        </p:sp>
        <p:sp>
          <p:nvSpPr>
            <p:cNvPr id="44086" name="Freeform 645"/>
            <p:cNvSpPr/>
            <p:nvPr/>
          </p:nvSpPr>
          <p:spPr>
            <a:xfrm>
              <a:off x="0" y="250825"/>
              <a:ext cx="134937" cy="53975"/>
            </a:xfrm>
            <a:custGeom>
              <a:avLst/>
              <a:gdLst/>
              <a:ahLst/>
              <a:cxnLst>
                <a:cxn ang="0">
                  <a:pos x="0" y="0"/>
                </a:cxn>
                <a:cxn ang="0">
                  <a:pos x="42149071" y="44591061"/>
                </a:cxn>
                <a:cxn ang="0">
                  <a:pos x="337185074" y="178364243"/>
                </a:cxn>
                <a:cxn ang="0">
                  <a:pos x="379334145" y="178364243"/>
                </a:cxn>
                <a:cxn ang="0">
                  <a:pos x="449580098" y="163501841"/>
                </a:cxn>
                <a:cxn ang="0">
                  <a:pos x="463628539" y="163501841"/>
                </a:cxn>
                <a:cxn ang="0">
                  <a:pos x="505777610" y="208092902"/>
                </a:cxn>
                <a:cxn ang="0">
                  <a:pos x="491729169" y="148639439"/>
                </a:cxn>
                <a:cxn ang="0">
                  <a:pos x="449580098" y="133773182"/>
                </a:cxn>
                <a:cxn ang="0">
                  <a:pos x="393382586" y="163501841"/>
                </a:cxn>
                <a:cxn ang="0">
                  <a:pos x="0" y="0"/>
                </a:cxn>
              </a:cxnLst>
              <a:pathLst>
                <a:path w="36" h="14">
                  <a:moveTo>
                    <a:pt x="0" y="0"/>
                  </a:moveTo>
                  <a:cubicBezTo>
                    <a:pt x="1" y="1"/>
                    <a:pt x="2" y="2"/>
                    <a:pt x="3" y="3"/>
                  </a:cubicBezTo>
                  <a:cubicBezTo>
                    <a:pt x="24" y="12"/>
                    <a:pt x="24" y="12"/>
                    <a:pt x="24" y="12"/>
                  </a:cubicBezTo>
                  <a:cubicBezTo>
                    <a:pt x="25" y="12"/>
                    <a:pt x="26" y="12"/>
                    <a:pt x="27" y="12"/>
                  </a:cubicBezTo>
                  <a:cubicBezTo>
                    <a:pt x="29" y="12"/>
                    <a:pt x="30" y="12"/>
                    <a:pt x="32" y="11"/>
                  </a:cubicBezTo>
                  <a:cubicBezTo>
                    <a:pt x="33" y="11"/>
                    <a:pt x="33" y="11"/>
                    <a:pt x="33" y="11"/>
                  </a:cubicBezTo>
                  <a:cubicBezTo>
                    <a:pt x="34" y="13"/>
                    <a:pt x="35" y="14"/>
                    <a:pt x="36" y="14"/>
                  </a:cubicBezTo>
                  <a:cubicBezTo>
                    <a:pt x="35" y="10"/>
                    <a:pt x="35" y="10"/>
                    <a:pt x="35" y="10"/>
                  </a:cubicBezTo>
                  <a:cubicBezTo>
                    <a:pt x="32" y="9"/>
                    <a:pt x="32" y="9"/>
                    <a:pt x="32" y="9"/>
                  </a:cubicBezTo>
                  <a:cubicBezTo>
                    <a:pt x="28" y="11"/>
                    <a:pt x="28" y="11"/>
                    <a:pt x="28" y="11"/>
                  </a:cubicBezTo>
                  <a:lnTo>
                    <a:pt x="0" y="0"/>
                  </a:lnTo>
                  <a:close/>
                </a:path>
              </a:pathLst>
            </a:custGeom>
            <a:solidFill>
              <a:srgbClr val="B68B5E"/>
            </a:solidFill>
            <a:ln w="9525">
              <a:noFill/>
            </a:ln>
          </p:spPr>
          <p:txBody>
            <a:bodyPr/>
            <a:p>
              <a:endParaRPr lang="zh-CN" altLang="en-US"/>
            </a:p>
          </p:txBody>
        </p:sp>
        <p:sp>
          <p:nvSpPr>
            <p:cNvPr id="44087" name="Freeform 646"/>
            <p:cNvSpPr/>
            <p:nvPr/>
          </p:nvSpPr>
          <p:spPr>
            <a:xfrm>
              <a:off x="96837" y="492125"/>
              <a:ext cx="60325" cy="236537"/>
            </a:xfrm>
            <a:custGeom>
              <a:avLst/>
              <a:gdLst/>
              <a:ahLst/>
              <a:cxnLst>
                <a:cxn ang="0">
                  <a:pos x="0" y="0"/>
                </a:cxn>
                <a:cxn ang="0">
                  <a:pos x="85292009" y="84578873"/>
                </a:cxn>
                <a:cxn ang="0">
                  <a:pos x="127938014" y="718929807"/>
                </a:cxn>
                <a:cxn ang="0">
                  <a:pos x="113723936" y="845799994"/>
                </a:cxn>
                <a:cxn ang="0">
                  <a:pos x="170584019" y="873992951"/>
                </a:cxn>
                <a:cxn ang="0">
                  <a:pos x="213230023" y="831705392"/>
                </a:cxn>
                <a:cxn ang="0">
                  <a:pos x="156366170" y="648449290"/>
                </a:cxn>
                <a:cxn ang="0">
                  <a:pos x="156366170" y="14098356"/>
                </a:cxn>
                <a:cxn ang="0">
                  <a:pos x="0" y="0"/>
                </a:cxn>
              </a:cxnLst>
              <a:pathLst>
                <a:path w="16" h="63">
                  <a:moveTo>
                    <a:pt x="0" y="0"/>
                  </a:moveTo>
                  <a:cubicBezTo>
                    <a:pt x="6" y="6"/>
                    <a:pt x="6" y="6"/>
                    <a:pt x="6" y="6"/>
                  </a:cubicBezTo>
                  <a:cubicBezTo>
                    <a:pt x="4" y="21"/>
                    <a:pt x="5" y="36"/>
                    <a:pt x="9" y="51"/>
                  </a:cubicBezTo>
                  <a:cubicBezTo>
                    <a:pt x="12" y="55"/>
                    <a:pt x="11" y="58"/>
                    <a:pt x="8" y="60"/>
                  </a:cubicBezTo>
                  <a:cubicBezTo>
                    <a:pt x="9" y="61"/>
                    <a:pt x="11" y="62"/>
                    <a:pt x="12" y="62"/>
                  </a:cubicBezTo>
                  <a:cubicBezTo>
                    <a:pt x="15" y="63"/>
                    <a:pt x="16" y="62"/>
                    <a:pt x="15" y="59"/>
                  </a:cubicBezTo>
                  <a:cubicBezTo>
                    <a:pt x="11" y="46"/>
                    <a:pt x="11" y="46"/>
                    <a:pt x="11" y="46"/>
                  </a:cubicBezTo>
                  <a:cubicBezTo>
                    <a:pt x="7" y="29"/>
                    <a:pt x="7" y="14"/>
                    <a:pt x="11" y="1"/>
                  </a:cubicBezTo>
                  <a:cubicBezTo>
                    <a:pt x="7" y="1"/>
                    <a:pt x="4" y="0"/>
                    <a:pt x="0" y="0"/>
                  </a:cubicBezTo>
                  <a:close/>
                </a:path>
              </a:pathLst>
            </a:custGeom>
            <a:solidFill>
              <a:srgbClr val="B68B5E"/>
            </a:solidFill>
            <a:ln w="9525">
              <a:noFill/>
            </a:ln>
          </p:spPr>
          <p:txBody>
            <a:bodyPr/>
            <a:p>
              <a:endParaRPr lang="zh-CN" altLang="en-US"/>
            </a:p>
          </p:txBody>
        </p:sp>
        <p:sp>
          <p:nvSpPr>
            <p:cNvPr id="44088" name="Freeform 647"/>
            <p:cNvSpPr>
              <a:spLocks noEditPoints="1"/>
            </p:cNvSpPr>
            <p:nvPr/>
          </p:nvSpPr>
          <p:spPr>
            <a:xfrm>
              <a:off x="82550" y="492125"/>
              <a:ext cx="58737" cy="223837"/>
            </a:xfrm>
            <a:custGeom>
              <a:avLst/>
              <a:gdLst/>
              <a:ahLst/>
              <a:cxnLst>
                <a:cxn ang="0">
                  <a:pos x="134768375" y="83506123"/>
                </a:cxn>
                <a:cxn ang="0">
                  <a:pos x="53905882" y="0"/>
                </a:cxn>
                <a:cxn ang="0">
                  <a:pos x="107815435" y="640203665"/>
                </a:cxn>
                <a:cxn ang="0">
                  <a:pos x="161721316" y="835050043"/>
                </a:cxn>
                <a:cxn ang="0">
                  <a:pos x="175197787" y="709790858"/>
                </a:cxn>
                <a:cxn ang="0">
                  <a:pos x="134768375" y="83506123"/>
                </a:cxn>
                <a:cxn ang="0">
                  <a:pos x="53905882" y="27834131"/>
                </a:cxn>
                <a:cxn ang="0">
                  <a:pos x="80858823" y="55668262"/>
                </a:cxn>
                <a:cxn ang="0">
                  <a:pos x="148244846" y="640203665"/>
                </a:cxn>
                <a:cxn ang="0">
                  <a:pos x="161721316" y="821131112"/>
                </a:cxn>
                <a:cxn ang="0">
                  <a:pos x="121291905" y="640203665"/>
                </a:cxn>
                <a:cxn ang="0">
                  <a:pos x="121291905" y="640203665"/>
                </a:cxn>
                <a:cxn ang="0">
                  <a:pos x="53905882" y="27834131"/>
                </a:cxn>
              </a:cxnLst>
              <a:pathLst>
                <a:path w="16" h="60">
                  <a:moveTo>
                    <a:pt x="10" y="6"/>
                  </a:moveTo>
                  <a:cubicBezTo>
                    <a:pt x="4" y="0"/>
                    <a:pt x="4" y="0"/>
                    <a:pt x="4" y="0"/>
                  </a:cubicBezTo>
                  <a:cubicBezTo>
                    <a:pt x="0" y="14"/>
                    <a:pt x="1" y="30"/>
                    <a:pt x="8" y="46"/>
                  </a:cubicBezTo>
                  <a:cubicBezTo>
                    <a:pt x="8" y="53"/>
                    <a:pt x="10" y="57"/>
                    <a:pt x="12" y="60"/>
                  </a:cubicBezTo>
                  <a:cubicBezTo>
                    <a:pt x="15" y="58"/>
                    <a:pt x="16" y="55"/>
                    <a:pt x="13" y="51"/>
                  </a:cubicBezTo>
                  <a:cubicBezTo>
                    <a:pt x="9" y="36"/>
                    <a:pt x="8" y="21"/>
                    <a:pt x="10" y="6"/>
                  </a:cubicBezTo>
                  <a:close/>
                  <a:moveTo>
                    <a:pt x="4" y="2"/>
                  </a:moveTo>
                  <a:cubicBezTo>
                    <a:pt x="6" y="4"/>
                    <a:pt x="6" y="4"/>
                    <a:pt x="6" y="4"/>
                  </a:cubicBezTo>
                  <a:cubicBezTo>
                    <a:pt x="3" y="14"/>
                    <a:pt x="5" y="28"/>
                    <a:pt x="11" y="46"/>
                  </a:cubicBezTo>
                  <a:cubicBezTo>
                    <a:pt x="12" y="59"/>
                    <a:pt x="12" y="59"/>
                    <a:pt x="12" y="59"/>
                  </a:cubicBezTo>
                  <a:cubicBezTo>
                    <a:pt x="11" y="56"/>
                    <a:pt x="9" y="52"/>
                    <a:pt x="9" y="46"/>
                  </a:cubicBezTo>
                  <a:cubicBezTo>
                    <a:pt x="9" y="46"/>
                    <a:pt x="9" y="46"/>
                    <a:pt x="9" y="46"/>
                  </a:cubicBezTo>
                  <a:cubicBezTo>
                    <a:pt x="3" y="30"/>
                    <a:pt x="1" y="15"/>
                    <a:pt x="4" y="2"/>
                  </a:cubicBezTo>
                  <a:close/>
                </a:path>
              </a:pathLst>
            </a:custGeom>
            <a:solidFill>
              <a:srgbClr val="E2B987"/>
            </a:solidFill>
            <a:ln w="9525">
              <a:noFill/>
            </a:ln>
          </p:spPr>
          <p:txBody>
            <a:bodyPr/>
            <a:p>
              <a:endParaRPr lang="zh-CN" altLang="en-US"/>
            </a:p>
          </p:txBody>
        </p:sp>
        <p:sp>
          <p:nvSpPr>
            <p:cNvPr id="44089" name="Freeform 648"/>
            <p:cNvSpPr/>
            <p:nvPr/>
          </p:nvSpPr>
          <p:spPr>
            <a:xfrm>
              <a:off x="85725" y="498475"/>
              <a:ext cx="41275" cy="214312"/>
            </a:xfrm>
            <a:custGeom>
              <a:avLst/>
              <a:gdLst/>
              <a:ahLst/>
              <a:cxnLst>
                <a:cxn ang="0">
                  <a:pos x="70396389" y="28274145"/>
                </a:cxn>
                <a:cxn ang="0">
                  <a:pos x="42239334" y="0"/>
                </a:cxn>
                <a:cxn ang="0">
                  <a:pos x="112635723" y="622008621"/>
                </a:cxn>
                <a:cxn ang="0">
                  <a:pos x="112635723" y="622008621"/>
                </a:cxn>
                <a:cxn ang="0">
                  <a:pos x="154875057" y="805783041"/>
                </a:cxn>
                <a:cxn ang="0">
                  <a:pos x="140796530" y="622008621"/>
                </a:cxn>
                <a:cxn ang="0">
                  <a:pos x="70396389" y="28274145"/>
                </a:cxn>
              </a:cxnLst>
              <a:pathLst>
                <a:path w="11" h="57">
                  <a:moveTo>
                    <a:pt x="5" y="2"/>
                  </a:moveTo>
                  <a:cubicBezTo>
                    <a:pt x="3" y="0"/>
                    <a:pt x="3" y="0"/>
                    <a:pt x="3" y="0"/>
                  </a:cubicBezTo>
                  <a:cubicBezTo>
                    <a:pt x="0" y="13"/>
                    <a:pt x="2" y="28"/>
                    <a:pt x="8" y="44"/>
                  </a:cubicBezTo>
                  <a:cubicBezTo>
                    <a:pt x="8" y="44"/>
                    <a:pt x="8" y="44"/>
                    <a:pt x="8" y="44"/>
                  </a:cubicBezTo>
                  <a:cubicBezTo>
                    <a:pt x="8" y="50"/>
                    <a:pt x="10" y="54"/>
                    <a:pt x="11" y="57"/>
                  </a:cubicBezTo>
                  <a:cubicBezTo>
                    <a:pt x="10" y="44"/>
                    <a:pt x="10" y="44"/>
                    <a:pt x="10" y="44"/>
                  </a:cubicBezTo>
                  <a:cubicBezTo>
                    <a:pt x="4" y="26"/>
                    <a:pt x="2" y="12"/>
                    <a:pt x="5" y="2"/>
                  </a:cubicBezTo>
                  <a:close/>
                </a:path>
              </a:pathLst>
            </a:custGeom>
            <a:solidFill>
              <a:srgbClr val="F2E6DD"/>
            </a:solidFill>
            <a:ln w="9525">
              <a:noFill/>
            </a:ln>
          </p:spPr>
          <p:txBody>
            <a:bodyPr/>
            <a:p>
              <a:endParaRPr lang="zh-CN" altLang="en-US"/>
            </a:p>
          </p:txBody>
        </p:sp>
        <p:sp>
          <p:nvSpPr>
            <p:cNvPr id="44090" name="Freeform 649"/>
            <p:cNvSpPr/>
            <p:nvPr/>
          </p:nvSpPr>
          <p:spPr>
            <a:xfrm>
              <a:off x="107950" y="663575"/>
              <a:ext cx="57150" cy="87312"/>
            </a:xfrm>
            <a:custGeom>
              <a:avLst/>
              <a:gdLst/>
              <a:ahLst/>
              <a:cxnLst>
                <a:cxn ang="0">
                  <a:pos x="43548300" y="187341183"/>
                </a:cxn>
                <a:cxn ang="0">
                  <a:pos x="58064400" y="317041261"/>
                </a:cxn>
                <a:cxn ang="0">
                  <a:pos x="203225400" y="317041261"/>
                </a:cxn>
                <a:cxn ang="0">
                  <a:pos x="174193200" y="187341183"/>
                </a:cxn>
                <a:cxn ang="0">
                  <a:pos x="130644900" y="230575807"/>
                </a:cxn>
                <a:cxn ang="0">
                  <a:pos x="72580500" y="201751459"/>
                </a:cxn>
                <a:cxn ang="0">
                  <a:pos x="14516100" y="0"/>
                </a:cxn>
                <a:cxn ang="0">
                  <a:pos x="0" y="72055177"/>
                </a:cxn>
                <a:cxn ang="0">
                  <a:pos x="0" y="172930906"/>
                </a:cxn>
                <a:cxn ang="0">
                  <a:pos x="29032200" y="172930906"/>
                </a:cxn>
                <a:cxn ang="0">
                  <a:pos x="29032200" y="129700078"/>
                </a:cxn>
                <a:cxn ang="0">
                  <a:pos x="43548300" y="187341183"/>
                </a:cxn>
              </a:cxnLst>
              <a:pathLst>
                <a:path w="15" h="23">
                  <a:moveTo>
                    <a:pt x="3" y="13"/>
                  </a:moveTo>
                  <a:cubicBezTo>
                    <a:pt x="4" y="22"/>
                    <a:pt x="4" y="22"/>
                    <a:pt x="4" y="22"/>
                  </a:cubicBezTo>
                  <a:cubicBezTo>
                    <a:pt x="8" y="23"/>
                    <a:pt x="11" y="23"/>
                    <a:pt x="14" y="22"/>
                  </a:cubicBezTo>
                  <a:cubicBezTo>
                    <a:pt x="15" y="20"/>
                    <a:pt x="15" y="17"/>
                    <a:pt x="12" y="13"/>
                  </a:cubicBezTo>
                  <a:cubicBezTo>
                    <a:pt x="13" y="16"/>
                    <a:pt x="12" y="17"/>
                    <a:pt x="9" y="16"/>
                  </a:cubicBezTo>
                  <a:cubicBezTo>
                    <a:pt x="8" y="16"/>
                    <a:pt x="6" y="15"/>
                    <a:pt x="5" y="14"/>
                  </a:cubicBezTo>
                  <a:cubicBezTo>
                    <a:pt x="3" y="11"/>
                    <a:pt x="1" y="7"/>
                    <a:pt x="1" y="0"/>
                  </a:cubicBezTo>
                  <a:cubicBezTo>
                    <a:pt x="0" y="5"/>
                    <a:pt x="0" y="5"/>
                    <a:pt x="0" y="5"/>
                  </a:cubicBezTo>
                  <a:cubicBezTo>
                    <a:pt x="0" y="12"/>
                    <a:pt x="0" y="12"/>
                    <a:pt x="0" y="12"/>
                  </a:cubicBezTo>
                  <a:cubicBezTo>
                    <a:pt x="2" y="12"/>
                    <a:pt x="2" y="12"/>
                    <a:pt x="2" y="12"/>
                  </a:cubicBezTo>
                  <a:cubicBezTo>
                    <a:pt x="2" y="9"/>
                    <a:pt x="2" y="9"/>
                    <a:pt x="2" y="9"/>
                  </a:cubicBezTo>
                  <a:lnTo>
                    <a:pt x="3" y="13"/>
                  </a:lnTo>
                  <a:close/>
                </a:path>
              </a:pathLst>
            </a:custGeom>
            <a:solidFill>
              <a:srgbClr val="000000"/>
            </a:solidFill>
            <a:ln w="9525">
              <a:noFill/>
            </a:ln>
          </p:spPr>
          <p:txBody>
            <a:bodyPr/>
            <a:p>
              <a:endParaRPr lang="zh-CN" altLang="en-US"/>
            </a:p>
          </p:txBody>
        </p:sp>
        <p:sp>
          <p:nvSpPr>
            <p:cNvPr id="44091" name="Freeform 650"/>
            <p:cNvSpPr/>
            <p:nvPr/>
          </p:nvSpPr>
          <p:spPr>
            <a:xfrm>
              <a:off x="206375" y="374650"/>
              <a:ext cx="11112" cy="23812"/>
            </a:xfrm>
            <a:custGeom>
              <a:avLst/>
              <a:gdLst/>
              <a:ahLst/>
              <a:cxnLst>
                <a:cxn ang="0">
                  <a:pos x="27439232" y="47250945"/>
                </a:cxn>
                <a:cxn ang="0">
                  <a:pos x="41158848" y="0"/>
                </a:cxn>
                <a:cxn ang="0">
                  <a:pos x="0" y="94501891"/>
                </a:cxn>
                <a:cxn ang="0">
                  <a:pos x="27439232" y="47250945"/>
                </a:cxn>
              </a:cxnLst>
              <a:pathLst>
                <a:path w="3" h="6">
                  <a:moveTo>
                    <a:pt x="2" y="3"/>
                  </a:moveTo>
                  <a:cubicBezTo>
                    <a:pt x="2" y="2"/>
                    <a:pt x="2" y="1"/>
                    <a:pt x="3" y="0"/>
                  </a:cubicBezTo>
                  <a:cubicBezTo>
                    <a:pt x="0" y="6"/>
                    <a:pt x="0" y="6"/>
                    <a:pt x="0" y="6"/>
                  </a:cubicBezTo>
                  <a:cubicBezTo>
                    <a:pt x="1" y="6"/>
                    <a:pt x="2" y="5"/>
                    <a:pt x="2" y="3"/>
                  </a:cubicBezTo>
                  <a:close/>
                </a:path>
              </a:pathLst>
            </a:custGeom>
            <a:solidFill>
              <a:srgbClr val="B68B5E"/>
            </a:solidFill>
            <a:ln w="9525">
              <a:noFill/>
            </a:ln>
          </p:spPr>
          <p:txBody>
            <a:bodyPr/>
            <a:p>
              <a:endParaRPr lang="zh-CN" altLang="en-US"/>
            </a:p>
          </p:txBody>
        </p:sp>
        <p:sp>
          <p:nvSpPr>
            <p:cNvPr id="44092" name="Freeform 651"/>
            <p:cNvSpPr/>
            <p:nvPr/>
          </p:nvSpPr>
          <p:spPr>
            <a:xfrm>
              <a:off x="212725" y="382587"/>
              <a:ext cx="11112" cy="33337"/>
            </a:xfrm>
            <a:custGeom>
              <a:avLst/>
              <a:gdLst/>
              <a:ahLst/>
              <a:cxnLst>
                <a:cxn ang="0">
                  <a:pos x="0" y="109763925"/>
                </a:cxn>
                <a:cxn ang="0">
                  <a:pos x="27439232" y="68603842"/>
                </a:cxn>
                <a:cxn ang="0">
                  <a:pos x="41158848" y="0"/>
                </a:cxn>
                <a:cxn ang="0">
                  <a:pos x="0" y="96043897"/>
                </a:cxn>
                <a:cxn ang="0">
                  <a:pos x="0" y="109763925"/>
                </a:cxn>
              </a:cxnLst>
              <a:pathLst>
                <a:path w="3" h="9">
                  <a:moveTo>
                    <a:pt x="0" y="8"/>
                  </a:moveTo>
                  <a:cubicBezTo>
                    <a:pt x="1" y="9"/>
                    <a:pt x="2" y="8"/>
                    <a:pt x="2" y="5"/>
                  </a:cubicBezTo>
                  <a:cubicBezTo>
                    <a:pt x="2" y="4"/>
                    <a:pt x="2" y="2"/>
                    <a:pt x="3" y="0"/>
                  </a:cubicBezTo>
                  <a:cubicBezTo>
                    <a:pt x="0" y="7"/>
                    <a:pt x="0" y="7"/>
                    <a:pt x="0" y="7"/>
                  </a:cubicBezTo>
                  <a:lnTo>
                    <a:pt x="0" y="8"/>
                  </a:lnTo>
                  <a:close/>
                </a:path>
              </a:pathLst>
            </a:custGeom>
            <a:solidFill>
              <a:srgbClr val="B68B5E"/>
            </a:solidFill>
            <a:ln w="9525">
              <a:noFill/>
            </a:ln>
          </p:spPr>
          <p:txBody>
            <a:bodyPr/>
            <a:p>
              <a:endParaRPr lang="zh-CN" altLang="en-US"/>
            </a:p>
          </p:txBody>
        </p:sp>
        <p:sp>
          <p:nvSpPr>
            <p:cNvPr id="44093" name="Freeform 652"/>
            <p:cNvSpPr/>
            <p:nvPr/>
          </p:nvSpPr>
          <p:spPr>
            <a:xfrm>
              <a:off x="220662" y="382587"/>
              <a:ext cx="11112" cy="33337"/>
            </a:xfrm>
            <a:custGeom>
              <a:avLst/>
              <a:gdLst/>
              <a:ahLst/>
              <a:cxnLst>
                <a:cxn ang="0">
                  <a:pos x="0" y="96043897"/>
                </a:cxn>
                <a:cxn ang="0">
                  <a:pos x="13719616" y="123483952"/>
                </a:cxn>
                <a:cxn ang="0">
                  <a:pos x="27439232" y="54880110"/>
                </a:cxn>
                <a:cxn ang="0">
                  <a:pos x="41158848" y="0"/>
                </a:cxn>
                <a:cxn ang="0">
                  <a:pos x="0" y="96043897"/>
                </a:cxn>
              </a:cxnLst>
              <a:pathLst>
                <a:path w="3" h="9">
                  <a:moveTo>
                    <a:pt x="0" y="7"/>
                  </a:moveTo>
                  <a:cubicBezTo>
                    <a:pt x="0" y="8"/>
                    <a:pt x="1" y="9"/>
                    <a:pt x="1" y="9"/>
                  </a:cubicBezTo>
                  <a:cubicBezTo>
                    <a:pt x="2" y="4"/>
                    <a:pt x="2" y="4"/>
                    <a:pt x="2" y="4"/>
                  </a:cubicBezTo>
                  <a:cubicBezTo>
                    <a:pt x="3" y="0"/>
                    <a:pt x="3" y="0"/>
                    <a:pt x="3" y="0"/>
                  </a:cubicBezTo>
                  <a:lnTo>
                    <a:pt x="0" y="7"/>
                  </a:lnTo>
                  <a:close/>
                </a:path>
              </a:pathLst>
            </a:custGeom>
            <a:solidFill>
              <a:srgbClr val="B68B5E"/>
            </a:solidFill>
            <a:ln w="9525">
              <a:noFill/>
            </a:ln>
          </p:spPr>
          <p:txBody>
            <a:bodyPr/>
            <a:p>
              <a:endParaRPr lang="zh-CN" altLang="en-US"/>
            </a:p>
          </p:txBody>
        </p:sp>
        <p:sp>
          <p:nvSpPr>
            <p:cNvPr id="44094" name="Freeform 653"/>
            <p:cNvSpPr/>
            <p:nvPr/>
          </p:nvSpPr>
          <p:spPr>
            <a:xfrm>
              <a:off x="190500" y="484187"/>
              <a:ext cx="68262" cy="247650"/>
            </a:xfrm>
            <a:custGeom>
              <a:avLst/>
              <a:gdLst/>
              <a:ahLst/>
              <a:cxnLst>
                <a:cxn ang="0">
                  <a:pos x="0" y="28160807"/>
                </a:cxn>
                <a:cxn ang="0">
                  <a:pos x="14380528" y="56317861"/>
                </a:cxn>
                <a:cxn ang="0">
                  <a:pos x="115055601" y="84478668"/>
                </a:cxn>
                <a:cxn ang="0">
                  <a:pos x="172581505" y="436464364"/>
                </a:cxn>
                <a:cxn ang="0">
                  <a:pos x="143816657" y="732135950"/>
                </a:cxn>
                <a:cxn ang="0">
                  <a:pos x="201346354" y="929250341"/>
                </a:cxn>
                <a:cxn ang="0">
                  <a:pos x="258872258" y="901089534"/>
                </a:cxn>
                <a:cxn ang="0">
                  <a:pos x="186962033" y="605421700"/>
                </a:cxn>
                <a:cxn ang="0">
                  <a:pos x="186962033" y="591339420"/>
                </a:cxn>
                <a:cxn ang="0">
                  <a:pos x="201346354" y="140796530"/>
                </a:cxn>
                <a:cxn ang="0">
                  <a:pos x="172581505" y="0"/>
                </a:cxn>
                <a:cxn ang="0">
                  <a:pos x="0" y="28160807"/>
                </a:cxn>
              </a:cxnLst>
              <a:pathLst>
                <a:path w="18" h="66">
                  <a:moveTo>
                    <a:pt x="0" y="2"/>
                  </a:moveTo>
                  <a:cubicBezTo>
                    <a:pt x="1" y="4"/>
                    <a:pt x="1" y="4"/>
                    <a:pt x="1" y="4"/>
                  </a:cubicBezTo>
                  <a:cubicBezTo>
                    <a:pt x="8" y="6"/>
                    <a:pt x="8" y="6"/>
                    <a:pt x="8" y="6"/>
                  </a:cubicBezTo>
                  <a:cubicBezTo>
                    <a:pt x="12" y="31"/>
                    <a:pt x="12" y="31"/>
                    <a:pt x="12" y="31"/>
                  </a:cubicBezTo>
                  <a:cubicBezTo>
                    <a:pt x="10" y="52"/>
                    <a:pt x="10" y="52"/>
                    <a:pt x="10" y="52"/>
                  </a:cubicBezTo>
                  <a:cubicBezTo>
                    <a:pt x="14" y="66"/>
                    <a:pt x="14" y="66"/>
                    <a:pt x="14" y="66"/>
                  </a:cubicBezTo>
                  <a:cubicBezTo>
                    <a:pt x="16" y="65"/>
                    <a:pt x="17" y="65"/>
                    <a:pt x="18" y="64"/>
                  </a:cubicBezTo>
                  <a:cubicBezTo>
                    <a:pt x="15" y="57"/>
                    <a:pt x="13" y="50"/>
                    <a:pt x="13" y="43"/>
                  </a:cubicBezTo>
                  <a:cubicBezTo>
                    <a:pt x="13" y="43"/>
                    <a:pt x="13" y="42"/>
                    <a:pt x="13" y="42"/>
                  </a:cubicBezTo>
                  <a:cubicBezTo>
                    <a:pt x="16" y="32"/>
                    <a:pt x="16" y="21"/>
                    <a:pt x="14" y="10"/>
                  </a:cubicBezTo>
                  <a:cubicBezTo>
                    <a:pt x="12" y="0"/>
                    <a:pt x="12" y="0"/>
                    <a:pt x="12" y="0"/>
                  </a:cubicBezTo>
                  <a:cubicBezTo>
                    <a:pt x="8" y="1"/>
                    <a:pt x="4" y="2"/>
                    <a:pt x="0" y="2"/>
                  </a:cubicBezTo>
                  <a:close/>
                </a:path>
              </a:pathLst>
            </a:custGeom>
            <a:solidFill>
              <a:srgbClr val="B68B5E"/>
            </a:solidFill>
            <a:ln w="9525">
              <a:noFill/>
            </a:ln>
          </p:spPr>
          <p:txBody>
            <a:bodyPr/>
            <a:p>
              <a:endParaRPr lang="zh-CN" altLang="en-US"/>
            </a:p>
          </p:txBody>
        </p:sp>
        <p:sp>
          <p:nvSpPr>
            <p:cNvPr id="44095" name="Freeform 654"/>
            <p:cNvSpPr>
              <a:spLocks noEditPoints="1"/>
            </p:cNvSpPr>
            <p:nvPr/>
          </p:nvSpPr>
          <p:spPr>
            <a:xfrm>
              <a:off x="195262" y="498475"/>
              <a:ext cx="47625" cy="233362"/>
            </a:xfrm>
            <a:custGeom>
              <a:avLst/>
              <a:gdLst/>
              <a:ahLst/>
              <a:cxnLst>
                <a:cxn ang="0">
                  <a:pos x="0" y="0"/>
                </a:cxn>
                <a:cxn ang="0">
                  <a:pos x="13419260" y="99167558"/>
                </a:cxn>
                <a:cxn ang="0">
                  <a:pos x="67103625" y="510012651"/>
                </a:cxn>
                <a:cxn ang="0">
                  <a:pos x="67103625" y="651682205"/>
                </a:cxn>
                <a:cxn ang="0">
                  <a:pos x="67103625" y="736682431"/>
                </a:cxn>
                <a:cxn ang="0">
                  <a:pos x="120787990" y="864184653"/>
                </a:cxn>
                <a:cxn ang="0">
                  <a:pos x="174472356" y="878351985"/>
                </a:cxn>
                <a:cxn ang="0">
                  <a:pos x="120787990" y="680013104"/>
                </a:cxn>
                <a:cxn ang="0">
                  <a:pos x="147630173" y="382506665"/>
                </a:cxn>
                <a:cxn ang="0">
                  <a:pos x="93945808" y="28334663"/>
                </a:cxn>
                <a:cxn ang="0">
                  <a:pos x="0" y="0"/>
                </a:cxn>
                <a:cxn ang="0">
                  <a:pos x="40261442" y="99167558"/>
                </a:cxn>
                <a:cxn ang="0">
                  <a:pos x="13419260" y="14167332"/>
                </a:cxn>
                <a:cxn ang="0">
                  <a:pos x="26842183" y="28334663"/>
                </a:cxn>
                <a:cxn ang="0">
                  <a:pos x="53684365" y="85000227"/>
                </a:cxn>
                <a:cxn ang="0">
                  <a:pos x="107368731" y="481677988"/>
                </a:cxn>
                <a:cxn ang="0">
                  <a:pos x="107368731" y="722515099"/>
                </a:cxn>
                <a:cxn ang="0">
                  <a:pos x="161053096" y="864184653"/>
                </a:cxn>
                <a:cxn ang="0">
                  <a:pos x="134210913" y="850017321"/>
                </a:cxn>
                <a:cxn ang="0">
                  <a:pos x="80526548" y="722515099"/>
                </a:cxn>
                <a:cxn ang="0">
                  <a:pos x="80526548" y="495845319"/>
                </a:cxn>
                <a:cxn ang="0">
                  <a:pos x="80526548" y="495845319"/>
                </a:cxn>
                <a:cxn ang="0">
                  <a:pos x="40261442" y="99167558"/>
                </a:cxn>
              </a:cxnLst>
              <a:pathLst>
                <a:path w="13" h="62">
                  <a:moveTo>
                    <a:pt x="0" y="0"/>
                  </a:moveTo>
                  <a:cubicBezTo>
                    <a:pt x="1" y="7"/>
                    <a:pt x="1" y="7"/>
                    <a:pt x="1" y="7"/>
                  </a:cubicBezTo>
                  <a:cubicBezTo>
                    <a:pt x="1" y="18"/>
                    <a:pt x="2" y="28"/>
                    <a:pt x="5" y="36"/>
                  </a:cubicBezTo>
                  <a:cubicBezTo>
                    <a:pt x="5" y="46"/>
                    <a:pt x="5" y="46"/>
                    <a:pt x="5" y="46"/>
                  </a:cubicBezTo>
                  <a:cubicBezTo>
                    <a:pt x="5" y="52"/>
                    <a:pt x="5" y="52"/>
                    <a:pt x="5" y="52"/>
                  </a:cubicBezTo>
                  <a:cubicBezTo>
                    <a:pt x="9" y="61"/>
                    <a:pt x="9" y="61"/>
                    <a:pt x="9" y="61"/>
                  </a:cubicBezTo>
                  <a:cubicBezTo>
                    <a:pt x="11" y="61"/>
                    <a:pt x="12" y="62"/>
                    <a:pt x="13" y="62"/>
                  </a:cubicBezTo>
                  <a:cubicBezTo>
                    <a:pt x="9" y="48"/>
                    <a:pt x="9" y="48"/>
                    <a:pt x="9" y="48"/>
                  </a:cubicBezTo>
                  <a:cubicBezTo>
                    <a:pt x="11" y="27"/>
                    <a:pt x="11" y="27"/>
                    <a:pt x="11" y="27"/>
                  </a:cubicBezTo>
                  <a:cubicBezTo>
                    <a:pt x="7" y="2"/>
                    <a:pt x="7" y="2"/>
                    <a:pt x="7" y="2"/>
                  </a:cubicBezTo>
                  <a:lnTo>
                    <a:pt x="0" y="0"/>
                  </a:lnTo>
                  <a:close/>
                  <a:moveTo>
                    <a:pt x="3" y="7"/>
                  </a:moveTo>
                  <a:cubicBezTo>
                    <a:pt x="1" y="1"/>
                    <a:pt x="1" y="1"/>
                    <a:pt x="1" y="1"/>
                  </a:cubicBezTo>
                  <a:cubicBezTo>
                    <a:pt x="2" y="2"/>
                    <a:pt x="2" y="2"/>
                    <a:pt x="2" y="2"/>
                  </a:cubicBezTo>
                  <a:cubicBezTo>
                    <a:pt x="4" y="6"/>
                    <a:pt x="4" y="6"/>
                    <a:pt x="4" y="6"/>
                  </a:cubicBezTo>
                  <a:cubicBezTo>
                    <a:pt x="4" y="16"/>
                    <a:pt x="5" y="25"/>
                    <a:pt x="8" y="34"/>
                  </a:cubicBezTo>
                  <a:cubicBezTo>
                    <a:pt x="8" y="51"/>
                    <a:pt x="8" y="51"/>
                    <a:pt x="8" y="51"/>
                  </a:cubicBezTo>
                  <a:cubicBezTo>
                    <a:pt x="12" y="61"/>
                    <a:pt x="12" y="61"/>
                    <a:pt x="12" y="61"/>
                  </a:cubicBezTo>
                  <a:cubicBezTo>
                    <a:pt x="11" y="60"/>
                    <a:pt x="11" y="60"/>
                    <a:pt x="10" y="60"/>
                  </a:cubicBezTo>
                  <a:cubicBezTo>
                    <a:pt x="6" y="51"/>
                    <a:pt x="6" y="51"/>
                    <a:pt x="6" y="51"/>
                  </a:cubicBezTo>
                  <a:cubicBezTo>
                    <a:pt x="6" y="35"/>
                    <a:pt x="6" y="35"/>
                    <a:pt x="6" y="35"/>
                  </a:cubicBezTo>
                  <a:cubicBezTo>
                    <a:pt x="6" y="35"/>
                    <a:pt x="6" y="35"/>
                    <a:pt x="6" y="35"/>
                  </a:cubicBezTo>
                  <a:cubicBezTo>
                    <a:pt x="3" y="26"/>
                    <a:pt x="2" y="16"/>
                    <a:pt x="3" y="7"/>
                  </a:cubicBezTo>
                  <a:close/>
                </a:path>
              </a:pathLst>
            </a:custGeom>
            <a:solidFill>
              <a:srgbClr val="E2B987"/>
            </a:solidFill>
            <a:ln w="9525">
              <a:noFill/>
            </a:ln>
          </p:spPr>
          <p:txBody>
            <a:bodyPr/>
            <a:p>
              <a:endParaRPr lang="zh-CN" altLang="en-US"/>
            </a:p>
          </p:txBody>
        </p:sp>
        <p:sp>
          <p:nvSpPr>
            <p:cNvPr id="44096" name="Freeform 655"/>
            <p:cNvSpPr/>
            <p:nvPr/>
          </p:nvSpPr>
          <p:spPr>
            <a:xfrm>
              <a:off x="198437" y="503237"/>
              <a:ext cx="41275" cy="225425"/>
            </a:xfrm>
            <a:custGeom>
              <a:avLst/>
              <a:gdLst/>
              <a:ahLst/>
              <a:cxnLst>
                <a:cxn ang="0">
                  <a:pos x="0" y="0"/>
                </a:cxn>
                <a:cxn ang="0">
                  <a:pos x="28160807" y="84695930"/>
                </a:cxn>
                <a:cxn ang="0">
                  <a:pos x="28160807" y="84695930"/>
                </a:cxn>
                <a:cxn ang="0">
                  <a:pos x="70396389" y="479933582"/>
                </a:cxn>
                <a:cxn ang="0">
                  <a:pos x="70396389" y="479933582"/>
                </a:cxn>
                <a:cxn ang="0">
                  <a:pos x="70396389" y="705783133"/>
                </a:cxn>
                <a:cxn ang="0">
                  <a:pos x="126714250" y="832825148"/>
                </a:cxn>
                <a:cxn ang="0">
                  <a:pos x="154875057" y="846940510"/>
                </a:cxn>
                <a:cxn ang="0">
                  <a:pos x="98557195" y="705783133"/>
                </a:cxn>
                <a:cxn ang="0">
                  <a:pos x="98557195" y="465818220"/>
                </a:cxn>
                <a:cxn ang="0">
                  <a:pos x="42239334" y="70576810"/>
                </a:cxn>
                <a:cxn ang="0">
                  <a:pos x="14078527" y="14115362"/>
                </a:cxn>
                <a:cxn ang="0">
                  <a:pos x="0" y="0"/>
                </a:cxn>
              </a:cxnLst>
              <a:pathLst>
                <a:path w="11" h="60">
                  <a:moveTo>
                    <a:pt x="0" y="0"/>
                  </a:moveTo>
                  <a:cubicBezTo>
                    <a:pt x="2" y="6"/>
                    <a:pt x="2" y="6"/>
                    <a:pt x="2" y="6"/>
                  </a:cubicBezTo>
                  <a:cubicBezTo>
                    <a:pt x="2" y="6"/>
                    <a:pt x="2" y="6"/>
                    <a:pt x="2" y="6"/>
                  </a:cubicBezTo>
                  <a:cubicBezTo>
                    <a:pt x="1" y="15"/>
                    <a:pt x="2" y="25"/>
                    <a:pt x="5" y="34"/>
                  </a:cubicBezTo>
                  <a:cubicBezTo>
                    <a:pt x="5" y="34"/>
                    <a:pt x="5" y="34"/>
                    <a:pt x="5" y="34"/>
                  </a:cubicBezTo>
                  <a:cubicBezTo>
                    <a:pt x="5" y="50"/>
                    <a:pt x="5" y="50"/>
                    <a:pt x="5" y="50"/>
                  </a:cubicBezTo>
                  <a:cubicBezTo>
                    <a:pt x="9" y="59"/>
                    <a:pt x="9" y="59"/>
                    <a:pt x="9" y="59"/>
                  </a:cubicBezTo>
                  <a:cubicBezTo>
                    <a:pt x="10" y="59"/>
                    <a:pt x="10" y="59"/>
                    <a:pt x="11" y="60"/>
                  </a:cubicBezTo>
                  <a:cubicBezTo>
                    <a:pt x="7" y="50"/>
                    <a:pt x="7" y="50"/>
                    <a:pt x="7" y="50"/>
                  </a:cubicBezTo>
                  <a:cubicBezTo>
                    <a:pt x="7" y="33"/>
                    <a:pt x="7" y="33"/>
                    <a:pt x="7" y="33"/>
                  </a:cubicBezTo>
                  <a:cubicBezTo>
                    <a:pt x="4" y="24"/>
                    <a:pt x="3" y="15"/>
                    <a:pt x="3" y="5"/>
                  </a:cubicBezTo>
                  <a:cubicBezTo>
                    <a:pt x="1" y="1"/>
                    <a:pt x="1" y="1"/>
                    <a:pt x="1" y="1"/>
                  </a:cubicBezTo>
                  <a:lnTo>
                    <a:pt x="0" y="0"/>
                  </a:lnTo>
                  <a:close/>
                </a:path>
              </a:pathLst>
            </a:custGeom>
            <a:solidFill>
              <a:srgbClr val="F2E6DD"/>
            </a:solidFill>
            <a:ln w="9525">
              <a:noFill/>
            </a:ln>
          </p:spPr>
          <p:txBody>
            <a:bodyPr/>
            <a:p>
              <a:endParaRPr lang="zh-CN" altLang="en-US"/>
            </a:p>
          </p:txBody>
        </p:sp>
        <p:sp>
          <p:nvSpPr>
            <p:cNvPr id="44097" name="Freeform 656"/>
            <p:cNvSpPr/>
            <p:nvPr/>
          </p:nvSpPr>
          <p:spPr>
            <a:xfrm>
              <a:off x="206375" y="671512"/>
              <a:ext cx="55562" cy="82550"/>
            </a:xfrm>
            <a:custGeom>
              <a:avLst/>
              <a:gdLst/>
              <a:ahLst/>
              <a:cxnLst>
                <a:cxn ang="0">
                  <a:pos x="27440220" y="84478668"/>
                </a:cxn>
                <a:cxn ang="0">
                  <a:pos x="27440220" y="0"/>
                </a:cxn>
                <a:cxn ang="0">
                  <a:pos x="0" y="70396389"/>
                </a:cxn>
                <a:cxn ang="0">
                  <a:pos x="27440220" y="154875057"/>
                </a:cxn>
                <a:cxn ang="0">
                  <a:pos x="41160330" y="239353725"/>
                </a:cxn>
                <a:cxn ang="0">
                  <a:pos x="54884144" y="239353725"/>
                </a:cxn>
                <a:cxn ang="0">
                  <a:pos x="54884144" y="197114391"/>
                </a:cxn>
                <a:cxn ang="0">
                  <a:pos x="82324363" y="225271445"/>
                </a:cxn>
                <a:cxn ang="0">
                  <a:pos x="82324363" y="295671586"/>
                </a:cxn>
                <a:cxn ang="0">
                  <a:pos x="205809056" y="309750114"/>
                </a:cxn>
                <a:cxn ang="0">
                  <a:pos x="205809056" y="239353725"/>
                </a:cxn>
                <a:cxn ang="0">
                  <a:pos x="192088946" y="197114391"/>
                </a:cxn>
                <a:cxn ang="0">
                  <a:pos x="137204803" y="225271445"/>
                </a:cxn>
                <a:cxn ang="0">
                  <a:pos x="82324363" y="211192918"/>
                </a:cxn>
                <a:cxn ang="0">
                  <a:pos x="27440220" y="84478668"/>
                </a:cxn>
              </a:cxnLst>
              <a:pathLst>
                <a:path w="15" h="22">
                  <a:moveTo>
                    <a:pt x="2" y="6"/>
                  </a:moveTo>
                  <a:cubicBezTo>
                    <a:pt x="2" y="0"/>
                    <a:pt x="2" y="0"/>
                    <a:pt x="2" y="0"/>
                  </a:cubicBezTo>
                  <a:cubicBezTo>
                    <a:pt x="1" y="1"/>
                    <a:pt x="0" y="3"/>
                    <a:pt x="0" y="5"/>
                  </a:cubicBezTo>
                  <a:cubicBezTo>
                    <a:pt x="2" y="11"/>
                    <a:pt x="2" y="11"/>
                    <a:pt x="2" y="11"/>
                  </a:cubicBezTo>
                  <a:cubicBezTo>
                    <a:pt x="3" y="17"/>
                    <a:pt x="3" y="17"/>
                    <a:pt x="3" y="17"/>
                  </a:cubicBezTo>
                  <a:cubicBezTo>
                    <a:pt x="4" y="17"/>
                    <a:pt x="4" y="17"/>
                    <a:pt x="4" y="17"/>
                  </a:cubicBezTo>
                  <a:cubicBezTo>
                    <a:pt x="4" y="14"/>
                    <a:pt x="4" y="14"/>
                    <a:pt x="4" y="14"/>
                  </a:cubicBezTo>
                  <a:cubicBezTo>
                    <a:pt x="6" y="16"/>
                    <a:pt x="6" y="16"/>
                    <a:pt x="6" y="16"/>
                  </a:cubicBezTo>
                  <a:cubicBezTo>
                    <a:pt x="6" y="21"/>
                    <a:pt x="6" y="21"/>
                    <a:pt x="6" y="21"/>
                  </a:cubicBezTo>
                  <a:cubicBezTo>
                    <a:pt x="15" y="22"/>
                    <a:pt x="15" y="22"/>
                    <a:pt x="15" y="22"/>
                  </a:cubicBezTo>
                  <a:cubicBezTo>
                    <a:pt x="15" y="17"/>
                    <a:pt x="15" y="17"/>
                    <a:pt x="15" y="17"/>
                  </a:cubicBezTo>
                  <a:cubicBezTo>
                    <a:pt x="15" y="16"/>
                    <a:pt x="14" y="15"/>
                    <a:pt x="14" y="14"/>
                  </a:cubicBezTo>
                  <a:cubicBezTo>
                    <a:pt x="13" y="15"/>
                    <a:pt x="12" y="15"/>
                    <a:pt x="10" y="16"/>
                  </a:cubicBezTo>
                  <a:cubicBezTo>
                    <a:pt x="9" y="16"/>
                    <a:pt x="8" y="15"/>
                    <a:pt x="6" y="15"/>
                  </a:cubicBezTo>
                  <a:lnTo>
                    <a:pt x="2" y="6"/>
                  </a:lnTo>
                  <a:close/>
                </a:path>
              </a:pathLst>
            </a:custGeom>
            <a:solidFill>
              <a:srgbClr val="000000"/>
            </a:solidFill>
            <a:ln w="9525">
              <a:noFill/>
            </a:ln>
          </p:spPr>
          <p:txBody>
            <a:bodyPr/>
            <a:p>
              <a:endParaRPr lang="zh-CN" altLang="en-US"/>
            </a:p>
          </p:txBody>
        </p:sp>
      </p:grpSp>
      <p:grpSp>
        <p:nvGrpSpPr>
          <p:cNvPr id="40003" name="组合 74"/>
          <p:cNvGrpSpPr/>
          <p:nvPr/>
        </p:nvGrpSpPr>
        <p:grpSpPr>
          <a:xfrm>
            <a:off x="6527800" y="3148013"/>
            <a:ext cx="317500" cy="1079500"/>
            <a:chOff x="0" y="0"/>
            <a:chExt cx="228600" cy="779463"/>
          </a:xfrm>
        </p:grpSpPr>
        <p:sp>
          <p:nvSpPr>
            <p:cNvPr id="44099" name="Freeform 715"/>
            <p:cNvSpPr/>
            <p:nvPr/>
          </p:nvSpPr>
          <p:spPr>
            <a:xfrm>
              <a:off x="100013" y="6350"/>
              <a:ext cx="30163" cy="53975"/>
            </a:xfrm>
            <a:custGeom>
              <a:avLst/>
              <a:gdLst/>
              <a:ahLst/>
              <a:cxnLst>
                <a:cxn ang="0">
                  <a:pos x="0" y="74319720"/>
                </a:cxn>
                <a:cxn ang="0">
                  <a:pos x="14214314" y="74319720"/>
                </a:cxn>
                <a:cxn ang="0">
                  <a:pos x="56864796" y="89182121"/>
                </a:cxn>
                <a:cxn ang="0">
                  <a:pos x="99511507" y="208092902"/>
                </a:cxn>
                <a:cxn ang="0">
                  <a:pos x="113725821" y="193230500"/>
                </a:cxn>
                <a:cxn ang="0">
                  <a:pos x="113725821" y="104048379"/>
                </a:cxn>
                <a:cxn ang="0">
                  <a:pos x="113725821" y="89182121"/>
                </a:cxn>
                <a:cxn ang="0">
                  <a:pos x="42646712" y="0"/>
                </a:cxn>
                <a:cxn ang="0">
                  <a:pos x="42646712" y="59453463"/>
                </a:cxn>
                <a:cxn ang="0">
                  <a:pos x="0" y="74319720"/>
                </a:cxn>
              </a:cxnLst>
              <a:pathLst>
                <a:path w="8" h="14">
                  <a:moveTo>
                    <a:pt x="0" y="5"/>
                  </a:moveTo>
                  <a:cubicBezTo>
                    <a:pt x="1" y="5"/>
                    <a:pt x="1" y="5"/>
                    <a:pt x="1" y="5"/>
                  </a:cubicBezTo>
                  <a:cubicBezTo>
                    <a:pt x="4" y="6"/>
                    <a:pt x="4" y="6"/>
                    <a:pt x="4" y="6"/>
                  </a:cubicBezTo>
                  <a:cubicBezTo>
                    <a:pt x="7" y="14"/>
                    <a:pt x="7" y="14"/>
                    <a:pt x="7" y="14"/>
                  </a:cubicBezTo>
                  <a:cubicBezTo>
                    <a:pt x="8" y="13"/>
                    <a:pt x="8" y="13"/>
                    <a:pt x="8" y="13"/>
                  </a:cubicBezTo>
                  <a:cubicBezTo>
                    <a:pt x="8" y="7"/>
                    <a:pt x="8" y="7"/>
                    <a:pt x="8" y="7"/>
                  </a:cubicBezTo>
                  <a:cubicBezTo>
                    <a:pt x="8" y="6"/>
                    <a:pt x="8" y="6"/>
                    <a:pt x="8" y="6"/>
                  </a:cubicBezTo>
                  <a:cubicBezTo>
                    <a:pt x="7" y="3"/>
                    <a:pt x="6" y="1"/>
                    <a:pt x="3" y="0"/>
                  </a:cubicBezTo>
                  <a:cubicBezTo>
                    <a:pt x="5" y="2"/>
                    <a:pt x="5" y="4"/>
                    <a:pt x="3" y="4"/>
                  </a:cubicBezTo>
                  <a:cubicBezTo>
                    <a:pt x="0" y="5"/>
                    <a:pt x="0" y="5"/>
                    <a:pt x="0" y="5"/>
                  </a:cubicBezTo>
                  <a:close/>
                </a:path>
              </a:pathLst>
            </a:custGeom>
            <a:solidFill>
              <a:srgbClr val="000000"/>
            </a:solidFill>
            <a:ln w="9525">
              <a:noFill/>
            </a:ln>
          </p:spPr>
          <p:txBody>
            <a:bodyPr/>
            <a:p>
              <a:endParaRPr lang="zh-CN" altLang="en-US"/>
            </a:p>
          </p:txBody>
        </p:sp>
        <p:sp>
          <p:nvSpPr>
            <p:cNvPr id="44100" name="Freeform 716"/>
            <p:cNvSpPr/>
            <p:nvPr/>
          </p:nvSpPr>
          <p:spPr>
            <a:xfrm>
              <a:off x="63500" y="25400"/>
              <a:ext cx="63500" cy="41275"/>
            </a:xfrm>
            <a:custGeom>
              <a:avLst/>
              <a:gdLst/>
              <a:ahLst/>
              <a:cxnLst>
                <a:cxn ang="0">
                  <a:pos x="153475765" y="0"/>
                </a:cxn>
                <a:cxn ang="0">
                  <a:pos x="139524441" y="0"/>
                </a:cxn>
                <a:cxn ang="0">
                  <a:pos x="139524441" y="0"/>
                </a:cxn>
                <a:cxn ang="0">
                  <a:pos x="125573118" y="0"/>
                </a:cxn>
                <a:cxn ang="0">
                  <a:pos x="13951324" y="28160807"/>
                </a:cxn>
                <a:cxn ang="0">
                  <a:pos x="13951324" y="70396389"/>
                </a:cxn>
                <a:cxn ang="0">
                  <a:pos x="0" y="98557195"/>
                </a:cxn>
                <a:cxn ang="0">
                  <a:pos x="0" y="154875057"/>
                </a:cxn>
                <a:cxn ang="0">
                  <a:pos x="13951324" y="112635723"/>
                </a:cxn>
                <a:cxn ang="0">
                  <a:pos x="27906382" y="84478668"/>
                </a:cxn>
                <a:cxn ang="0">
                  <a:pos x="27906382" y="42239334"/>
                </a:cxn>
                <a:cxn ang="0">
                  <a:pos x="181382147" y="28160807"/>
                </a:cxn>
                <a:cxn ang="0">
                  <a:pos x="209284794" y="98557195"/>
                </a:cxn>
                <a:cxn ang="0">
                  <a:pos x="237191176" y="126714250"/>
                </a:cxn>
                <a:cxn ang="0">
                  <a:pos x="195333471" y="14078527"/>
                </a:cxn>
                <a:cxn ang="0">
                  <a:pos x="153475765" y="0"/>
                </a:cxn>
              </a:cxnLst>
              <a:pathLst>
                <a:path w="17" h="11">
                  <a:moveTo>
                    <a:pt x="11" y="0"/>
                  </a:moveTo>
                  <a:cubicBezTo>
                    <a:pt x="10" y="0"/>
                    <a:pt x="10" y="0"/>
                    <a:pt x="10" y="0"/>
                  </a:cubicBezTo>
                  <a:cubicBezTo>
                    <a:pt x="10" y="0"/>
                    <a:pt x="10" y="0"/>
                    <a:pt x="10" y="0"/>
                  </a:cubicBezTo>
                  <a:cubicBezTo>
                    <a:pt x="9" y="0"/>
                    <a:pt x="9" y="0"/>
                    <a:pt x="9" y="0"/>
                  </a:cubicBezTo>
                  <a:cubicBezTo>
                    <a:pt x="6" y="0"/>
                    <a:pt x="3" y="1"/>
                    <a:pt x="1" y="2"/>
                  </a:cubicBezTo>
                  <a:cubicBezTo>
                    <a:pt x="1" y="5"/>
                    <a:pt x="1" y="5"/>
                    <a:pt x="1" y="5"/>
                  </a:cubicBezTo>
                  <a:cubicBezTo>
                    <a:pt x="0" y="7"/>
                    <a:pt x="0" y="7"/>
                    <a:pt x="0" y="7"/>
                  </a:cubicBezTo>
                  <a:cubicBezTo>
                    <a:pt x="0" y="11"/>
                    <a:pt x="0" y="11"/>
                    <a:pt x="0" y="11"/>
                  </a:cubicBezTo>
                  <a:cubicBezTo>
                    <a:pt x="1" y="8"/>
                    <a:pt x="1" y="8"/>
                    <a:pt x="1" y="8"/>
                  </a:cubicBezTo>
                  <a:cubicBezTo>
                    <a:pt x="2" y="6"/>
                    <a:pt x="2" y="6"/>
                    <a:pt x="2" y="6"/>
                  </a:cubicBezTo>
                  <a:cubicBezTo>
                    <a:pt x="2" y="3"/>
                    <a:pt x="2" y="3"/>
                    <a:pt x="2" y="3"/>
                  </a:cubicBezTo>
                  <a:cubicBezTo>
                    <a:pt x="6" y="1"/>
                    <a:pt x="9" y="0"/>
                    <a:pt x="13" y="2"/>
                  </a:cubicBezTo>
                  <a:cubicBezTo>
                    <a:pt x="15" y="7"/>
                    <a:pt x="15" y="7"/>
                    <a:pt x="15" y="7"/>
                  </a:cubicBezTo>
                  <a:cubicBezTo>
                    <a:pt x="17" y="9"/>
                    <a:pt x="17" y="9"/>
                    <a:pt x="17" y="9"/>
                  </a:cubicBezTo>
                  <a:cubicBezTo>
                    <a:pt x="14" y="1"/>
                    <a:pt x="14" y="1"/>
                    <a:pt x="14" y="1"/>
                  </a:cubicBezTo>
                  <a:lnTo>
                    <a:pt x="11" y="0"/>
                  </a:lnTo>
                  <a:close/>
                </a:path>
              </a:pathLst>
            </a:custGeom>
            <a:solidFill>
              <a:srgbClr val="B68B5E"/>
            </a:solidFill>
            <a:ln w="9525">
              <a:noFill/>
            </a:ln>
          </p:spPr>
          <p:txBody>
            <a:bodyPr/>
            <a:p>
              <a:endParaRPr lang="zh-CN" altLang="en-US"/>
            </a:p>
          </p:txBody>
        </p:sp>
        <p:sp>
          <p:nvSpPr>
            <p:cNvPr id="44101" name="Freeform 717"/>
            <p:cNvSpPr>
              <a:spLocks noEditPoints="1"/>
            </p:cNvSpPr>
            <p:nvPr/>
          </p:nvSpPr>
          <p:spPr>
            <a:xfrm>
              <a:off x="55563" y="0"/>
              <a:ext cx="63500" cy="66675"/>
            </a:xfrm>
            <a:custGeom>
              <a:avLst/>
              <a:gdLst/>
              <a:ahLst/>
              <a:cxnLst>
                <a:cxn ang="0">
                  <a:pos x="153475765" y="96045338"/>
                </a:cxn>
                <a:cxn ang="0">
                  <a:pos x="167430824" y="96045338"/>
                </a:cxn>
                <a:cxn ang="0">
                  <a:pos x="209284794" y="82325104"/>
                </a:cxn>
                <a:cxn ang="0">
                  <a:pos x="209284794" y="27440467"/>
                </a:cxn>
                <a:cxn ang="0">
                  <a:pos x="181382147" y="27440467"/>
                </a:cxn>
                <a:cxn ang="0">
                  <a:pos x="27906382" y="68604871"/>
                </a:cxn>
                <a:cxn ang="0">
                  <a:pos x="13951324" y="178370442"/>
                </a:cxn>
                <a:cxn ang="0">
                  <a:pos x="13951324" y="219534846"/>
                </a:cxn>
                <a:cxn ang="0">
                  <a:pos x="27906382" y="246975313"/>
                </a:cxn>
                <a:cxn ang="0">
                  <a:pos x="27906382" y="192090675"/>
                </a:cxn>
                <a:cxn ang="0">
                  <a:pos x="41857706" y="137209742"/>
                </a:cxn>
                <a:cxn ang="0">
                  <a:pos x="55809029" y="96045338"/>
                </a:cxn>
                <a:cxn ang="0">
                  <a:pos x="153475765" y="96045338"/>
                </a:cxn>
                <a:cxn ang="0">
                  <a:pos x="41857706" y="96045338"/>
                </a:cxn>
                <a:cxn ang="0">
                  <a:pos x="13951324" y="164650208"/>
                </a:cxn>
                <a:cxn ang="0">
                  <a:pos x="27906382" y="82325104"/>
                </a:cxn>
                <a:cxn ang="0">
                  <a:pos x="167430824" y="27440467"/>
                </a:cxn>
                <a:cxn ang="0">
                  <a:pos x="41857706" y="96045338"/>
                </a:cxn>
              </a:cxnLst>
              <a:pathLst>
                <a:path w="17" h="18">
                  <a:moveTo>
                    <a:pt x="11" y="7"/>
                  </a:moveTo>
                  <a:cubicBezTo>
                    <a:pt x="12" y="7"/>
                    <a:pt x="12" y="7"/>
                    <a:pt x="12" y="7"/>
                  </a:cubicBezTo>
                  <a:cubicBezTo>
                    <a:pt x="15" y="6"/>
                    <a:pt x="15" y="6"/>
                    <a:pt x="15" y="6"/>
                  </a:cubicBezTo>
                  <a:cubicBezTo>
                    <a:pt x="17" y="6"/>
                    <a:pt x="17" y="4"/>
                    <a:pt x="15" y="2"/>
                  </a:cubicBezTo>
                  <a:cubicBezTo>
                    <a:pt x="14" y="2"/>
                    <a:pt x="14" y="2"/>
                    <a:pt x="13" y="2"/>
                  </a:cubicBezTo>
                  <a:cubicBezTo>
                    <a:pt x="9" y="0"/>
                    <a:pt x="5" y="1"/>
                    <a:pt x="2" y="5"/>
                  </a:cubicBezTo>
                  <a:cubicBezTo>
                    <a:pt x="0" y="7"/>
                    <a:pt x="0" y="10"/>
                    <a:pt x="1" y="13"/>
                  </a:cubicBezTo>
                  <a:cubicBezTo>
                    <a:pt x="1" y="16"/>
                    <a:pt x="1" y="16"/>
                    <a:pt x="1" y="16"/>
                  </a:cubicBezTo>
                  <a:cubicBezTo>
                    <a:pt x="2" y="18"/>
                    <a:pt x="2" y="18"/>
                    <a:pt x="2" y="18"/>
                  </a:cubicBezTo>
                  <a:cubicBezTo>
                    <a:pt x="2" y="14"/>
                    <a:pt x="2" y="14"/>
                    <a:pt x="2" y="14"/>
                  </a:cubicBezTo>
                  <a:cubicBezTo>
                    <a:pt x="3" y="10"/>
                    <a:pt x="3" y="10"/>
                    <a:pt x="3" y="10"/>
                  </a:cubicBezTo>
                  <a:cubicBezTo>
                    <a:pt x="4" y="7"/>
                    <a:pt x="4" y="7"/>
                    <a:pt x="4" y="7"/>
                  </a:cubicBezTo>
                  <a:lnTo>
                    <a:pt x="11" y="7"/>
                  </a:lnTo>
                  <a:close/>
                  <a:moveTo>
                    <a:pt x="3" y="7"/>
                  </a:moveTo>
                  <a:cubicBezTo>
                    <a:pt x="2" y="8"/>
                    <a:pt x="1" y="10"/>
                    <a:pt x="1" y="12"/>
                  </a:cubicBezTo>
                  <a:cubicBezTo>
                    <a:pt x="1" y="9"/>
                    <a:pt x="1" y="7"/>
                    <a:pt x="2" y="6"/>
                  </a:cubicBezTo>
                  <a:cubicBezTo>
                    <a:pt x="5" y="2"/>
                    <a:pt x="8" y="1"/>
                    <a:pt x="12" y="2"/>
                  </a:cubicBezTo>
                  <a:cubicBezTo>
                    <a:pt x="7" y="2"/>
                    <a:pt x="4" y="4"/>
                    <a:pt x="3" y="7"/>
                  </a:cubicBezTo>
                  <a:close/>
                </a:path>
              </a:pathLst>
            </a:custGeom>
            <a:solidFill>
              <a:srgbClr val="595757"/>
            </a:solidFill>
            <a:ln w="9525">
              <a:noFill/>
            </a:ln>
          </p:spPr>
          <p:txBody>
            <a:bodyPr/>
            <a:p>
              <a:endParaRPr lang="zh-CN" altLang="en-US"/>
            </a:p>
          </p:txBody>
        </p:sp>
        <p:sp>
          <p:nvSpPr>
            <p:cNvPr id="44102" name="Freeform 718"/>
            <p:cNvSpPr/>
            <p:nvPr/>
          </p:nvSpPr>
          <p:spPr>
            <a:xfrm>
              <a:off x="58738" y="3175"/>
              <a:ext cx="41275" cy="41275"/>
            </a:xfrm>
            <a:custGeom>
              <a:avLst/>
              <a:gdLst/>
              <a:ahLst/>
              <a:cxnLst>
                <a:cxn ang="0">
                  <a:pos x="0" y="154875057"/>
                </a:cxn>
                <a:cxn ang="0">
                  <a:pos x="28160807" y="84478668"/>
                </a:cxn>
                <a:cxn ang="0">
                  <a:pos x="154875057" y="14078527"/>
                </a:cxn>
                <a:cxn ang="0">
                  <a:pos x="14078527" y="70396389"/>
                </a:cxn>
                <a:cxn ang="0">
                  <a:pos x="0" y="154875057"/>
                </a:cxn>
              </a:cxnLst>
              <a:pathLst>
                <a:path w="11" h="11">
                  <a:moveTo>
                    <a:pt x="0" y="11"/>
                  </a:moveTo>
                  <a:cubicBezTo>
                    <a:pt x="0" y="9"/>
                    <a:pt x="1" y="7"/>
                    <a:pt x="2" y="6"/>
                  </a:cubicBezTo>
                  <a:cubicBezTo>
                    <a:pt x="3" y="3"/>
                    <a:pt x="6" y="1"/>
                    <a:pt x="11" y="1"/>
                  </a:cubicBezTo>
                  <a:cubicBezTo>
                    <a:pt x="7" y="0"/>
                    <a:pt x="4" y="1"/>
                    <a:pt x="1" y="5"/>
                  </a:cubicBezTo>
                  <a:cubicBezTo>
                    <a:pt x="0" y="6"/>
                    <a:pt x="0" y="8"/>
                    <a:pt x="0" y="11"/>
                  </a:cubicBezTo>
                  <a:close/>
                </a:path>
              </a:pathLst>
            </a:custGeom>
            <a:solidFill>
              <a:srgbClr val="B5B5B6"/>
            </a:solidFill>
            <a:ln w="9525">
              <a:noFill/>
            </a:ln>
          </p:spPr>
          <p:txBody>
            <a:bodyPr/>
            <a:p>
              <a:endParaRPr lang="zh-CN" altLang="en-US"/>
            </a:p>
          </p:txBody>
        </p:sp>
        <p:sp>
          <p:nvSpPr>
            <p:cNvPr id="44103" name="Freeform 719"/>
            <p:cNvSpPr>
              <a:spLocks noEditPoints="1"/>
            </p:cNvSpPr>
            <p:nvPr/>
          </p:nvSpPr>
          <p:spPr>
            <a:xfrm>
              <a:off x="55563" y="25400"/>
              <a:ext cx="79375" cy="87313"/>
            </a:xfrm>
            <a:custGeom>
              <a:avLst/>
              <a:gdLst/>
              <a:ahLst/>
              <a:cxnLst>
                <a:cxn ang="0">
                  <a:pos x="28575000" y="158522446"/>
                </a:cxn>
                <a:cxn ang="0">
                  <a:pos x="14287500" y="129701563"/>
                </a:cxn>
                <a:cxn ang="0">
                  <a:pos x="14287500" y="216168007"/>
                </a:cxn>
                <a:cxn ang="0">
                  <a:pos x="28575000" y="216168007"/>
                </a:cxn>
                <a:cxn ang="0">
                  <a:pos x="28575000" y="187347124"/>
                </a:cxn>
                <a:cxn ang="0">
                  <a:pos x="28575000" y="230578448"/>
                </a:cxn>
                <a:cxn ang="0">
                  <a:pos x="28575000" y="230578448"/>
                </a:cxn>
                <a:cxn ang="0">
                  <a:pos x="57146220" y="273813568"/>
                </a:cxn>
                <a:cxn ang="0">
                  <a:pos x="242872381" y="216168007"/>
                </a:cxn>
                <a:cxn ang="0">
                  <a:pos x="271443601" y="172936683"/>
                </a:cxn>
                <a:cxn ang="0">
                  <a:pos x="257159881" y="216168007"/>
                </a:cxn>
                <a:cxn ang="0">
                  <a:pos x="285731101" y="201757566"/>
                </a:cxn>
                <a:cxn ang="0">
                  <a:pos x="300018601" y="158522446"/>
                </a:cxn>
                <a:cxn ang="0">
                  <a:pos x="285731101" y="115291122"/>
                </a:cxn>
                <a:cxn ang="0">
                  <a:pos x="271443601" y="129701563"/>
                </a:cxn>
                <a:cxn ang="0">
                  <a:pos x="242872381" y="100880681"/>
                </a:cxn>
                <a:cxn ang="0">
                  <a:pos x="214297381" y="28820882"/>
                </a:cxn>
                <a:cxn ang="0">
                  <a:pos x="57146220" y="43235120"/>
                </a:cxn>
                <a:cxn ang="0">
                  <a:pos x="57146220" y="86466444"/>
                </a:cxn>
                <a:cxn ang="0">
                  <a:pos x="42858720" y="115291122"/>
                </a:cxn>
                <a:cxn ang="0">
                  <a:pos x="28575000" y="158522446"/>
                </a:cxn>
                <a:cxn ang="0">
                  <a:pos x="57146220" y="259403127"/>
                </a:cxn>
                <a:cxn ang="0">
                  <a:pos x="42858720" y="172936683"/>
                </a:cxn>
                <a:cxn ang="0">
                  <a:pos x="42858720" y="158522446"/>
                </a:cxn>
                <a:cxn ang="0">
                  <a:pos x="85721220" y="244992686"/>
                </a:cxn>
                <a:cxn ang="0">
                  <a:pos x="157151161" y="288224009"/>
                </a:cxn>
                <a:cxn ang="0">
                  <a:pos x="57146220" y="259403127"/>
                </a:cxn>
              </a:cxnLst>
              <a:pathLst>
                <a:path w="21" h="23">
                  <a:moveTo>
                    <a:pt x="2" y="11"/>
                  </a:moveTo>
                  <a:cubicBezTo>
                    <a:pt x="1" y="9"/>
                    <a:pt x="1" y="9"/>
                    <a:pt x="1" y="9"/>
                  </a:cubicBezTo>
                  <a:cubicBezTo>
                    <a:pt x="0" y="10"/>
                    <a:pt x="0" y="12"/>
                    <a:pt x="1" y="15"/>
                  </a:cubicBezTo>
                  <a:cubicBezTo>
                    <a:pt x="2" y="15"/>
                    <a:pt x="2" y="15"/>
                    <a:pt x="2" y="15"/>
                  </a:cubicBezTo>
                  <a:cubicBezTo>
                    <a:pt x="2" y="13"/>
                    <a:pt x="2" y="13"/>
                    <a:pt x="2" y="13"/>
                  </a:cubicBezTo>
                  <a:cubicBezTo>
                    <a:pt x="2" y="16"/>
                    <a:pt x="2" y="16"/>
                    <a:pt x="2" y="16"/>
                  </a:cubicBezTo>
                  <a:cubicBezTo>
                    <a:pt x="2" y="16"/>
                    <a:pt x="2" y="16"/>
                    <a:pt x="2" y="16"/>
                  </a:cubicBezTo>
                  <a:cubicBezTo>
                    <a:pt x="3" y="17"/>
                    <a:pt x="3" y="19"/>
                    <a:pt x="4" y="19"/>
                  </a:cubicBezTo>
                  <a:cubicBezTo>
                    <a:pt x="12" y="23"/>
                    <a:pt x="16" y="21"/>
                    <a:pt x="17" y="15"/>
                  </a:cubicBezTo>
                  <a:cubicBezTo>
                    <a:pt x="19" y="12"/>
                    <a:pt x="19" y="12"/>
                    <a:pt x="19" y="12"/>
                  </a:cubicBezTo>
                  <a:cubicBezTo>
                    <a:pt x="18" y="15"/>
                    <a:pt x="18" y="15"/>
                    <a:pt x="18" y="15"/>
                  </a:cubicBezTo>
                  <a:cubicBezTo>
                    <a:pt x="19" y="16"/>
                    <a:pt x="20" y="15"/>
                    <a:pt x="20" y="14"/>
                  </a:cubicBezTo>
                  <a:cubicBezTo>
                    <a:pt x="21" y="13"/>
                    <a:pt x="21" y="12"/>
                    <a:pt x="21" y="11"/>
                  </a:cubicBezTo>
                  <a:cubicBezTo>
                    <a:pt x="20" y="9"/>
                    <a:pt x="20" y="8"/>
                    <a:pt x="20" y="8"/>
                  </a:cubicBezTo>
                  <a:cubicBezTo>
                    <a:pt x="19" y="9"/>
                    <a:pt x="19" y="9"/>
                    <a:pt x="19" y="9"/>
                  </a:cubicBezTo>
                  <a:cubicBezTo>
                    <a:pt x="17" y="7"/>
                    <a:pt x="17" y="7"/>
                    <a:pt x="17" y="7"/>
                  </a:cubicBezTo>
                  <a:cubicBezTo>
                    <a:pt x="15" y="2"/>
                    <a:pt x="15" y="2"/>
                    <a:pt x="15" y="2"/>
                  </a:cubicBezTo>
                  <a:cubicBezTo>
                    <a:pt x="11" y="0"/>
                    <a:pt x="8" y="1"/>
                    <a:pt x="4" y="3"/>
                  </a:cubicBezTo>
                  <a:cubicBezTo>
                    <a:pt x="4" y="6"/>
                    <a:pt x="4" y="6"/>
                    <a:pt x="4" y="6"/>
                  </a:cubicBezTo>
                  <a:cubicBezTo>
                    <a:pt x="3" y="8"/>
                    <a:pt x="3" y="8"/>
                    <a:pt x="3" y="8"/>
                  </a:cubicBezTo>
                  <a:lnTo>
                    <a:pt x="2" y="11"/>
                  </a:lnTo>
                  <a:close/>
                  <a:moveTo>
                    <a:pt x="4" y="18"/>
                  </a:moveTo>
                  <a:cubicBezTo>
                    <a:pt x="3" y="16"/>
                    <a:pt x="2" y="14"/>
                    <a:pt x="3" y="12"/>
                  </a:cubicBezTo>
                  <a:cubicBezTo>
                    <a:pt x="3" y="11"/>
                    <a:pt x="3" y="11"/>
                    <a:pt x="3" y="11"/>
                  </a:cubicBezTo>
                  <a:cubicBezTo>
                    <a:pt x="3" y="13"/>
                    <a:pt x="4" y="16"/>
                    <a:pt x="6" y="17"/>
                  </a:cubicBezTo>
                  <a:cubicBezTo>
                    <a:pt x="7" y="19"/>
                    <a:pt x="9" y="19"/>
                    <a:pt x="11" y="20"/>
                  </a:cubicBezTo>
                  <a:cubicBezTo>
                    <a:pt x="8" y="20"/>
                    <a:pt x="6" y="20"/>
                    <a:pt x="4" y="18"/>
                  </a:cubicBezTo>
                  <a:close/>
                </a:path>
              </a:pathLst>
            </a:custGeom>
            <a:solidFill>
              <a:srgbClr val="E2B987"/>
            </a:solidFill>
            <a:ln w="9525">
              <a:noFill/>
            </a:ln>
          </p:spPr>
          <p:txBody>
            <a:bodyPr/>
            <a:p>
              <a:endParaRPr lang="zh-CN" altLang="en-US"/>
            </a:p>
          </p:txBody>
        </p:sp>
        <p:sp>
          <p:nvSpPr>
            <p:cNvPr id="44104" name="Freeform 720"/>
            <p:cNvSpPr/>
            <p:nvPr/>
          </p:nvSpPr>
          <p:spPr>
            <a:xfrm>
              <a:off x="63500" y="66675"/>
              <a:ext cx="33338" cy="34925"/>
            </a:xfrm>
            <a:custGeom>
              <a:avLst/>
              <a:gdLst/>
              <a:ahLst/>
              <a:cxnLst>
                <a:cxn ang="0">
                  <a:pos x="13720439" y="15060436"/>
                </a:cxn>
                <a:cxn ang="0">
                  <a:pos x="27440878" y="105411411"/>
                </a:cxn>
                <a:cxn ang="0">
                  <a:pos x="123491360" y="135528403"/>
                </a:cxn>
                <a:cxn ang="0">
                  <a:pos x="54885461" y="90350975"/>
                </a:cxn>
                <a:cxn ang="0">
                  <a:pos x="13720439" y="0"/>
                </a:cxn>
                <a:cxn ang="0">
                  <a:pos x="13720439" y="15060436"/>
                </a:cxn>
              </a:cxnLst>
              <a:pathLst>
                <a:path w="9" h="9">
                  <a:moveTo>
                    <a:pt x="1" y="1"/>
                  </a:moveTo>
                  <a:cubicBezTo>
                    <a:pt x="0" y="3"/>
                    <a:pt x="1" y="5"/>
                    <a:pt x="2" y="7"/>
                  </a:cubicBezTo>
                  <a:cubicBezTo>
                    <a:pt x="4" y="9"/>
                    <a:pt x="6" y="9"/>
                    <a:pt x="9" y="9"/>
                  </a:cubicBezTo>
                  <a:cubicBezTo>
                    <a:pt x="7" y="8"/>
                    <a:pt x="5" y="8"/>
                    <a:pt x="4" y="6"/>
                  </a:cubicBezTo>
                  <a:cubicBezTo>
                    <a:pt x="2" y="5"/>
                    <a:pt x="1" y="2"/>
                    <a:pt x="1" y="0"/>
                  </a:cubicBezTo>
                  <a:lnTo>
                    <a:pt x="1" y="1"/>
                  </a:lnTo>
                  <a:close/>
                </a:path>
              </a:pathLst>
            </a:custGeom>
            <a:solidFill>
              <a:srgbClr val="F2E6DD"/>
            </a:solidFill>
            <a:ln w="9525">
              <a:noFill/>
            </a:ln>
          </p:spPr>
          <p:txBody>
            <a:bodyPr/>
            <a:p>
              <a:endParaRPr lang="zh-CN" altLang="en-US"/>
            </a:p>
          </p:txBody>
        </p:sp>
        <p:sp>
          <p:nvSpPr>
            <p:cNvPr id="44105" name="Freeform 721"/>
            <p:cNvSpPr/>
            <p:nvPr/>
          </p:nvSpPr>
          <p:spPr>
            <a:xfrm>
              <a:off x="63500" y="25400"/>
              <a:ext cx="33338" cy="26988"/>
            </a:xfrm>
            <a:custGeom>
              <a:avLst/>
              <a:gdLst/>
              <a:ahLst/>
              <a:cxnLst>
                <a:cxn ang="0">
                  <a:pos x="13720439" y="44591887"/>
                </a:cxn>
                <a:cxn ang="0">
                  <a:pos x="0" y="104050306"/>
                </a:cxn>
                <a:cxn ang="0">
                  <a:pos x="13720439" y="74321097"/>
                </a:cxn>
                <a:cxn ang="0">
                  <a:pos x="13720439" y="29729210"/>
                </a:cxn>
                <a:cxn ang="0">
                  <a:pos x="123491360" y="0"/>
                </a:cxn>
                <a:cxn ang="0">
                  <a:pos x="27440878" y="0"/>
                </a:cxn>
                <a:cxn ang="0">
                  <a:pos x="13720439" y="44591887"/>
                </a:cxn>
              </a:cxnLst>
              <a:pathLst>
                <a:path w="9" h="7">
                  <a:moveTo>
                    <a:pt x="1" y="3"/>
                  </a:moveTo>
                  <a:cubicBezTo>
                    <a:pt x="0" y="7"/>
                    <a:pt x="0" y="7"/>
                    <a:pt x="0" y="7"/>
                  </a:cubicBezTo>
                  <a:cubicBezTo>
                    <a:pt x="1" y="5"/>
                    <a:pt x="1" y="5"/>
                    <a:pt x="1" y="5"/>
                  </a:cubicBezTo>
                  <a:cubicBezTo>
                    <a:pt x="1" y="2"/>
                    <a:pt x="1" y="2"/>
                    <a:pt x="1" y="2"/>
                  </a:cubicBezTo>
                  <a:cubicBezTo>
                    <a:pt x="3" y="1"/>
                    <a:pt x="6" y="0"/>
                    <a:pt x="9" y="0"/>
                  </a:cubicBezTo>
                  <a:cubicBezTo>
                    <a:pt x="2" y="0"/>
                    <a:pt x="2" y="0"/>
                    <a:pt x="2" y="0"/>
                  </a:cubicBezTo>
                  <a:lnTo>
                    <a:pt x="1" y="3"/>
                  </a:lnTo>
                  <a:close/>
                </a:path>
              </a:pathLst>
            </a:custGeom>
            <a:solidFill>
              <a:srgbClr val="000000"/>
            </a:solidFill>
            <a:ln w="9525">
              <a:noFill/>
            </a:ln>
          </p:spPr>
          <p:txBody>
            <a:bodyPr/>
            <a:p>
              <a:endParaRPr lang="zh-CN" altLang="en-US"/>
            </a:p>
          </p:txBody>
        </p:sp>
        <p:sp>
          <p:nvSpPr>
            <p:cNvPr id="44106" name="Freeform 722"/>
            <p:cNvSpPr/>
            <p:nvPr/>
          </p:nvSpPr>
          <p:spPr>
            <a:xfrm>
              <a:off x="63500" y="74613"/>
              <a:ext cx="0" cy="11113"/>
            </a:xfrm>
            <a:custGeom>
              <a:avLst/>
              <a:gdLst/>
              <a:ahLst/>
              <a:cxnLst>
                <a:cxn ang="0">
                  <a:pos x="0" y="0"/>
                </a:cxn>
                <a:cxn ang="0">
                  <a:pos x="0" y="27445406"/>
                </a:cxn>
                <a:cxn ang="0">
                  <a:pos x="0" y="41166256"/>
                </a:cxn>
                <a:cxn ang="0">
                  <a:pos x="0" y="41166256"/>
                </a:cxn>
                <a:cxn ang="0">
                  <a:pos x="0" y="0"/>
                </a:cxn>
              </a:cxnLst>
              <a:pathLst>
                <a:path w="1" h="3">
                  <a:moveTo>
                    <a:pt x="0" y="0"/>
                  </a:moveTo>
                  <a:cubicBezTo>
                    <a:pt x="0" y="2"/>
                    <a:pt x="0" y="2"/>
                    <a:pt x="0" y="2"/>
                  </a:cubicBezTo>
                  <a:cubicBezTo>
                    <a:pt x="0" y="3"/>
                    <a:pt x="0" y="3"/>
                    <a:pt x="0" y="3"/>
                  </a:cubicBezTo>
                  <a:cubicBezTo>
                    <a:pt x="0" y="3"/>
                    <a:pt x="0" y="3"/>
                    <a:pt x="0" y="3"/>
                  </a:cubicBezTo>
                  <a:lnTo>
                    <a:pt x="0" y="0"/>
                  </a:lnTo>
                  <a:close/>
                </a:path>
              </a:pathLst>
            </a:custGeom>
            <a:solidFill>
              <a:srgbClr val="B68B5E"/>
            </a:solidFill>
            <a:ln w="9525">
              <a:noFill/>
            </a:ln>
          </p:spPr>
          <p:txBody>
            <a:bodyPr/>
            <a:p>
              <a:endParaRPr lang="zh-CN" altLang="en-US"/>
            </a:p>
          </p:txBody>
        </p:sp>
        <p:sp>
          <p:nvSpPr>
            <p:cNvPr id="44107" name="Freeform 723"/>
            <p:cNvSpPr/>
            <p:nvPr/>
          </p:nvSpPr>
          <p:spPr>
            <a:xfrm>
              <a:off x="69850" y="71438"/>
              <a:ext cx="57150" cy="66675"/>
            </a:xfrm>
            <a:custGeom>
              <a:avLst/>
              <a:gdLst/>
              <a:ahLst/>
              <a:cxnLst>
                <a:cxn ang="0">
                  <a:pos x="203225400" y="41164404"/>
                </a:cxn>
                <a:cxn ang="0">
                  <a:pos x="217741500" y="0"/>
                </a:cxn>
                <a:cxn ang="0">
                  <a:pos x="188709300" y="41164404"/>
                </a:cxn>
                <a:cxn ang="0">
                  <a:pos x="0" y="96045338"/>
                </a:cxn>
                <a:cxn ang="0">
                  <a:pos x="87096600" y="150929975"/>
                </a:cxn>
                <a:cxn ang="0">
                  <a:pos x="145161000" y="137209742"/>
                </a:cxn>
                <a:cxn ang="0">
                  <a:pos x="145161000" y="205814613"/>
                </a:cxn>
                <a:cxn ang="0">
                  <a:pos x="130644900" y="246975313"/>
                </a:cxn>
                <a:cxn ang="0">
                  <a:pos x="130644900" y="246975313"/>
                </a:cxn>
                <a:cxn ang="0">
                  <a:pos x="188709300" y="164650208"/>
                </a:cxn>
                <a:cxn ang="0">
                  <a:pos x="188709300" y="150929975"/>
                </a:cxn>
                <a:cxn ang="0">
                  <a:pos x="174193200" y="109765571"/>
                </a:cxn>
                <a:cxn ang="0">
                  <a:pos x="203225400" y="54884638"/>
                </a:cxn>
                <a:cxn ang="0">
                  <a:pos x="203225400" y="41164404"/>
                </a:cxn>
              </a:cxnLst>
              <a:pathLst>
                <a:path w="15" h="18">
                  <a:moveTo>
                    <a:pt x="14" y="3"/>
                  </a:moveTo>
                  <a:cubicBezTo>
                    <a:pt x="15" y="0"/>
                    <a:pt x="15" y="0"/>
                    <a:pt x="15" y="0"/>
                  </a:cubicBezTo>
                  <a:cubicBezTo>
                    <a:pt x="13" y="3"/>
                    <a:pt x="13" y="3"/>
                    <a:pt x="13" y="3"/>
                  </a:cubicBezTo>
                  <a:cubicBezTo>
                    <a:pt x="12" y="9"/>
                    <a:pt x="8" y="11"/>
                    <a:pt x="0" y="7"/>
                  </a:cubicBezTo>
                  <a:cubicBezTo>
                    <a:pt x="1" y="9"/>
                    <a:pt x="3" y="10"/>
                    <a:pt x="6" y="11"/>
                  </a:cubicBezTo>
                  <a:cubicBezTo>
                    <a:pt x="7" y="11"/>
                    <a:pt x="9" y="11"/>
                    <a:pt x="10" y="10"/>
                  </a:cubicBezTo>
                  <a:cubicBezTo>
                    <a:pt x="10" y="15"/>
                    <a:pt x="10" y="15"/>
                    <a:pt x="10" y="15"/>
                  </a:cubicBezTo>
                  <a:cubicBezTo>
                    <a:pt x="9" y="18"/>
                    <a:pt x="9" y="18"/>
                    <a:pt x="9" y="18"/>
                  </a:cubicBezTo>
                  <a:cubicBezTo>
                    <a:pt x="9" y="18"/>
                    <a:pt x="9" y="18"/>
                    <a:pt x="9" y="18"/>
                  </a:cubicBezTo>
                  <a:cubicBezTo>
                    <a:pt x="11" y="18"/>
                    <a:pt x="12" y="15"/>
                    <a:pt x="13" y="12"/>
                  </a:cubicBezTo>
                  <a:cubicBezTo>
                    <a:pt x="13" y="11"/>
                    <a:pt x="13" y="11"/>
                    <a:pt x="13" y="11"/>
                  </a:cubicBezTo>
                  <a:cubicBezTo>
                    <a:pt x="12" y="8"/>
                    <a:pt x="12" y="8"/>
                    <a:pt x="12" y="8"/>
                  </a:cubicBezTo>
                  <a:cubicBezTo>
                    <a:pt x="13" y="7"/>
                    <a:pt x="14" y="6"/>
                    <a:pt x="14" y="4"/>
                  </a:cubicBezTo>
                  <a:lnTo>
                    <a:pt x="14" y="3"/>
                  </a:lnTo>
                  <a:close/>
                </a:path>
              </a:pathLst>
            </a:custGeom>
            <a:solidFill>
              <a:srgbClr val="B68B5E"/>
            </a:solidFill>
            <a:ln w="9525">
              <a:noFill/>
            </a:ln>
          </p:spPr>
          <p:txBody>
            <a:bodyPr/>
            <a:p>
              <a:endParaRPr lang="zh-CN" altLang="en-US"/>
            </a:p>
          </p:txBody>
        </p:sp>
        <p:sp>
          <p:nvSpPr>
            <p:cNvPr id="44108" name="Freeform 724"/>
            <p:cNvSpPr/>
            <p:nvPr/>
          </p:nvSpPr>
          <p:spPr>
            <a:xfrm>
              <a:off x="14288" y="157163"/>
              <a:ext cx="90488" cy="96838"/>
            </a:xfrm>
            <a:custGeom>
              <a:avLst/>
              <a:gdLst/>
              <a:ahLst/>
              <a:cxnLst>
                <a:cxn ang="0">
                  <a:pos x="28432084" y="13873906"/>
                </a:cxn>
                <a:cxn ang="0">
                  <a:pos x="0" y="0"/>
                </a:cxn>
                <a:cxn ang="0">
                  <a:pos x="270091599" y="346802950"/>
                </a:cxn>
                <a:cxn ang="0">
                  <a:pos x="341169923" y="360676856"/>
                </a:cxn>
                <a:cxn ang="0">
                  <a:pos x="298523682" y="319058863"/>
                </a:cxn>
                <a:cxn ang="0">
                  <a:pos x="255877442" y="263570689"/>
                </a:cxn>
                <a:cxn ang="0">
                  <a:pos x="255877442" y="263570689"/>
                </a:cxn>
                <a:cxn ang="0">
                  <a:pos x="255877442" y="263570689"/>
                </a:cxn>
                <a:cxn ang="0">
                  <a:pos x="28432084" y="13873906"/>
                </a:cxn>
              </a:cxnLst>
              <a:pathLst>
                <a:path w="24" h="26">
                  <a:moveTo>
                    <a:pt x="2" y="1"/>
                  </a:moveTo>
                  <a:cubicBezTo>
                    <a:pt x="1" y="0"/>
                    <a:pt x="1" y="0"/>
                    <a:pt x="0" y="0"/>
                  </a:cubicBezTo>
                  <a:cubicBezTo>
                    <a:pt x="7" y="8"/>
                    <a:pt x="14" y="16"/>
                    <a:pt x="19" y="25"/>
                  </a:cubicBezTo>
                  <a:cubicBezTo>
                    <a:pt x="24" y="26"/>
                    <a:pt x="24" y="26"/>
                    <a:pt x="24" y="26"/>
                  </a:cubicBezTo>
                  <a:cubicBezTo>
                    <a:pt x="21" y="23"/>
                    <a:pt x="21" y="23"/>
                    <a:pt x="21" y="23"/>
                  </a:cubicBezTo>
                  <a:cubicBezTo>
                    <a:pt x="18" y="19"/>
                    <a:pt x="18" y="19"/>
                    <a:pt x="18" y="19"/>
                  </a:cubicBezTo>
                  <a:cubicBezTo>
                    <a:pt x="18" y="19"/>
                    <a:pt x="18" y="19"/>
                    <a:pt x="18" y="19"/>
                  </a:cubicBezTo>
                  <a:cubicBezTo>
                    <a:pt x="18" y="19"/>
                    <a:pt x="18" y="19"/>
                    <a:pt x="18" y="19"/>
                  </a:cubicBezTo>
                  <a:cubicBezTo>
                    <a:pt x="14" y="10"/>
                    <a:pt x="9" y="4"/>
                    <a:pt x="2" y="1"/>
                  </a:cubicBezTo>
                  <a:close/>
                </a:path>
              </a:pathLst>
            </a:custGeom>
            <a:solidFill>
              <a:srgbClr val="D6D7D7"/>
            </a:solidFill>
            <a:ln w="9525">
              <a:noFill/>
            </a:ln>
          </p:spPr>
          <p:txBody>
            <a:bodyPr/>
            <a:p>
              <a:endParaRPr lang="zh-CN" altLang="en-US"/>
            </a:p>
          </p:txBody>
        </p:sp>
        <p:sp>
          <p:nvSpPr>
            <p:cNvPr id="44109" name="Freeform 725"/>
            <p:cNvSpPr>
              <a:spLocks noEditPoints="1"/>
            </p:cNvSpPr>
            <p:nvPr/>
          </p:nvSpPr>
          <p:spPr>
            <a:xfrm>
              <a:off x="14288" y="123825"/>
              <a:ext cx="93663" cy="104775"/>
            </a:xfrm>
            <a:custGeom>
              <a:avLst/>
              <a:gdLst/>
              <a:ahLst/>
              <a:cxnLst>
                <a:cxn ang="0">
                  <a:pos x="0" y="126021873"/>
                </a:cxn>
                <a:cxn ang="0">
                  <a:pos x="28072674" y="140024304"/>
                </a:cxn>
                <a:cxn ang="0">
                  <a:pos x="252654069" y="392064308"/>
                </a:cxn>
                <a:cxn ang="0">
                  <a:pos x="252654069" y="392064308"/>
                </a:cxn>
                <a:cxn ang="0">
                  <a:pos x="350910303" y="392064308"/>
                </a:cxn>
                <a:cxn ang="0">
                  <a:pos x="322837628" y="210032713"/>
                </a:cxn>
                <a:cxn ang="0">
                  <a:pos x="322837628" y="168029164"/>
                </a:cxn>
                <a:cxn ang="0">
                  <a:pos x="294764954" y="196034025"/>
                </a:cxn>
                <a:cxn ang="0">
                  <a:pos x="154401582" y="0"/>
                </a:cxn>
                <a:cxn ang="0">
                  <a:pos x="0" y="126021873"/>
                </a:cxn>
                <a:cxn ang="0">
                  <a:pos x="168436046" y="42007291"/>
                </a:cxn>
                <a:cxn ang="0">
                  <a:pos x="42110885" y="126021873"/>
                </a:cxn>
                <a:cxn ang="0">
                  <a:pos x="14038210" y="112019443"/>
                </a:cxn>
                <a:cxn ang="0">
                  <a:pos x="154401582" y="14002430"/>
                </a:cxn>
                <a:cxn ang="0">
                  <a:pos x="168436046" y="42007291"/>
                </a:cxn>
              </a:cxnLst>
              <a:pathLst>
                <a:path w="25" h="28">
                  <a:moveTo>
                    <a:pt x="0" y="9"/>
                  </a:moveTo>
                  <a:cubicBezTo>
                    <a:pt x="1" y="9"/>
                    <a:pt x="1" y="9"/>
                    <a:pt x="2" y="10"/>
                  </a:cubicBezTo>
                  <a:cubicBezTo>
                    <a:pt x="9" y="13"/>
                    <a:pt x="14" y="19"/>
                    <a:pt x="18" y="28"/>
                  </a:cubicBezTo>
                  <a:cubicBezTo>
                    <a:pt x="18" y="28"/>
                    <a:pt x="18" y="28"/>
                    <a:pt x="18" y="28"/>
                  </a:cubicBezTo>
                  <a:cubicBezTo>
                    <a:pt x="25" y="28"/>
                    <a:pt x="25" y="28"/>
                    <a:pt x="25" y="28"/>
                  </a:cubicBezTo>
                  <a:cubicBezTo>
                    <a:pt x="23" y="15"/>
                    <a:pt x="23" y="15"/>
                    <a:pt x="23" y="15"/>
                  </a:cubicBezTo>
                  <a:cubicBezTo>
                    <a:pt x="23" y="12"/>
                    <a:pt x="23" y="12"/>
                    <a:pt x="23" y="12"/>
                  </a:cubicBezTo>
                  <a:cubicBezTo>
                    <a:pt x="21" y="14"/>
                    <a:pt x="21" y="14"/>
                    <a:pt x="21" y="14"/>
                  </a:cubicBezTo>
                  <a:cubicBezTo>
                    <a:pt x="11" y="0"/>
                    <a:pt x="11" y="0"/>
                    <a:pt x="11" y="0"/>
                  </a:cubicBezTo>
                  <a:lnTo>
                    <a:pt x="0" y="9"/>
                  </a:lnTo>
                  <a:close/>
                  <a:moveTo>
                    <a:pt x="12" y="3"/>
                  </a:moveTo>
                  <a:cubicBezTo>
                    <a:pt x="3" y="9"/>
                    <a:pt x="3" y="9"/>
                    <a:pt x="3" y="9"/>
                  </a:cubicBezTo>
                  <a:cubicBezTo>
                    <a:pt x="2" y="9"/>
                    <a:pt x="2" y="9"/>
                    <a:pt x="1" y="8"/>
                  </a:cubicBezTo>
                  <a:cubicBezTo>
                    <a:pt x="11" y="1"/>
                    <a:pt x="11" y="1"/>
                    <a:pt x="11" y="1"/>
                  </a:cubicBezTo>
                  <a:lnTo>
                    <a:pt x="12" y="3"/>
                  </a:lnTo>
                  <a:close/>
                </a:path>
              </a:pathLst>
            </a:custGeom>
            <a:solidFill>
              <a:srgbClr val="F2F2F2"/>
            </a:solidFill>
            <a:ln w="9525">
              <a:noFill/>
            </a:ln>
          </p:spPr>
          <p:txBody>
            <a:bodyPr/>
            <a:p>
              <a:endParaRPr lang="zh-CN" altLang="en-US"/>
            </a:p>
          </p:txBody>
        </p:sp>
        <p:sp>
          <p:nvSpPr>
            <p:cNvPr id="44110" name="Freeform 726"/>
            <p:cNvSpPr/>
            <p:nvPr/>
          </p:nvSpPr>
          <p:spPr>
            <a:xfrm>
              <a:off x="17463" y="127000"/>
              <a:ext cx="41275" cy="30163"/>
            </a:xfrm>
            <a:custGeom>
              <a:avLst/>
              <a:gdLst/>
              <a:ahLst/>
              <a:cxnLst>
                <a:cxn ang="0">
                  <a:pos x="28160807" y="113725821"/>
                </a:cxn>
                <a:cxn ang="0">
                  <a:pos x="154875057" y="28432398"/>
                </a:cxn>
                <a:cxn ang="0">
                  <a:pos x="140796530" y="0"/>
                </a:cxn>
                <a:cxn ang="0">
                  <a:pos x="0" y="99511507"/>
                </a:cxn>
                <a:cxn ang="0">
                  <a:pos x="28160807" y="113725821"/>
                </a:cxn>
              </a:cxnLst>
              <a:pathLst>
                <a:path w="11" h="8">
                  <a:moveTo>
                    <a:pt x="2" y="8"/>
                  </a:moveTo>
                  <a:cubicBezTo>
                    <a:pt x="11" y="2"/>
                    <a:pt x="11" y="2"/>
                    <a:pt x="11" y="2"/>
                  </a:cubicBezTo>
                  <a:cubicBezTo>
                    <a:pt x="10" y="0"/>
                    <a:pt x="10" y="0"/>
                    <a:pt x="10" y="0"/>
                  </a:cubicBezTo>
                  <a:cubicBezTo>
                    <a:pt x="0" y="7"/>
                    <a:pt x="0" y="7"/>
                    <a:pt x="0" y="7"/>
                  </a:cubicBezTo>
                  <a:cubicBezTo>
                    <a:pt x="1" y="8"/>
                    <a:pt x="1" y="8"/>
                    <a:pt x="2" y="8"/>
                  </a:cubicBezTo>
                  <a:close/>
                </a:path>
              </a:pathLst>
            </a:custGeom>
            <a:solidFill>
              <a:srgbClr val="FFFFFF"/>
            </a:solidFill>
            <a:ln w="9525">
              <a:noFill/>
            </a:ln>
          </p:spPr>
          <p:txBody>
            <a:bodyPr/>
            <a:p>
              <a:endParaRPr lang="zh-CN" altLang="en-US"/>
            </a:p>
          </p:txBody>
        </p:sp>
        <p:sp>
          <p:nvSpPr>
            <p:cNvPr id="44111" name="Freeform 727"/>
            <p:cNvSpPr/>
            <p:nvPr/>
          </p:nvSpPr>
          <p:spPr>
            <a:xfrm>
              <a:off x="25400" y="149225"/>
              <a:ext cx="203200" cy="173038"/>
            </a:xfrm>
            <a:custGeom>
              <a:avLst/>
              <a:gdLst/>
              <a:ahLst/>
              <a:cxnLst>
                <a:cxn ang="0">
                  <a:pos x="580553689" y="28299236"/>
                </a:cxn>
                <a:cxn ang="0">
                  <a:pos x="552237393" y="0"/>
                </a:cxn>
                <a:cxn ang="0">
                  <a:pos x="509757304" y="70749972"/>
                </a:cxn>
                <a:cxn ang="0">
                  <a:pos x="509757304" y="226405176"/>
                </a:cxn>
                <a:cxn ang="0">
                  <a:pos x="424797126" y="268855912"/>
                </a:cxn>
                <a:cxn ang="0">
                  <a:pos x="424797126" y="283007411"/>
                </a:cxn>
                <a:cxn ang="0">
                  <a:pos x="495597274" y="268855912"/>
                </a:cxn>
                <a:cxn ang="0">
                  <a:pos x="523917333" y="268855912"/>
                </a:cxn>
                <a:cxn ang="0">
                  <a:pos x="538077363" y="212253677"/>
                </a:cxn>
                <a:cxn ang="0">
                  <a:pos x="538077363" y="70749972"/>
                </a:cxn>
                <a:cxn ang="0">
                  <a:pos x="566397422" y="42450735"/>
                </a:cxn>
                <a:cxn ang="0">
                  <a:pos x="665513867" y="212253677"/>
                </a:cxn>
                <a:cxn ang="0">
                  <a:pos x="665513867" y="353757383"/>
                </a:cxn>
                <a:cxn ang="0">
                  <a:pos x="368157007" y="339609645"/>
                </a:cxn>
                <a:cxn ang="0">
                  <a:pos x="368157007" y="396208118"/>
                </a:cxn>
                <a:cxn ang="0">
                  <a:pos x="368157007" y="396208118"/>
                </a:cxn>
                <a:cxn ang="0">
                  <a:pos x="481437244" y="438662615"/>
                </a:cxn>
                <a:cxn ang="0">
                  <a:pos x="0" y="438662615"/>
                </a:cxn>
                <a:cxn ang="0">
                  <a:pos x="28320059" y="495261088"/>
                </a:cxn>
                <a:cxn ang="0">
                  <a:pos x="28320059" y="509412587"/>
                </a:cxn>
                <a:cxn ang="0">
                  <a:pos x="56640119" y="523564086"/>
                </a:cxn>
                <a:cxn ang="0">
                  <a:pos x="99120207" y="551863322"/>
                </a:cxn>
                <a:cxn ang="0">
                  <a:pos x="353996978" y="566014821"/>
                </a:cxn>
                <a:cxn ang="0">
                  <a:pos x="467277215" y="537711823"/>
                </a:cxn>
                <a:cxn ang="0">
                  <a:pos x="481437244" y="523564086"/>
                </a:cxn>
                <a:cxn ang="0">
                  <a:pos x="523917333" y="495261088"/>
                </a:cxn>
                <a:cxn ang="0">
                  <a:pos x="523917333" y="551863322"/>
                </a:cxn>
                <a:cxn ang="0">
                  <a:pos x="495597274" y="594314058"/>
                </a:cxn>
                <a:cxn ang="0">
                  <a:pos x="495597274" y="622617056"/>
                </a:cxn>
                <a:cxn ang="0">
                  <a:pos x="495597274" y="650916292"/>
                </a:cxn>
                <a:cxn ang="0">
                  <a:pos x="523917333" y="636764793"/>
                </a:cxn>
                <a:cxn ang="0">
                  <a:pos x="566397422" y="608465557"/>
                </a:cxn>
                <a:cxn ang="0">
                  <a:pos x="538077363" y="481113351"/>
                </a:cxn>
                <a:cxn ang="0">
                  <a:pos x="523917333" y="452810352"/>
                </a:cxn>
                <a:cxn ang="0">
                  <a:pos x="566397422" y="452810352"/>
                </a:cxn>
                <a:cxn ang="0">
                  <a:pos x="594713719" y="466961851"/>
                </a:cxn>
                <a:cxn ang="0">
                  <a:pos x="750474044" y="311306647"/>
                </a:cxn>
                <a:cxn ang="0">
                  <a:pos x="665513867" y="183954441"/>
                </a:cxn>
                <a:cxn ang="0">
                  <a:pos x="580553689" y="42450735"/>
                </a:cxn>
                <a:cxn ang="0">
                  <a:pos x="580553689" y="28299236"/>
                </a:cxn>
              </a:cxnLst>
              <a:pathLst>
                <a:path w="54" h="46">
                  <a:moveTo>
                    <a:pt x="41" y="2"/>
                  </a:moveTo>
                  <a:cubicBezTo>
                    <a:pt x="40" y="1"/>
                    <a:pt x="39" y="1"/>
                    <a:pt x="39" y="0"/>
                  </a:cubicBezTo>
                  <a:cubicBezTo>
                    <a:pt x="36" y="5"/>
                    <a:pt x="36" y="5"/>
                    <a:pt x="36" y="5"/>
                  </a:cubicBezTo>
                  <a:cubicBezTo>
                    <a:pt x="36" y="16"/>
                    <a:pt x="36" y="16"/>
                    <a:pt x="36" y="16"/>
                  </a:cubicBezTo>
                  <a:cubicBezTo>
                    <a:pt x="30" y="19"/>
                    <a:pt x="30" y="19"/>
                    <a:pt x="30" y="19"/>
                  </a:cubicBezTo>
                  <a:cubicBezTo>
                    <a:pt x="30" y="20"/>
                    <a:pt x="30" y="20"/>
                    <a:pt x="30" y="20"/>
                  </a:cubicBezTo>
                  <a:cubicBezTo>
                    <a:pt x="35" y="19"/>
                    <a:pt x="35" y="19"/>
                    <a:pt x="35" y="19"/>
                  </a:cubicBezTo>
                  <a:cubicBezTo>
                    <a:pt x="37" y="19"/>
                    <a:pt x="37" y="19"/>
                    <a:pt x="37" y="19"/>
                  </a:cubicBezTo>
                  <a:cubicBezTo>
                    <a:pt x="38" y="15"/>
                    <a:pt x="38" y="15"/>
                    <a:pt x="38" y="15"/>
                  </a:cubicBezTo>
                  <a:cubicBezTo>
                    <a:pt x="38" y="5"/>
                    <a:pt x="38" y="5"/>
                    <a:pt x="38" y="5"/>
                  </a:cubicBezTo>
                  <a:cubicBezTo>
                    <a:pt x="40" y="3"/>
                    <a:pt x="40" y="3"/>
                    <a:pt x="40" y="3"/>
                  </a:cubicBezTo>
                  <a:cubicBezTo>
                    <a:pt x="47" y="15"/>
                    <a:pt x="47" y="15"/>
                    <a:pt x="47" y="15"/>
                  </a:cubicBezTo>
                  <a:cubicBezTo>
                    <a:pt x="49" y="19"/>
                    <a:pt x="49" y="23"/>
                    <a:pt x="47" y="25"/>
                  </a:cubicBezTo>
                  <a:cubicBezTo>
                    <a:pt x="41" y="25"/>
                    <a:pt x="34" y="25"/>
                    <a:pt x="26" y="24"/>
                  </a:cubicBezTo>
                  <a:cubicBezTo>
                    <a:pt x="27" y="25"/>
                    <a:pt x="26" y="27"/>
                    <a:pt x="26" y="28"/>
                  </a:cubicBezTo>
                  <a:cubicBezTo>
                    <a:pt x="26" y="28"/>
                    <a:pt x="26" y="28"/>
                    <a:pt x="26" y="28"/>
                  </a:cubicBezTo>
                  <a:cubicBezTo>
                    <a:pt x="34" y="31"/>
                    <a:pt x="34" y="31"/>
                    <a:pt x="34" y="31"/>
                  </a:cubicBezTo>
                  <a:cubicBezTo>
                    <a:pt x="23" y="36"/>
                    <a:pt x="12" y="36"/>
                    <a:pt x="0" y="31"/>
                  </a:cubicBezTo>
                  <a:cubicBezTo>
                    <a:pt x="1" y="32"/>
                    <a:pt x="1" y="34"/>
                    <a:pt x="2" y="35"/>
                  </a:cubicBezTo>
                  <a:cubicBezTo>
                    <a:pt x="2" y="36"/>
                    <a:pt x="2" y="36"/>
                    <a:pt x="2" y="36"/>
                  </a:cubicBezTo>
                  <a:cubicBezTo>
                    <a:pt x="3" y="36"/>
                    <a:pt x="3" y="37"/>
                    <a:pt x="4" y="37"/>
                  </a:cubicBezTo>
                  <a:cubicBezTo>
                    <a:pt x="5" y="38"/>
                    <a:pt x="6" y="38"/>
                    <a:pt x="7" y="39"/>
                  </a:cubicBezTo>
                  <a:cubicBezTo>
                    <a:pt x="13" y="41"/>
                    <a:pt x="19" y="42"/>
                    <a:pt x="25" y="40"/>
                  </a:cubicBezTo>
                  <a:cubicBezTo>
                    <a:pt x="27" y="40"/>
                    <a:pt x="30" y="39"/>
                    <a:pt x="33" y="38"/>
                  </a:cubicBezTo>
                  <a:cubicBezTo>
                    <a:pt x="34" y="37"/>
                    <a:pt x="34" y="37"/>
                    <a:pt x="34" y="37"/>
                  </a:cubicBezTo>
                  <a:cubicBezTo>
                    <a:pt x="37" y="35"/>
                    <a:pt x="37" y="35"/>
                    <a:pt x="37" y="35"/>
                  </a:cubicBezTo>
                  <a:cubicBezTo>
                    <a:pt x="37" y="39"/>
                    <a:pt x="37" y="39"/>
                    <a:pt x="37" y="39"/>
                  </a:cubicBezTo>
                  <a:cubicBezTo>
                    <a:pt x="35" y="42"/>
                    <a:pt x="35" y="42"/>
                    <a:pt x="35" y="42"/>
                  </a:cubicBezTo>
                  <a:cubicBezTo>
                    <a:pt x="35" y="44"/>
                    <a:pt x="35" y="44"/>
                    <a:pt x="35" y="44"/>
                  </a:cubicBezTo>
                  <a:cubicBezTo>
                    <a:pt x="35" y="46"/>
                    <a:pt x="35" y="46"/>
                    <a:pt x="35" y="46"/>
                  </a:cubicBezTo>
                  <a:cubicBezTo>
                    <a:pt x="37" y="45"/>
                    <a:pt x="37" y="45"/>
                    <a:pt x="37" y="45"/>
                  </a:cubicBezTo>
                  <a:cubicBezTo>
                    <a:pt x="40" y="43"/>
                    <a:pt x="40" y="43"/>
                    <a:pt x="40" y="43"/>
                  </a:cubicBezTo>
                  <a:cubicBezTo>
                    <a:pt x="38" y="34"/>
                    <a:pt x="38" y="34"/>
                    <a:pt x="38" y="34"/>
                  </a:cubicBezTo>
                  <a:cubicBezTo>
                    <a:pt x="37" y="32"/>
                    <a:pt x="37" y="32"/>
                    <a:pt x="37" y="32"/>
                  </a:cubicBezTo>
                  <a:cubicBezTo>
                    <a:pt x="40" y="32"/>
                    <a:pt x="40" y="32"/>
                    <a:pt x="40" y="32"/>
                  </a:cubicBezTo>
                  <a:cubicBezTo>
                    <a:pt x="42" y="33"/>
                    <a:pt x="42" y="33"/>
                    <a:pt x="42" y="33"/>
                  </a:cubicBezTo>
                  <a:cubicBezTo>
                    <a:pt x="50" y="33"/>
                    <a:pt x="54" y="29"/>
                    <a:pt x="53" y="22"/>
                  </a:cubicBezTo>
                  <a:cubicBezTo>
                    <a:pt x="47" y="13"/>
                    <a:pt x="47" y="13"/>
                    <a:pt x="47" y="13"/>
                  </a:cubicBezTo>
                  <a:cubicBezTo>
                    <a:pt x="41" y="3"/>
                    <a:pt x="41" y="3"/>
                    <a:pt x="41" y="3"/>
                  </a:cubicBezTo>
                  <a:lnTo>
                    <a:pt x="41" y="2"/>
                  </a:lnTo>
                  <a:close/>
                </a:path>
              </a:pathLst>
            </a:custGeom>
            <a:solidFill>
              <a:srgbClr val="D6D7D7"/>
            </a:solidFill>
            <a:ln w="9525">
              <a:noFill/>
            </a:ln>
          </p:spPr>
          <p:txBody>
            <a:bodyPr/>
            <a:p>
              <a:endParaRPr lang="zh-CN" altLang="en-US"/>
            </a:p>
          </p:txBody>
        </p:sp>
        <p:sp>
          <p:nvSpPr>
            <p:cNvPr id="44112" name="Freeform 728"/>
            <p:cNvSpPr/>
            <p:nvPr/>
          </p:nvSpPr>
          <p:spPr>
            <a:xfrm>
              <a:off x="104775" y="138113"/>
              <a:ext cx="33338" cy="87313"/>
            </a:xfrm>
            <a:custGeom>
              <a:avLst/>
              <a:gdLst/>
              <a:ahLst/>
              <a:cxnLst>
                <a:cxn ang="0">
                  <a:pos x="123491360" y="331459129"/>
                </a:cxn>
                <a:cxn ang="0">
                  <a:pos x="123491360" y="317048688"/>
                </a:cxn>
                <a:cxn ang="0">
                  <a:pos x="82326339" y="144112005"/>
                </a:cxn>
                <a:cxn ang="0">
                  <a:pos x="54885461" y="86466444"/>
                </a:cxn>
                <a:cxn ang="0">
                  <a:pos x="41165022" y="72056002"/>
                </a:cxn>
                <a:cxn ang="0">
                  <a:pos x="54885461" y="43235120"/>
                </a:cxn>
                <a:cxn ang="0">
                  <a:pos x="0" y="0"/>
                </a:cxn>
                <a:cxn ang="0">
                  <a:pos x="0" y="14410441"/>
                </a:cxn>
                <a:cxn ang="0">
                  <a:pos x="27440878" y="28820882"/>
                </a:cxn>
                <a:cxn ang="0">
                  <a:pos x="0" y="72056002"/>
                </a:cxn>
                <a:cxn ang="0">
                  <a:pos x="13720439" y="72056002"/>
                </a:cxn>
                <a:cxn ang="0">
                  <a:pos x="27440878" y="72056002"/>
                </a:cxn>
                <a:cxn ang="0">
                  <a:pos x="68605900" y="331459129"/>
                </a:cxn>
                <a:cxn ang="0">
                  <a:pos x="123491360" y="331459129"/>
                </a:cxn>
              </a:cxnLst>
              <a:pathLst>
                <a:path w="9" h="23">
                  <a:moveTo>
                    <a:pt x="9" y="23"/>
                  </a:moveTo>
                  <a:cubicBezTo>
                    <a:pt x="9" y="22"/>
                    <a:pt x="9" y="22"/>
                    <a:pt x="9" y="22"/>
                  </a:cubicBezTo>
                  <a:cubicBezTo>
                    <a:pt x="6" y="10"/>
                    <a:pt x="6" y="10"/>
                    <a:pt x="6" y="10"/>
                  </a:cubicBezTo>
                  <a:cubicBezTo>
                    <a:pt x="4" y="6"/>
                    <a:pt x="4" y="6"/>
                    <a:pt x="4" y="6"/>
                  </a:cubicBezTo>
                  <a:cubicBezTo>
                    <a:pt x="3" y="5"/>
                    <a:pt x="3" y="5"/>
                    <a:pt x="3" y="5"/>
                  </a:cubicBezTo>
                  <a:cubicBezTo>
                    <a:pt x="4" y="3"/>
                    <a:pt x="4" y="3"/>
                    <a:pt x="4" y="3"/>
                  </a:cubicBezTo>
                  <a:cubicBezTo>
                    <a:pt x="3" y="1"/>
                    <a:pt x="1" y="1"/>
                    <a:pt x="0" y="0"/>
                  </a:cubicBezTo>
                  <a:cubicBezTo>
                    <a:pt x="0" y="1"/>
                    <a:pt x="0" y="1"/>
                    <a:pt x="0" y="1"/>
                  </a:cubicBezTo>
                  <a:cubicBezTo>
                    <a:pt x="2" y="2"/>
                    <a:pt x="2" y="2"/>
                    <a:pt x="2" y="2"/>
                  </a:cubicBezTo>
                  <a:cubicBezTo>
                    <a:pt x="0" y="5"/>
                    <a:pt x="0" y="5"/>
                    <a:pt x="0" y="5"/>
                  </a:cubicBezTo>
                  <a:cubicBezTo>
                    <a:pt x="1" y="5"/>
                    <a:pt x="1" y="5"/>
                    <a:pt x="1" y="5"/>
                  </a:cubicBezTo>
                  <a:cubicBezTo>
                    <a:pt x="2" y="5"/>
                    <a:pt x="2" y="5"/>
                    <a:pt x="2" y="5"/>
                  </a:cubicBezTo>
                  <a:cubicBezTo>
                    <a:pt x="5" y="23"/>
                    <a:pt x="5" y="23"/>
                    <a:pt x="5" y="23"/>
                  </a:cubicBezTo>
                  <a:lnTo>
                    <a:pt x="9" y="23"/>
                  </a:lnTo>
                  <a:close/>
                </a:path>
              </a:pathLst>
            </a:custGeom>
            <a:solidFill>
              <a:srgbClr val="537957"/>
            </a:solidFill>
            <a:ln w="9525">
              <a:noFill/>
            </a:ln>
          </p:spPr>
          <p:txBody>
            <a:bodyPr/>
            <a:p>
              <a:endParaRPr lang="zh-CN" altLang="en-US"/>
            </a:p>
          </p:txBody>
        </p:sp>
        <p:sp>
          <p:nvSpPr>
            <p:cNvPr id="44113" name="Freeform 729"/>
            <p:cNvSpPr/>
            <p:nvPr/>
          </p:nvSpPr>
          <p:spPr>
            <a:xfrm>
              <a:off x="123825" y="217488"/>
              <a:ext cx="66675" cy="14288"/>
            </a:xfrm>
            <a:custGeom>
              <a:avLst/>
              <a:gdLst/>
              <a:ahLst/>
              <a:cxnLst>
                <a:cxn ang="0">
                  <a:pos x="123489508" y="12759184"/>
                </a:cxn>
                <a:cxn ang="0">
                  <a:pos x="54884638" y="25518368"/>
                </a:cxn>
                <a:cxn ang="0">
                  <a:pos x="0" y="25518368"/>
                </a:cxn>
                <a:cxn ang="0">
                  <a:pos x="0" y="25518368"/>
                </a:cxn>
                <a:cxn ang="0">
                  <a:pos x="0" y="51036736"/>
                </a:cxn>
                <a:cxn ang="0">
                  <a:pos x="13720233" y="51036736"/>
                </a:cxn>
                <a:cxn ang="0">
                  <a:pos x="13720233" y="38277552"/>
                </a:cxn>
                <a:cxn ang="0">
                  <a:pos x="123489508" y="25518368"/>
                </a:cxn>
                <a:cxn ang="0">
                  <a:pos x="233255079" y="12759184"/>
                </a:cxn>
                <a:cxn ang="0">
                  <a:pos x="233255079" y="0"/>
                </a:cxn>
                <a:cxn ang="0">
                  <a:pos x="246975313" y="0"/>
                </a:cxn>
                <a:cxn ang="0">
                  <a:pos x="233255079" y="0"/>
                </a:cxn>
                <a:cxn ang="0">
                  <a:pos x="219534846" y="0"/>
                </a:cxn>
                <a:cxn ang="0">
                  <a:pos x="205814613" y="0"/>
                </a:cxn>
                <a:cxn ang="0">
                  <a:pos x="178370442" y="12759184"/>
                </a:cxn>
                <a:cxn ang="0">
                  <a:pos x="164650208" y="12759184"/>
                </a:cxn>
                <a:cxn ang="0">
                  <a:pos x="150929975" y="12759184"/>
                </a:cxn>
                <a:cxn ang="0">
                  <a:pos x="150929975" y="12759184"/>
                </a:cxn>
                <a:cxn ang="0">
                  <a:pos x="123489508" y="12759184"/>
                </a:cxn>
              </a:cxnLst>
              <a:pathLst>
                <a:path w="18" h="4">
                  <a:moveTo>
                    <a:pt x="9" y="1"/>
                  </a:moveTo>
                  <a:cubicBezTo>
                    <a:pt x="4" y="2"/>
                    <a:pt x="4" y="2"/>
                    <a:pt x="4" y="2"/>
                  </a:cubicBezTo>
                  <a:cubicBezTo>
                    <a:pt x="0" y="2"/>
                    <a:pt x="0" y="2"/>
                    <a:pt x="0" y="2"/>
                  </a:cubicBezTo>
                  <a:cubicBezTo>
                    <a:pt x="0" y="2"/>
                    <a:pt x="0" y="2"/>
                    <a:pt x="0" y="2"/>
                  </a:cubicBezTo>
                  <a:cubicBezTo>
                    <a:pt x="0" y="3"/>
                    <a:pt x="0" y="3"/>
                    <a:pt x="0" y="4"/>
                  </a:cubicBezTo>
                  <a:cubicBezTo>
                    <a:pt x="1" y="4"/>
                    <a:pt x="1" y="4"/>
                    <a:pt x="1" y="4"/>
                  </a:cubicBezTo>
                  <a:cubicBezTo>
                    <a:pt x="1" y="4"/>
                    <a:pt x="1" y="3"/>
                    <a:pt x="1" y="3"/>
                  </a:cubicBezTo>
                  <a:cubicBezTo>
                    <a:pt x="9" y="2"/>
                    <a:pt x="9" y="2"/>
                    <a:pt x="9" y="2"/>
                  </a:cubicBezTo>
                  <a:cubicBezTo>
                    <a:pt x="17" y="1"/>
                    <a:pt x="17" y="1"/>
                    <a:pt x="17" y="1"/>
                  </a:cubicBezTo>
                  <a:cubicBezTo>
                    <a:pt x="17" y="0"/>
                    <a:pt x="17" y="0"/>
                    <a:pt x="17" y="0"/>
                  </a:cubicBezTo>
                  <a:cubicBezTo>
                    <a:pt x="18" y="0"/>
                    <a:pt x="18" y="0"/>
                    <a:pt x="18" y="0"/>
                  </a:cubicBezTo>
                  <a:cubicBezTo>
                    <a:pt x="17" y="0"/>
                    <a:pt x="17" y="0"/>
                    <a:pt x="17" y="0"/>
                  </a:cubicBezTo>
                  <a:cubicBezTo>
                    <a:pt x="16" y="0"/>
                    <a:pt x="16" y="0"/>
                    <a:pt x="16" y="0"/>
                  </a:cubicBezTo>
                  <a:cubicBezTo>
                    <a:pt x="15" y="0"/>
                    <a:pt x="15" y="0"/>
                    <a:pt x="15" y="0"/>
                  </a:cubicBezTo>
                  <a:cubicBezTo>
                    <a:pt x="13" y="1"/>
                    <a:pt x="13" y="1"/>
                    <a:pt x="13" y="1"/>
                  </a:cubicBezTo>
                  <a:cubicBezTo>
                    <a:pt x="12" y="1"/>
                    <a:pt x="12" y="1"/>
                    <a:pt x="12" y="1"/>
                  </a:cubicBezTo>
                  <a:cubicBezTo>
                    <a:pt x="11" y="1"/>
                    <a:pt x="11" y="1"/>
                    <a:pt x="11" y="1"/>
                  </a:cubicBezTo>
                  <a:cubicBezTo>
                    <a:pt x="11" y="1"/>
                    <a:pt x="11" y="1"/>
                    <a:pt x="11" y="1"/>
                  </a:cubicBezTo>
                  <a:lnTo>
                    <a:pt x="9" y="1"/>
                  </a:lnTo>
                  <a:close/>
                </a:path>
              </a:pathLst>
            </a:custGeom>
            <a:solidFill>
              <a:srgbClr val="F2F2F2"/>
            </a:solidFill>
            <a:ln w="9525">
              <a:noFill/>
            </a:ln>
          </p:spPr>
          <p:txBody>
            <a:bodyPr/>
            <a:p>
              <a:endParaRPr lang="zh-CN" altLang="en-US"/>
            </a:p>
          </p:txBody>
        </p:sp>
        <p:sp>
          <p:nvSpPr>
            <p:cNvPr id="44114" name="Freeform 730"/>
            <p:cNvSpPr/>
            <p:nvPr/>
          </p:nvSpPr>
          <p:spPr>
            <a:xfrm>
              <a:off x="123825" y="160338"/>
              <a:ext cx="85725" cy="82550"/>
            </a:xfrm>
            <a:custGeom>
              <a:avLst/>
              <a:gdLst/>
              <a:ahLst/>
              <a:cxnLst>
                <a:cxn ang="0">
                  <a:pos x="222270016" y="168953584"/>
                </a:cxn>
                <a:cxn ang="0">
                  <a:pos x="222270016" y="168953584"/>
                </a:cxn>
                <a:cxn ang="0">
                  <a:pos x="236161193" y="183035864"/>
                </a:cxn>
                <a:cxn ang="0">
                  <a:pos x="250052371" y="197114391"/>
                </a:cxn>
                <a:cxn ang="0">
                  <a:pos x="250052371" y="211192918"/>
                </a:cxn>
                <a:cxn ang="0">
                  <a:pos x="250052371" y="211192918"/>
                </a:cxn>
                <a:cxn ang="0">
                  <a:pos x="250052371" y="211192918"/>
                </a:cxn>
                <a:cxn ang="0">
                  <a:pos x="263943548" y="239353725"/>
                </a:cxn>
                <a:cxn ang="0">
                  <a:pos x="13891177" y="267510780"/>
                </a:cxn>
                <a:cxn ang="0">
                  <a:pos x="13891177" y="281589307"/>
                </a:cxn>
                <a:cxn ang="0">
                  <a:pos x="41677259" y="281589307"/>
                </a:cxn>
                <a:cxn ang="0">
                  <a:pos x="0" y="295671586"/>
                </a:cxn>
                <a:cxn ang="0">
                  <a:pos x="291729629" y="309750114"/>
                </a:cxn>
                <a:cxn ang="0">
                  <a:pos x="291729629" y="168953584"/>
                </a:cxn>
                <a:cxn ang="0">
                  <a:pos x="194483935" y="0"/>
                </a:cxn>
                <a:cxn ang="0">
                  <a:pos x="166701580" y="28160807"/>
                </a:cxn>
                <a:cxn ang="0">
                  <a:pos x="166701580" y="168953584"/>
                </a:cxn>
                <a:cxn ang="0">
                  <a:pos x="166701580" y="183035864"/>
                </a:cxn>
                <a:cxn ang="0">
                  <a:pos x="180592758" y="197114391"/>
                </a:cxn>
                <a:cxn ang="0">
                  <a:pos x="180592758" y="168953584"/>
                </a:cxn>
                <a:cxn ang="0">
                  <a:pos x="180592758" y="168953584"/>
                </a:cxn>
                <a:cxn ang="0">
                  <a:pos x="166701580" y="168953584"/>
                </a:cxn>
                <a:cxn ang="0">
                  <a:pos x="166701580" y="28160807"/>
                </a:cxn>
                <a:cxn ang="0">
                  <a:pos x="194483935" y="14078527"/>
                </a:cxn>
                <a:cxn ang="0">
                  <a:pos x="180592758" y="168953584"/>
                </a:cxn>
                <a:cxn ang="0">
                  <a:pos x="180592758" y="183035864"/>
                </a:cxn>
                <a:cxn ang="0">
                  <a:pos x="194483935" y="168953584"/>
                </a:cxn>
                <a:cxn ang="0">
                  <a:pos x="208378839" y="154875057"/>
                </a:cxn>
                <a:cxn ang="0">
                  <a:pos x="208378839" y="154875057"/>
                </a:cxn>
                <a:cxn ang="0">
                  <a:pos x="222270016" y="168953584"/>
                </a:cxn>
              </a:cxnLst>
              <a:pathLst>
                <a:path w="23" h="22">
                  <a:moveTo>
                    <a:pt x="16" y="12"/>
                  </a:moveTo>
                  <a:cubicBezTo>
                    <a:pt x="16" y="12"/>
                    <a:pt x="16" y="12"/>
                    <a:pt x="16" y="12"/>
                  </a:cubicBezTo>
                  <a:cubicBezTo>
                    <a:pt x="17" y="13"/>
                    <a:pt x="17" y="13"/>
                    <a:pt x="17" y="13"/>
                  </a:cubicBezTo>
                  <a:cubicBezTo>
                    <a:pt x="18" y="13"/>
                    <a:pt x="18" y="13"/>
                    <a:pt x="18" y="14"/>
                  </a:cubicBezTo>
                  <a:cubicBezTo>
                    <a:pt x="18" y="15"/>
                    <a:pt x="18" y="15"/>
                    <a:pt x="18" y="15"/>
                  </a:cubicBezTo>
                  <a:cubicBezTo>
                    <a:pt x="18" y="15"/>
                    <a:pt x="18" y="15"/>
                    <a:pt x="18" y="15"/>
                  </a:cubicBezTo>
                  <a:cubicBezTo>
                    <a:pt x="18" y="15"/>
                    <a:pt x="18" y="15"/>
                    <a:pt x="18" y="15"/>
                  </a:cubicBezTo>
                  <a:cubicBezTo>
                    <a:pt x="19" y="17"/>
                    <a:pt x="19" y="17"/>
                    <a:pt x="19" y="17"/>
                  </a:cubicBezTo>
                  <a:cubicBezTo>
                    <a:pt x="1" y="19"/>
                    <a:pt x="1" y="19"/>
                    <a:pt x="1" y="19"/>
                  </a:cubicBezTo>
                  <a:cubicBezTo>
                    <a:pt x="1" y="19"/>
                    <a:pt x="1" y="20"/>
                    <a:pt x="1" y="20"/>
                  </a:cubicBezTo>
                  <a:cubicBezTo>
                    <a:pt x="2" y="20"/>
                    <a:pt x="2" y="20"/>
                    <a:pt x="3" y="20"/>
                  </a:cubicBezTo>
                  <a:cubicBezTo>
                    <a:pt x="0" y="21"/>
                    <a:pt x="0" y="21"/>
                    <a:pt x="0" y="21"/>
                  </a:cubicBezTo>
                  <a:cubicBezTo>
                    <a:pt x="8" y="22"/>
                    <a:pt x="15" y="22"/>
                    <a:pt x="21" y="22"/>
                  </a:cubicBezTo>
                  <a:cubicBezTo>
                    <a:pt x="23" y="20"/>
                    <a:pt x="23" y="16"/>
                    <a:pt x="21" y="12"/>
                  </a:cubicBezTo>
                  <a:cubicBezTo>
                    <a:pt x="14" y="0"/>
                    <a:pt x="14" y="0"/>
                    <a:pt x="14" y="0"/>
                  </a:cubicBezTo>
                  <a:cubicBezTo>
                    <a:pt x="12" y="2"/>
                    <a:pt x="12" y="2"/>
                    <a:pt x="12" y="2"/>
                  </a:cubicBezTo>
                  <a:cubicBezTo>
                    <a:pt x="12" y="12"/>
                    <a:pt x="12" y="12"/>
                    <a:pt x="12" y="12"/>
                  </a:cubicBezTo>
                  <a:cubicBezTo>
                    <a:pt x="12" y="13"/>
                    <a:pt x="12" y="13"/>
                    <a:pt x="12" y="13"/>
                  </a:cubicBezTo>
                  <a:cubicBezTo>
                    <a:pt x="13" y="13"/>
                    <a:pt x="13" y="13"/>
                    <a:pt x="13" y="14"/>
                  </a:cubicBezTo>
                  <a:cubicBezTo>
                    <a:pt x="13" y="12"/>
                    <a:pt x="13" y="12"/>
                    <a:pt x="13" y="12"/>
                  </a:cubicBezTo>
                  <a:cubicBezTo>
                    <a:pt x="13" y="12"/>
                    <a:pt x="13" y="12"/>
                    <a:pt x="13" y="12"/>
                  </a:cubicBezTo>
                  <a:cubicBezTo>
                    <a:pt x="12" y="12"/>
                    <a:pt x="12" y="12"/>
                    <a:pt x="12" y="12"/>
                  </a:cubicBezTo>
                  <a:cubicBezTo>
                    <a:pt x="12" y="2"/>
                    <a:pt x="12" y="2"/>
                    <a:pt x="12" y="2"/>
                  </a:cubicBezTo>
                  <a:cubicBezTo>
                    <a:pt x="14" y="1"/>
                    <a:pt x="14" y="1"/>
                    <a:pt x="14" y="1"/>
                  </a:cubicBezTo>
                  <a:cubicBezTo>
                    <a:pt x="13" y="12"/>
                    <a:pt x="13" y="12"/>
                    <a:pt x="13" y="12"/>
                  </a:cubicBezTo>
                  <a:cubicBezTo>
                    <a:pt x="13" y="13"/>
                    <a:pt x="13" y="13"/>
                    <a:pt x="13" y="13"/>
                  </a:cubicBezTo>
                  <a:cubicBezTo>
                    <a:pt x="14" y="12"/>
                    <a:pt x="14" y="12"/>
                    <a:pt x="14" y="12"/>
                  </a:cubicBezTo>
                  <a:cubicBezTo>
                    <a:pt x="15" y="11"/>
                    <a:pt x="15" y="11"/>
                    <a:pt x="15" y="11"/>
                  </a:cubicBezTo>
                  <a:cubicBezTo>
                    <a:pt x="15" y="11"/>
                    <a:pt x="15" y="11"/>
                    <a:pt x="15" y="11"/>
                  </a:cubicBezTo>
                  <a:cubicBezTo>
                    <a:pt x="16" y="11"/>
                    <a:pt x="16" y="12"/>
                    <a:pt x="16" y="12"/>
                  </a:cubicBezTo>
                  <a:close/>
                </a:path>
              </a:pathLst>
            </a:custGeom>
            <a:solidFill>
              <a:srgbClr val="F2F2F2"/>
            </a:solidFill>
            <a:ln w="9525">
              <a:noFill/>
            </a:ln>
          </p:spPr>
          <p:txBody>
            <a:bodyPr/>
            <a:p>
              <a:endParaRPr lang="zh-CN" altLang="en-US"/>
            </a:p>
          </p:txBody>
        </p:sp>
        <p:sp>
          <p:nvSpPr>
            <p:cNvPr id="44115" name="Freeform 731"/>
            <p:cNvSpPr/>
            <p:nvPr/>
          </p:nvSpPr>
          <p:spPr>
            <a:xfrm>
              <a:off x="168275" y="206375"/>
              <a:ext cx="14288" cy="14288"/>
            </a:xfrm>
            <a:custGeom>
              <a:avLst/>
              <a:gdLst/>
              <a:ahLst/>
              <a:cxnLst>
                <a:cxn ang="0">
                  <a:pos x="22682994" y="0"/>
                </a:cxn>
                <a:cxn ang="0">
                  <a:pos x="17642505" y="0"/>
                </a:cxn>
                <a:cxn ang="0">
                  <a:pos x="0" y="17642505"/>
                </a:cxn>
                <a:cxn ang="0">
                  <a:pos x="0" y="22682994"/>
                </a:cxn>
                <a:cxn ang="0">
                  <a:pos x="5040489" y="22682994"/>
                </a:cxn>
                <a:cxn ang="0">
                  <a:pos x="22682994" y="0"/>
                </a:cxn>
              </a:cxnLst>
              <a:pathLst>
                <a:path w="9" h="9">
                  <a:moveTo>
                    <a:pt x="9" y="0"/>
                  </a:moveTo>
                  <a:lnTo>
                    <a:pt x="7" y="0"/>
                  </a:lnTo>
                  <a:lnTo>
                    <a:pt x="0" y="7"/>
                  </a:lnTo>
                  <a:lnTo>
                    <a:pt x="0" y="9"/>
                  </a:lnTo>
                  <a:lnTo>
                    <a:pt x="2" y="9"/>
                  </a:lnTo>
                  <a:lnTo>
                    <a:pt x="9" y="0"/>
                  </a:lnTo>
                  <a:close/>
                </a:path>
              </a:pathLst>
            </a:custGeom>
            <a:solidFill>
              <a:srgbClr val="E2B987"/>
            </a:solidFill>
            <a:ln w="9525">
              <a:noFill/>
            </a:ln>
          </p:spPr>
          <p:txBody>
            <a:bodyPr/>
            <a:p>
              <a:endParaRPr lang="zh-CN" altLang="en-US"/>
            </a:p>
          </p:txBody>
        </p:sp>
        <p:sp>
          <p:nvSpPr>
            <p:cNvPr id="44116" name="Freeform 732"/>
            <p:cNvSpPr/>
            <p:nvPr/>
          </p:nvSpPr>
          <p:spPr>
            <a:xfrm>
              <a:off x="171450" y="206375"/>
              <a:ext cx="11113" cy="14288"/>
            </a:xfrm>
            <a:custGeom>
              <a:avLst/>
              <a:gdLst/>
              <a:ahLst/>
              <a:cxnLst>
                <a:cxn ang="0">
                  <a:pos x="41166256" y="12759184"/>
                </a:cxn>
                <a:cxn ang="0">
                  <a:pos x="41166256" y="0"/>
                </a:cxn>
                <a:cxn ang="0">
                  <a:pos x="0" y="51036736"/>
                </a:cxn>
                <a:cxn ang="0">
                  <a:pos x="27445406" y="38277552"/>
                </a:cxn>
                <a:cxn ang="0">
                  <a:pos x="41166256" y="12759184"/>
                </a:cxn>
              </a:cxnLst>
              <a:pathLst>
                <a:path w="3" h="4">
                  <a:moveTo>
                    <a:pt x="3" y="1"/>
                  </a:moveTo>
                  <a:cubicBezTo>
                    <a:pt x="3" y="0"/>
                    <a:pt x="3" y="0"/>
                    <a:pt x="3" y="0"/>
                  </a:cubicBezTo>
                  <a:cubicBezTo>
                    <a:pt x="0" y="4"/>
                    <a:pt x="0" y="4"/>
                    <a:pt x="0" y="4"/>
                  </a:cubicBezTo>
                  <a:cubicBezTo>
                    <a:pt x="2" y="3"/>
                    <a:pt x="2" y="3"/>
                    <a:pt x="2" y="3"/>
                  </a:cubicBezTo>
                  <a:cubicBezTo>
                    <a:pt x="3" y="2"/>
                    <a:pt x="3" y="2"/>
                    <a:pt x="3" y="1"/>
                  </a:cubicBezTo>
                  <a:close/>
                </a:path>
              </a:pathLst>
            </a:custGeom>
            <a:solidFill>
              <a:srgbClr val="B68B5E"/>
            </a:solidFill>
            <a:ln w="9525">
              <a:noFill/>
            </a:ln>
          </p:spPr>
          <p:txBody>
            <a:bodyPr/>
            <a:p>
              <a:endParaRPr lang="zh-CN" altLang="en-US"/>
            </a:p>
          </p:txBody>
        </p:sp>
        <p:sp>
          <p:nvSpPr>
            <p:cNvPr id="44117" name="Freeform 733"/>
            <p:cNvSpPr/>
            <p:nvPr/>
          </p:nvSpPr>
          <p:spPr>
            <a:xfrm>
              <a:off x="163513" y="206375"/>
              <a:ext cx="4763" cy="14288"/>
            </a:xfrm>
            <a:custGeom>
              <a:avLst/>
              <a:gdLst/>
              <a:ahLst/>
              <a:cxnLst>
                <a:cxn ang="0">
                  <a:pos x="7562056" y="5040489"/>
                </a:cxn>
                <a:cxn ang="0">
                  <a:pos x="7562056" y="0"/>
                </a:cxn>
                <a:cxn ang="0">
                  <a:pos x="0" y="22682994"/>
                </a:cxn>
                <a:cxn ang="0">
                  <a:pos x="0" y="22682994"/>
                </a:cxn>
                <a:cxn ang="0">
                  <a:pos x="7562056" y="5040489"/>
                </a:cxn>
              </a:cxnLst>
              <a:pathLst>
                <a:path w="3" h="9">
                  <a:moveTo>
                    <a:pt x="3" y="2"/>
                  </a:moveTo>
                  <a:lnTo>
                    <a:pt x="3" y="0"/>
                  </a:lnTo>
                  <a:lnTo>
                    <a:pt x="0" y="9"/>
                  </a:lnTo>
                  <a:lnTo>
                    <a:pt x="3" y="2"/>
                  </a:lnTo>
                  <a:close/>
                </a:path>
              </a:pathLst>
            </a:custGeom>
            <a:solidFill>
              <a:srgbClr val="E2B987"/>
            </a:solidFill>
            <a:ln w="9525">
              <a:noFill/>
            </a:ln>
          </p:spPr>
          <p:txBody>
            <a:bodyPr/>
            <a:p>
              <a:endParaRPr lang="zh-CN" altLang="en-US"/>
            </a:p>
          </p:txBody>
        </p:sp>
        <p:sp>
          <p:nvSpPr>
            <p:cNvPr id="44118" name="Freeform 734"/>
            <p:cNvSpPr/>
            <p:nvPr/>
          </p:nvSpPr>
          <p:spPr>
            <a:xfrm>
              <a:off x="163513" y="209550"/>
              <a:ext cx="7938" cy="11113"/>
            </a:xfrm>
            <a:custGeom>
              <a:avLst/>
              <a:gdLst/>
              <a:ahLst/>
              <a:cxnLst>
                <a:cxn ang="0">
                  <a:pos x="31505922" y="13720851"/>
                </a:cxn>
                <a:cxn ang="0">
                  <a:pos x="15752961" y="0"/>
                </a:cxn>
                <a:cxn ang="0">
                  <a:pos x="0" y="41166256"/>
                </a:cxn>
                <a:cxn ang="0">
                  <a:pos x="15752961" y="41166256"/>
                </a:cxn>
                <a:cxn ang="0">
                  <a:pos x="15752961" y="27445406"/>
                </a:cxn>
                <a:cxn ang="0">
                  <a:pos x="31505922" y="13720851"/>
                </a:cxn>
              </a:cxnLst>
              <a:pathLst>
                <a:path w="2" h="3">
                  <a:moveTo>
                    <a:pt x="2" y="1"/>
                  </a:moveTo>
                  <a:cubicBezTo>
                    <a:pt x="2" y="0"/>
                    <a:pt x="2" y="0"/>
                    <a:pt x="1" y="0"/>
                  </a:cubicBezTo>
                  <a:cubicBezTo>
                    <a:pt x="0" y="3"/>
                    <a:pt x="0" y="3"/>
                    <a:pt x="0" y="3"/>
                  </a:cubicBezTo>
                  <a:cubicBezTo>
                    <a:pt x="1" y="3"/>
                    <a:pt x="1" y="3"/>
                    <a:pt x="1" y="3"/>
                  </a:cubicBezTo>
                  <a:cubicBezTo>
                    <a:pt x="1" y="2"/>
                    <a:pt x="1" y="2"/>
                    <a:pt x="1" y="2"/>
                  </a:cubicBezTo>
                  <a:cubicBezTo>
                    <a:pt x="2" y="1"/>
                    <a:pt x="2" y="1"/>
                    <a:pt x="2" y="1"/>
                  </a:cubicBezTo>
                  <a:close/>
                </a:path>
              </a:pathLst>
            </a:custGeom>
            <a:solidFill>
              <a:srgbClr val="B68B5E"/>
            </a:solidFill>
            <a:ln w="9525">
              <a:noFill/>
            </a:ln>
          </p:spPr>
          <p:txBody>
            <a:bodyPr/>
            <a:p>
              <a:endParaRPr lang="zh-CN" altLang="en-US"/>
            </a:p>
          </p:txBody>
        </p:sp>
        <p:sp>
          <p:nvSpPr>
            <p:cNvPr id="44119" name="Freeform 735"/>
            <p:cNvSpPr/>
            <p:nvPr/>
          </p:nvSpPr>
          <p:spPr>
            <a:xfrm>
              <a:off x="168275" y="165100"/>
              <a:ext cx="7938" cy="41275"/>
            </a:xfrm>
            <a:custGeom>
              <a:avLst/>
              <a:gdLst/>
              <a:ahLst/>
              <a:cxnLst>
                <a:cxn ang="0">
                  <a:pos x="0" y="65524063"/>
                </a:cxn>
                <a:cxn ang="0">
                  <a:pos x="5040630" y="65524063"/>
                </a:cxn>
                <a:cxn ang="0">
                  <a:pos x="5040630" y="65524063"/>
                </a:cxn>
                <a:cxn ang="0">
                  <a:pos x="12602369" y="0"/>
                </a:cxn>
                <a:cxn ang="0">
                  <a:pos x="0" y="5040313"/>
                </a:cxn>
                <a:cxn ang="0">
                  <a:pos x="0" y="65524063"/>
                </a:cxn>
              </a:cxnLst>
              <a:pathLst>
                <a:path w="5" h="26">
                  <a:moveTo>
                    <a:pt x="0" y="26"/>
                  </a:moveTo>
                  <a:lnTo>
                    <a:pt x="2" y="26"/>
                  </a:lnTo>
                  <a:lnTo>
                    <a:pt x="5" y="0"/>
                  </a:lnTo>
                  <a:lnTo>
                    <a:pt x="0" y="2"/>
                  </a:lnTo>
                  <a:lnTo>
                    <a:pt x="0" y="26"/>
                  </a:lnTo>
                  <a:close/>
                </a:path>
              </a:pathLst>
            </a:custGeom>
            <a:solidFill>
              <a:srgbClr val="FFFFFF"/>
            </a:solidFill>
            <a:ln w="9525">
              <a:noFill/>
            </a:ln>
          </p:spPr>
          <p:txBody>
            <a:bodyPr/>
            <a:p>
              <a:endParaRPr lang="zh-CN" altLang="en-US"/>
            </a:p>
          </p:txBody>
        </p:sp>
        <p:sp>
          <p:nvSpPr>
            <p:cNvPr id="44120" name="Freeform 736"/>
            <p:cNvSpPr/>
            <p:nvPr/>
          </p:nvSpPr>
          <p:spPr>
            <a:xfrm>
              <a:off x="179388" y="209550"/>
              <a:ext cx="7938" cy="7938"/>
            </a:xfrm>
            <a:custGeom>
              <a:avLst/>
              <a:gdLst/>
              <a:ahLst/>
              <a:cxnLst>
                <a:cxn ang="0">
                  <a:pos x="0" y="31505922"/>
                </a:cxn>
                <a:cxn ang="0">
                  <a:pos x="15752961" y="31505922"/>
                </a:cxn>
                <a:cxn ang="0">
                  <a:pos x="31505922" y="0"/>
                </a:cxn>
                <a:cxn ang="0">
                  <a:pos x="15752961" y="0"/>
                </a:cxn>
                <a:cxn ang="0">
                  <a:pos x="0" y="31505922"/>
                </a:cxn>
              </a:cxnLst>
              <a:pathLst>
                <a:path w="2" h="2">
                  <a:moveTo>
                    <a:pt x="0" y="2"/>
                  </a:moveTo>
                  <a:cubicBezTo>
                    <a:pt x="1" y="2"/>
                    <a:pt x="1" y="2"/>
                    <a:pt x="1" y="2"/>
                  </a:cubicBezTo>
                  <a:cubicBezTo>
                    <a:pt x="2" y="0"/>
                    <a:pt x="2" y="0"/>
                    <a:pt x="2" y="0"/>
                  </a:cubicBezTo>
                  <a:cubicBezTo>
                    <a:pt x="1" y="0"/>
                    <a:pt x="1" y="0"/>
                    <a:pt x="1" y="0"/>
                  </a:cubicBezTo>
                  <a:cubicBezTo>
                    <a:pt x="1" y="1"/>
                    <a:pt x="1" y="1"/>
                    <a:pt x="0" y="2"/>
                  </a:cubicBezTo>
                  <a:close/>
                </a:path>
              </a:pathLst>
            </a:custGeom>
            <a:solidFill>
              <a:srgbClr val="E2B987"/>
            </a:solidFill>
            <a:ln w="9525">
              <a:noFill/>
            </a:ln>
          </p:spPr>
          <p:txBody>
            <a:bodyPr/>
            <a:p>
              <a:endParaRPr lang="zh-CN" altLang="en-US"/>
            </a:p>
          </p:txBody>
        </p:sp>
        <p:sp>
          <p:nvSpPr>
            <p:cNvPr id="44121" name="Freeform 737"/>
            <p:cNvSpPr>
              <a:spLocks noEditPoints="1"/>
            </p:cNvSpPr>
            <p:nvPr/>
          </p:nvSpPr>
          <p:spPr>
            <a:xfrm>
              <a:off x="119063" y="127000"/>
              <a:ext cx="52388" cy="93663"/>
            </a:xfrm>
            <a:custGeom>
              <a:avLst/>
              <a:gdLst/>
              <a:ahLst/>
              <a:cxnLst>
                <a:cxn ang="0">
                  <a:pos x="154028204" y="308799418"/>
                </a:cxn>
                <a:cxn ang="0">
                  <a:pos x="154028204" y="154401582"/>
                </a:cxn>
                <a:cxn ang="0">
                  <a:pos x="196035896" y="84218023"/>
                </a:cxn>
                <a:cxn ang="0">
                  <a:pos x="42007692" y="0"/>
                </a:cxn>
                <a:cxn ang="0">
                  <a:pos x="28005128" y="154401582"/>
                </a:cxn>
                <a:cxn ang="0">
                  <a:pos x="0" y="126328908"/>
                </a:cxn>
                <a:cxn ang="0">
                  <a:pos x="28005128" y="182474257"/>
                </a:cxn>
                <a:cxn ang="0">
                  <a:pos x="70012820" y="350910303"/>
                </a:cxn>
                <a:cxn ang="0">
                  <a:pos x="154028204" y="308799418"/>
                </a:cxn>
                <a:cxn ang="0">
                  <a:pos x="182033332" y="84218023"/>
                </a:cxn>
                <a:cxn ang="0">
                  <a:pos x="168030768" y="112290697"/>
                </a:cxn>
                <a:cxn ang="0">
                  <a:pos x="42007692" y="28072674"/>
                </a:cxn>
                <a:cxn ang="0">
                  <a:pos x="42007692" y="14038210"/>
                </a:cxn>
                <a:cxn ang="0">
                  <a:pos x="182033332" y="84218023"/>
                </a:cxn>
                <a:cxn ang="0">
                  <a:pos x="98017948" y="322837628"/>
                </a:cxn>
                <a:cxn ang="0">
                  <a:pos x="84015384" y="336872092"/>
                </a:cxn>
                <a:cxn ang="0">
                  <a:pos x="28005128" y="182474257"/>
                </a:cxn>
                <a:cxn ang="0">
                  <a:pos x="28005128" y="182474257"/>
                </a:cxn>
                <a:cxn ang="0">
                  <a:pos x="28005128" y="154401582"/>
                </a:cxn>
                <a:cxn ang="0">
                  <a:pos x="28005128" y="154401582"/>
                </a:cxn>
                <a:cxn ang="0">
                  <a:pos x="28005128" y="168436046"/>
                </a:cxn>
                <a:cxn ang="0">
                  <a:pos x="42007692" y="154401582"/>
                </a:cxn>
                <a:cxn ang="0">
                  <a:pos x="42007692" y="154401582"/>
                </a:cxn>
                <a:cxn ang="0">
                  <a:pos x="42007692" y="140363372"/>
                </a:cxn>
                <a:cxn ang="0">
                  <a:pos x="98017948" y="322837628"/>
                </a:cxn>
              </a:cxnLst>
              <a:pathLst>
                <a:path w="14" h="25">
                  <a:moveTo>
                    <a:pt x="11" y="22"/>
                  </a:moveTo>
                  <a:cubicBezTo>
                    <a:pt x="11" y="11"/>
                    <a:pt x="11" y="11"/>
                    <a:pt x="11" y="11"/>
                  </a:cubicBezTo>
                  <a:cubicBezTo>
                    <a:pt x="14" y="6"/>
                    <a:pt x="14" y="6"/>
                    <a:pt x="14" y="6"/>
                  </a:cubicBezTo>
                  <a:cubicBezTo>
                    <a:pt x="11" y="3"/>
                    <a:pt x="7" y="1"/>
                    <a:pt x="3" y="0"/>
                  </a:cubicBezTo>
                  <a:cubicBezTo>
                    <a:pt x="2" y="11"/>
                    <a:pt x="2" y="11"/>
                    <a:pt x="2" y="11"/>
                  </a:cubicBezTo>
                  <a:cubicBezTo>
                    <a:pt x="0" y="9"/>
                    <a:pt x="0" y="9"/>
                    <a:pt x="0" y="9"/>
                  </a:cubicBezTo>
                  <a:cubicBezTo>
                    <a:pt x="2" y="13"/>
                    <a:pt x="2" y="13"/>
                    <a:pt x="2" y="13"/>
                  </a:cubicBezTo>
                  <a:cubicBezTo>
                    <a:pt x="5" y="25"/>
                    <a:pt x="5" y="25"/>
                    <a:pt x="5" y="25"/>
                  </a:cubicBezTo>
                  <a:lnTo>
                    <a:pt x="11" y="22"/>
                  </a:lnTo>
                  <a:close/>
                  <a:moveTo>
                    <a:pt x="13" y="6"/>
                  </a:moveTo>
                  <a:cubicBezTo>
                    <a:pt x="12" y="8"/>
                    <a:pt x="12" y="8"/>
                    <a:pt x="12" y="8"/>
                  </a:cubicBezTo>
                  <a:cubicBezTo>
                    <a:pt x="9" y="5"/>
                    <a:pt x="6" y="3"/>
                    <a:pt x="3" y="2"/>
                  </a:cubicBezTo>
                  <a:cubicBezTo>
                    <a:pt x="3" y="1"/>
                    <a:pt x="3" y="1"/>
                    <a:pt x="3" y="1"/>
                  </a:cubicBezTo>
                  <a:cubicBezTo>
                    <a:pt x="7" y="1"/>
                    <a:pt x="10" y="3"/>
                    <a:pt x="13" y="6"/>
                  </a:cubicBezTo>
                  <a:close/>
                  <a:moveTo>
                    <a:pt x="7" y="23"/>
                  </a:moveTo>
                  <a:cubicBezTo>
                    <a:pt x="6" y="24"/>
                    <a:pt x="6" y="24"/>
                    <a:pt x="6" y="24"/>
                  </a:cubicBezTo>
                  <a:cubicBezTo>
                    <a:pt x="2" y="13"/>
                    <a:pt x="2" y="13"/>
                    <a:pt x="2" y="13"/>
                  </a:cubicBezTo>
                  <a:cubicBezTo>
                    <a:pt x="2" y="13"/>
                    <a:pt x="2" y="13"/>
                    <a:pt x="2" y="13"/>
                  </a:cubicBezTo>
                  <a:cubicBezTo>
                    <a:pt x="2" y="11"/>
                    <a:pt x="2" y="11"/>
                    <a:pt x="2" y="11"/>
                  </a:cubicBezTo>
                  <a:cubicBezTo>
                    <a:pt x="2" y="11"/>
                    <a:pt x="2" y="11"/>
                    <a:pt x="2" y="11"/>
                  </a:cubicBezTo>
                  <a:cubicBezTo>
                    <a:pt x="2" y="12"/>
                    <a:pt x="2" y="12"/>
                    <a:pt x="2" y="12"/>
                  </a:cubicBezTo>
                  <a:cubicBezTo>
                    <a:pt x="3" y="11"/>
                    <a:pt x="3" y="11"/>
                    <a:pt x="3" y="11"/>
                  </a:cubicBezTo>
                  <a:cubicBezTo>
                    <a:pt x="3" y="11"/>
                    <a:pt x="3" y="11"/>
                    <a:pt x="3" y="11"/>
                  </a:cubicBezTo>
                  <a:cubicBezTo>
                    <a:pt x="3" y="10"/>
                    <a:pt x="3" y="10"/>
                    <a:pt x="3" y="10"/>
                  </a:cubicBezTo>
                  <a:lnTo>
                    <a:pt x="7" y="23"/>
                  </a:lnTo>
                  <a:close/>
                </a:path>
              </a:pathLst>
            </a:custGeom>
            <a:solidFill>
              <a:srgbClr val="F2F2F2"/>
            </a:solidFill>
            <a:ln w="9525">
              <a:noFill/>
            </a:ln>
          </p:spPr>
          <p:txBody>
            <a:bodyPr/>
            <a:p>
              <a:endParaRPr lang="zh-CN" altLang="en-US"/>
            </a:p>
          </p:txBody>
        </p:sp>
        <p:sp>
          <p:nvSpPr>
            <p:cNvPr id="44122" name="Freeform 738"/>
            <p:cNvSpPr/>
            <p:nvPr/>
          </p:nvSpPr>
          <p:spPr>
            <a:xfrm>
              <a:off x="130175" y="130175"/>
              <a:ext cx="38100" cy="26988"/>
            </a:xfrm>
            <a:custGeom>
              <a:avLst/>
              <a:gdLst/>
              <a:ahLst/>
              <a:cxnLst>
                <a:cxn ang="0">
                  <a:pos x="130644900" y="104050306"/>
                </a:cxn>
                <a:cxn ang="0">
                  <a:pos x="145161000" y="74321097"/>
                </a:cxn>
                <a:cxn ang="0">
                  <a:pos x="0" y="0"/>
                </a:cxn>
                <a:cxn ang="0">
                  <a:pos x="0" y="14862677"/>
                </a:cxn>
                <a:cxn ang="0">
                  <a:pos x="130644900" y="104050306"/>
                </a:cxn>
              </a:cxnLst>
              <a:pathLst>
                <a:path w="10" h="7">
                  <a:moveTo>
                    <a:pt x="9" y="7"/>
                  </a:moveTo>
                  <a:cubicBezTo>
                    <a:pt x="10" y="5"/>
                    <a:pt x="10" y="5"/>
                    <a:pt x="10" y="5"/>
                  </a:cubicBezTo>
                  <a:cubicBezTo>
                    <a:pt x="7" y="2"/>
                    <a:pt x="4" y="0"/>
                    <a:pt x="0" y="0"/>
                  </a:cubicBezTo>
                  <a:cubicBezTo>
                    <a:pt x="0" y="1"/>
                    <a:pt x="0" y="1"/>
                    <a:pt x="0" y="1"/>
                  </a:cubicBezTo>
                  <a:cubicBezTo>
                    <a:pt x="3" y="2"/>
                    <a:pt x="6" y="4"/>
                    <a:pt x="9" y="7"/>
                  </a:cubicBezTo>
                  <a:close/>
                </a:path>
              </a:pathLst>
            </a:custGeom>
            <a:solidFill>
              <a:srgbClr val="FFFFFF"/>
            </a:solidFill>
            <a:ln w="9525">
              <a:noFill/>
            </a:ln>
          </p:spPr>
          <p:txBody>
            <a:bodyPr/>
            <a:p>
              <a:endParaRPr lang="zh-CN" altLang="en-US"/>
            </a:p>
          </p:txBody>
        </p:sp>
        <p:sp>
          <p:nvSpPr>
            <p:cNvPr id="44123" name="Freeform 739"/>
            <p:cNvSpPr/>
            <p:nvPr/>
          </p:nvSpPr>
          <p:spPr>
            <a:xfrm>
              <a:off x="127000" y="165100"/>
              <a:ext cx="19050" cy="52388"/>
            </a:xfrm>
            <a:custGeom>
              <a:avLst/>
              <a:gdLst/>
              <a:ahLst/>
              <a:cxnLst>
                <a:cxn ang="0">
                  <a:pos x="22682200" y="83166744"/>
                </a:cxn>
                <a:cxn ang="0">
                  <a:pos x="30241875" y="75605409"/>
                </a:cxn>
                <a:cxn ang="0">
                  <a:pos x="5040313" y="0"/>
                </a:cxn>
                <a:cxn ang="0">
                  <a:pos x="5040313" y="5040361"/>
                </a:cxn>
                <a:cxn ang="0">
                  <a:pos x="5040313" y="5040361"/>
                </a:cxn>
                <a:cxn ang="0">
                  <a:pos x="0" y="10080721"/>
                </a:cxn>
                <a:cxn ang="0">
                  <a:pos x="0" y="5040361"/>
                </a:cxn>
                <a:cxn ang="0">
                  <a:pos x="0" y="5040361"/>
                </a:cxn>
                <a:cxn ang="0">
                  <a:pos x="0" y="17642056"/>
                </a:cxn>
                <a:cxn ang="0">
                  <a:pos x="0" y="17642056"/>
                </a:cxn>
                <a:cxn ang="0">
                  <a:pos x="22682200" y="83166744"/>
                </a:cxn>
              </a:cxnLst>
              <a:pathLst>
                <a:path w="12" h="33">
                  <a:moveTo>
                    <a:pt x="9" y="33"/>
                  </a:moveTo>
                  <a:lnTo>
                    <a:pt x="12" y="30"/>
                  </a:lnTo>
                  <a:lnTo>
                    <a:pt x="2" y="0"/>
                  </a:lnTo>
                  <a:lnTo>
                    <a:pt x="2" y="2"/>
                  </a:lnTo>
                  <a:lnTo>
                    <a:pt x="0" y="4"/>
                  </a:lnTo>
                  <a:lnTo>
                    <a:pt x="0" y="2"/>
                  </a:lnTo>
                  <a:lnTo>
                    <a:pt x="0" y="7"/>
                  </a:lnTo>
                  <a:lnTo>
                    <a:pt x="9" y="33"/>
                  </a:lnTo>
                  <a:close/>
                </a:path>
              </a:pathLst>
            </a:custGeom>
            <a:solidFill>
              <a:srgbClr val="FFFFFF"/>
            </a:solidFill>
            <a:ln w="9525">
              <a:noFill/>
            </a:ln>
          </p:spPr>
          <p:txBody>
            <a:bodyPr/>
            <a:p>
              <a:endParaRPr lang="zh-CN" altLang="en-US"/>
            </a:p>
          </p:txBody>
        </p:sp>
        <p:sp>
          <p:nvSpPr>
            <p:cNvPr id="44124" name="Freeform 740"/>
            <p:cNvSpPr/>
            <p:nvPr/>
          </p:nvSpPr>
          <p:spPr>
            <a:xfrm>
              <a:off x="127000" y="217488"/>
              <a:ext cx="66675" cy="14288"/>
            </a:xfrm>
            <a:custGeom>
              <a:avLst/>
              <a:gdLst/>
              <a:ahLst/>
              <a:cxnLst>
                <a:cxn ang="0">
                  <a:pos x="246975313" y="25518368"/>
                </a:cxn>
                <a:cxn ang="0">
                  <a:pos x="233255079" y="0"/>
                </a:cxn>
                <a:cxn ang="0">
                  <a:pos x="219534846" y="0"/>
                </a:cxn>
                <a:cxn ang="0">
                  <a:pos x="219534846" y="12759184"/>
                </a:cxn>
                <a:cxn ang="0">
                  <a:pos x="109765571" y="25518368"/>
                </a:cxn>
                <a:cxn ang="0">
                  <a:pos x="0" y="38277552"/>
                </a:cxn>
                <a:cxn ang="0">
                  <a:pos x="0" y="51036736"/>
                </a:cxn>
                <a:cxn ang="0">
                  <a:pos x="246975313" y="25518368"/>
                </a:cxn>
              </a:cxnLst>
              <a:pathLst>
                <a:path w="18" h="4">
                  <a:moveTo>
                    <a:pt x="18" y="2"/>
                  </a:moveTo>
                  <a:cubicBezTo>
                    <a:pt x="17" y="0"/>
                    <a:pt x="17" y="0"/>
                    <a:pt x="17" y="0"/>
                  </a:cubicBezTo>
                  <a:cubicBezTo>
                    <a:pt x="16" y="0"/>
                    <a:pt x="16" y="0"/>
                    <a:pt x="16" y="0"/>
                  </a:cubicBezTo>
                  <a:cubicBezTo>
                    <a:pt x="16" y="1"/>
                    <a:pt x="16" y="1"/>
                    <a:pt x="16" y="1"/>
                  </a:cubicBezTo>
                  <a:cubicBezTo>
                    <a:pt x="8" y="2"/>
                    <a:pt x="8" y="2"/>
                    <a:pt x="8" y="2"/>
                  </a:cubicBezTo>
                  <a:cubicBezTo>
                    <a:pt x="0" y="3"/>
                    <a:pt x="0" y="3"/>
                    <a:pt x="0" y="3"/>
                  </a:cubicBezTo>
                  <a:cubicBezTo>
                    <a:pt x="0" y="3"/>
                    <a:pt x="0" y="4"/>
                    <a:pt x="0" y="4"/>
                  </a:cubicBezTo>
                  <a:lnTo>
                    <a:pt x="18" y="2"/>
                  </a:lnTo>
                  <a:close/>
                </a:path>
              </a:pathLst>
            </a:custGeom>
            <a:solidFill>
              <a:srgbClr val="FFFFFF"/>
            </a:solidFill>
            <a:ln w="9525">
              <a:noFill/>
            </a:ln>
          </p:spPr>
          <p:txBody>
            <a:bodyPr/>
            <a:p>
              <a:endParaRPr lang="zh-CN" altLang="en-US"/>
            </a:p>
          </p:txBody>
        </p:sp>
        <p:sp>
          <p:nvSpPr>
            <p:cNvPr id="44125" name="Freeform 741"/>
            <p:cNvSpPr/>
            <p:nvPr/>
          </p:nvSpPr>
          <p:spPr>
            <a:xfrm>
              <a:off x="182563" y="209550"/>
              <a:ext cx="7938" cy="7938"/>
            </a:xfrm>
            <a:custGeom>
              <a:avLst/>
              <a:gdLst/>
              <a:ahLst/>
              <a:cxnLst>
                <a:cxn ang="0">
                  <a:pos x="15752961" y="31505922"/>
                </a:cxn>
                <a:cxn ang="0">
                  <a:pos x="15752961" y="0"/>
                </a:cxn>
                <a:cxn ang="0">
                  <a:pos x="0" y="31505922"/>
                </a:cxn>
                <a:cxn ang="0">
                  <a:pos x="15752961" y="31505922"/>
                </a:cxn>
              </a:cxnLst>
              <a:pathLst>
                <a:path w="2" h="2">
                  <a:moveTo>
                    <a:pt x="1" y="2"/>
                  </a:moveTo>
                  <a:cubicBezTo>
                    <a:pt x="2" y="1"/>
                    <a:pt x="1" y="1"/>
                    <a:pt x="1" y="0"/>
                  </a:cubicBezTo>
                  <a:cubicBezTo>
                    <a:pt x="0" y="2"/>
                    <a:pt x="0" y="2"/>
                    <a:pt x="0" y="2"/>
                  </a:cubicBezTo>
                  <a:lnTo>
                    <a:pt x="1" y="2"/>
                  </a:lnTo>
                  <a:close/>
                </a:path>
              </a:pathLst>
            </a:custGeom>
            <a:solidFill>
              <a:srgbClr val="B68B5E"/>
            </a:solidFill>
            <a:ln w="9525">
              <a:noFill/>
            </a:ln>
          </p:spPr>
          <p:txBody>
            <a:bodyPr/>
            <a:p>
              <a:endParaRPr lang="zh-CN" altLang="en-US"/>
            </a:p>
          </p:txBody>
        </p:sp>
        <p:sp>
          <p:nvSpPr>
            <p:cNvPr id="44126" name="Freeform 742"/>
            <p:cNvSpPr/>
            <p:nvPr/>
          </p:nvSpPr>
          <p:spPr>
            <a:xfrm>
              <a:off x="104775" y="112713"/>
              <a:ext cx="22225" cy="52388"/>
            </a:xfrm>
            <a:custGeom>
              <a:avLst/>
              <a:gdLst/>
              <a:ahLst/>
              <a:cxnLst>
                <a:cxn ang="0">
                  <a:pos x="68604871" y="56010256"/>
                </a:cxn>
                <a:cxn ang="0">
                  <a:pos x="54884638" y="14002564"/>
                </a:cxn>
                <a:cxn ang="0">
                  <a:pos x="54884638" y="0"/>
                </a:cxn>
                <a:cxn ang="0">
                  <a:pos x="54884638" y="14002564"/>
                </a:cxn>
                <a:cxn ang="0">
                  <a:pos x="0" y="98017948"/>
                </a:cxn>
                <a:cxn ang="0">
                  <a:pos x="54884638" y="140025640"/>
                </a:cxn>
                <a:cxn ang="0">
                  <a:pos x="82325104" y="196035896"/>
                </a:cxn>
                <a:cxn ang="0">
                  <a:pos x="68604871" y="56010256"/>
                </a:cxn>
              </a:cxnLst>
              <a:pathLst>
                <a:path w="6" h="14">
                  <a:moveTo>
                    <a:pt x="5" y="4"/>
                  </a:moveTo>
                  <a:cubicBezTo>
                    <a:pt x="4" y="1"/>
                    <a:pt x="4" y="1"/>
                    <a:pt x="4" y="1"/>
                  </a:cubicBezTo>
                  <a:cubicBezTo>
                    <a:pt x="4" y="0"/>
                    <a:pt x="4" y="0"/>
                    <a:pt x="4" y="0"/>
                  </a:cubicBezTo>
                  <a:cubicBezTo>
                    <a:pt x="4" y="1"/>
                    <a:pt x="4" y="1"/>
                    <a:pt x="4" y="1"/>
                  </a:cubicBezTo>
                  <a:cubicBezTo>
                    <a:pt x="3" y="4"/>
                    <a:pt x="2" y="7"/>
                    <a:pt x="0" y="7"/>
                  </a:cubicBezTo>
                  <a:cubicBezTo>
                    <a:pt x="1" y="8"/>
                    <a:pt x="3" y="8"/>
                    <a:pt x="4" y="10"/>
                  </a:cubicBezTo>
                  <a:cubicBezTo>
                    <a:pt x="4" y="11"/>
                    <a:pt x="5" y="12"/>
                    <a:pt x="6" y="14"/>
                  </a:cubicBezTo>
                  <a:lnTo>
                    <a:pt x="5" y="4"/>
                  </a:lnTo>
                  <a:close/>
                </a:path>
              </a:pathLst>
            </a:custGeom>
            <a:solidFill>
              <a:srgbClr val="F2F2F2"/>
            </a:solidFill>
            <a:ln w="9525">
              <a:noFill/>
            </a:ln>
          </p:spPr>
          <p:txBody>
            <a:bodyPr/>
            <a:p>
              <a:endParaRPr lang="zh-CN" altLang="en-US"/>
            </a:p>
          </p:txBody>
        </p:sp>
        <p:sp>
          <p:nvSpPr>
            <p:cNvPr id="44127" name="Freeform 743"/>
            <p:cNvSpPr>
              <a:spLocks noEditPoints="1"/>
            </p:cNvSpPr>
            <p:nvPr/>
          </p:nvSpPr>
          <p:spPr>
            <a:xfrm>
              <a:off x="69850" y="96838"/>
              <a:ext cx="38100" cy="41275"/>
            </a:xfrm>
            <a:custGeom>
              <a:avLst/>
              <a:gdLst/>
              <a:ahLst/>
              <a:cxnLst>
                <a:cxn ang="0">
                  <a:pos x="145161000" y="112635723"/>
                </a:cxn>
                <a:cxn ang="0">
                  <a:pos x="145161000" y="42239334"/>
                </a:cxn>
                <a:cxn ang="0">
                  <a:pos x="87096600" y="56317861"/>
                </a:cxn>
                <a:cxn ang="0">
                  <a:pos x="0" y="0"/>
                </a:cxn>
                <a:cxn ang="0">
                  <a:pos x="0" y="14078527"/>
                </a:cxn>
                <a:cxn ang="0">
                  <a:pos x="0" y="42239334"/>
                </a:cxn>
                <a:cxn ang="0">
                  <a:pos x="130644900" y="154875057"/>
                </a:cxn>
                <a:cxn ang="0">
                  <a:pos x="145161000" y="112635723"/>
                </a:cxn>
                <a:cxn ang="0">
                  <a:pos x="0" y="28160807"/>
                </a:cxn>
                <a:cxn ang="0">
                  <a:pos x="14516100" y="28160807"/>
                </a:cxn>
                <a:cxn ang="0">
                  <a:pos x="14516100" y="56317861"/>
                </a:cxn>
                <a:cxn ang="0">
                  <a:pos x="0" y="42239334"/>
                </a:cxn>
                <a:cxn ang="0">
                  <a:pos x="0" y="28160807"/>
                </a:cxn>
              </a:cxnLst>
              <a:pathLst>
                <a:path w="10" h="11">
                  <a:moveTo>
                    <a:pt x="10" y="8"/>
                  </a:moveTo>
                  <a:cubicBezTo>
                    <a:pt x="10" y="3"/>
                    <a:pt x="10" y="3"/>
                    <a:pt x="10" y="3"/>
                  </a:cubicBezTo>
                  <a:cubicBezTo>
                    <a:pt x="9" y="4"/>
                    <a:pt x="7" y="4"/>
                    <a:pt x="6" y="4"/>
                  </a:cubicBezTo>
                  <a:cubicBezTo>
                    <a:pt x="3" y="3"/>
                    <a:pt x="1" y="2"/>
                    <a:pt x="0" y="0"/>
                  </a:cubicBezTo>
                  <a:cubicBezTo>
                    <a:pt x="0" y="1"/>
                    <a:pt x="0" y="1"/>
                    <a:pt x="0" y="1"/>
                  </a:cubicBezTo>
                  <a:cubicBezTo>
                    <a:pt x="0" y="3"/>
                    <a:pt x="0" y="3"/>
                    <a:pt x="0" y="3"/>
                  </a:cubicBezTo>
                  <a:cubicBezTo>
                    <a:pt x="3" y="6"/>
                    <a:pt x="6" y="9"/>
                    <a:pt x="9" y="11"/>
                  </a:cubicBezTo>
                  <a:lnTo>
                    <a:pt x="10" y="8"/>
                  </a:lnTo>
                  <a:close/>
                  <a:moveTo>
                    <a:pt x="0" y="2"/>
                  </a:moveTo>
                  <a:cubicBezTo>
                    <a:pt x="1" y="2"/>
                    <a:pt x="1" y="2"/>
                    <a:pt x="1" y="2"/>
                  </a:cubicBezTo>
                  <a:cubicBezTo>
                    <a:pt x="1" y="4"/>
                    <a:pt x="1" y="4"/>
                    <a:pt x="1" y="4"/>
                  </a:cubicBezTo>
                  <a:cubicBezTo>
                    <a:pt x="0" y="3"/>
                    <a:pt x="0" y="3"/>
                    <a:pt x="0" y="3"/>
                  </a:cubicBezTo>
                  <a:lnTo>
                    <a:pt x="0" y="2"/>
                  </a:lnTo>
                  <a:close/>
                </a:path>
              </a:pathLst>
            </a:custGeom>
            <a:solidFill>
              <a:srgbClr val="E2B987"/>
            </a:solidFill>
            <a:ln w="9525">
              <a:noFill/>
            </a:ln>
          </p:spPr>
          <p:txBody>
            <a:bodyPr/>
            <a:p>
              <a:endParaRPr lang="zh-CN" altLang="en-US"/>
            </a:p>
          </p:txBody>
        </p:sp>
        <p:sp>
          <p:nvSpPr>
            <p:cNvPr id="44128" name="Freeform 744"/>
            <p:cNvSpPr/>
            <p:nvPr/>
          </p:nvSpPr>
          <p:spPr>
            <a:xfrm>
              <a:off x="69850" y="104775"/>
              <a:ext cx="4763" cy="7938"/>
            </a:xfrm>
            <a:custGeom>
              <a:avLst/>
              <a:gdLst/>
              <a:ahLst/>
              <a:cxnLst>
                <a:cxn ang="0">
                  <a:pos x="7562056" y="0"/>
                </a:cxn>
                <a:cxn ang="0">
                  <a:pos x="0" y="0"/>
                </a:cxn>
                <a:cxn ang="0">
                  <a:pos x="0" y="5040630"/>
                </a:cxn>
                <a:cxn ang="0">
                  <a:pos x="7562056" y="12602369"/>
                </a:cxn>
                <a:cxn ang="0">
                  <a:pos x="7562056" y="0"/>
                </a:cxn>
              </a:cxnLst>
              <a:pathLst>
                <a:path w="3" h="5">
                  <a:moveTo>
                    <a:pt x="3" y="0"/>
                  </a:moveTo>
                  <a:lnTo>
                    <a:pt x="0" y="0"/>
                  </a:lnTo>
                  <a:lnTo>
                    <a:pt x="0" y="2"/>
                  </a:lnTo>
                  <a:lnTo>
                    <a:pt x="3" y="5"/>
                  </a:lnTo>
                  <a:lnTo>
                    <a:pt x="3" y="0"/>
                  </a:lnTo>
                  <a:close/>
                </a:path>
              </a:pathLst>
            </a:custGeom>
            <a:solidFill>
              <a:srgbClr val="F2E6DD"/>
            </a:solidFill>
            <a:ln w="9525">
              <a:noFill/>
            </a:ln>
          </p:spPr>
          <p:txBody>
            <a:bodyPr/>
            <a:p>
              <a:endParaRPr lang="zh-CN" altLang="en-US"/>
            </a:p>
          </p:txBody>
        </p:sp>
        <p:sp>
          <p:nvSpPr>
            <p:cNvPr id="44129" name="Freeform 745"/>
            <p:cNvSpPr/>
            <p:nvPr/>
          </p:nvSpPr>
          <p:spPr>
            <a:xfrm>
              <a:off x="115888" y="127000"/>
              <a:ext cx="14288" cy="41275"/>
            </a:xfrm>
            <a:custGeom>
              <a:avLst/>
              <a:gdLst/>
              <a:ahLst/>
              <a:cxnLst>
                <a:cxn ang="0">
                  <a:pos x="51036736" y="0"/>
                </a:cxn>
                <a:cxn ang="0">
                  <a:pos x="25518368" y="0"/>
                </a:cxn>
                <a:cxn ang="0">
                  <a:pos x="38277552" y="140796530"/>
                </a:cxn>
                <a:cxn ang="0">
                  <a:pos x="12759184" y="84478668"/>
                </a:cxn>
                <a:cxn ang="0">
                  <a:pos x="0" y="112635723"/>
                </a:cxn>
                <a:cxn ang="0">
                  <a:pos x="12759184" y="126714250"/>
                </a:cxn>
                <a:cxn ang="0">
                  <a:pos x="38277552" y="154875057"/>
                </a:cxn>
                <a:cxn ang="0">
                  <a:pos x="51036736" y="0"/>
                </a:cxn>
              </a:cxnLst>
              <a:pathLst>
                <a:path w="4" h="11">
                  <a:moveTo>
                    <a:pt x="4" y="0"/>
                  </a:moveTo>
                  <a:cubicBezTo>
                    <a:pt x="3" y="0"/>
                    <a:pt x="2" y="0"/>
                    <a:pt x="2" y="0"/>
                  </a:cubicBezTo>
                  <a:cubicBezTo>
                    <a:pt x="3" y="10"/>
                    <a:pt x="3" y="10"/>
                    <a:pt x="3" y="10"/>
                  </a:cubicBezTo>
                  <a:cubicBezTo>
                    <a:pt x="2" y="8"/>
                    <a:pt x="1" y="7"/>
                    <a:pt x="1" y="6"/>
                  </a:cubicBezTo>
                  <a:cubicBezTo>
                    <a:pt x="0" y="8"/>
                    <a:pt x="0" y="8"/>
                    <a:pt x="0" y="8"/>
                  </a:cubicBezTo>
                  <a:cubicBezTo>
                    <a:pt x="1" y="9"/>
                    <a:pt x="1" y="9"/>
                    <a:pt x="1" y="9"/>
                  </a:cubicBezTo>
                  <a:cubicBezTo>
                    <a:pt x="3" y="11"/>
                    <a:pt x="3" y="11"/>
                    <a:pt x="3" y="11"/>
                  </a:cubicBezTo>
                  <a:lnTo>
                    <a:pt x="4" y="0"/>
                  </a:lnTo>
                  <a:close/>
                </a:path>
              </a:pathLst>
            </a:custGeom>
            <a:solidFill>
              <a:srgbClr val="D6D7D7"/>
            </a:solidFill>
            <a:ln w="9525">
              <a:noFill/>
            </a:ln>
          </p:spPr>
          <p:txBody>
            <a:bodyPr/>
            <a:p>
              <a:endParaRPr lang="zh-CN" altLang="en-US"/>
            </a:p>
          </p:txBody>
        </p:sp>
        <p:sp>
          <p:nvSpPr>
            <p:cNvPr id="44130" name="Freeform 746"/>
            <p:cNvSpPr/>
            <p:nvPr/>
          </p:nvSpPr>
          <p:spPr>
            <a:xfrm>
              <a:off x="66675" y="119063"/>
              <a:ext cx="33338" cy="41275"/>
            </a:xfrm>
            <a:custGeom>
              <a:avLst/>
              <a:gdLst/>
              <a:ahLst/>
              <a:cxnLst>
                <a:cxn ang="0">
                  <a:pos x="42844093" y="65524063"/>
                </a:cxn>
                <a:cxn ang="0">
                  <a:pos x="52924869" y="42843450"/>
                </a:cxn>
                <a:cxn ang="0">
                  <a:pos x="5040388" y="0"/>
                </a:cxn>
                <a:cxn ang="0">
                  <a:pos x="0" y="12601575"/>
                </a:cxn>
                <a:cxn ang="0">
                  <a:pos x="42844093" y="65524063"/>
                </a:cxn>
              </a:cxnLst>
              <a:pathLst>
                <a:path w="21" h="26">
                  <a:moveTo>
                    <a:pt x="17" y="26"/>
                  </a:moveTo>
                  <a:lnTo>
                    <a:pt x="21" y="17"/>
                  </a:lnTo>
                  <a:lnTo>
                    <a:pt x="2" y="0"/>
                  </a:lnTo>
                  <a:lnTo>
                    <a:pt x="0" y="5"/>
                  </a:lnTo>
                  <a:lnTo>
                    <a:pt x="17" y="26"/>
                  </a:lnTo>
                  <a:close/>
                </a:path>
              </a:pathLst>
            </a:custGeom>
            <a:solidFill>
              <a:srgbClr val="F2F2F2"/>
            </a:solidFill>
            <a:ln w="9525">
              <a:noFill/>
            </a:ln>
          </p:spPr>
          <p:txBody>
            <a:bodyPr/>
            <a:p>
              <a:endParaRPr lang="zh-CN" altLang="en-US"/>
            </a:p>
          </p:txBody>
        </p:sp>
        <p:sp>
          <p:nvSpPr>
            <p:cNvPr id="44131" name="Freeform 747"/>
            <p:cNvSpPr/>
            <p:nvPr/>
          </p:nvSpPr>
          <p:spPr>
            <a:xfrm>
              <a:off x="100013" y="142875"/>
              <a:ext cx="11113" cy="14288"/>
            </a:xfrm>
            <a:custGeom>
              <a:avLst/>
              <a:gdLst/>
              <a:ahLst/>
              <a:cxnLst>
                <a:cxn ang="0">
                  <a:pos x="0" y="5040489"/>
                </a:cxn>
                <a:cxn ang="0">
                  <a:pos x="0" y="17642505"/>
                </a:cxn>
                <a:cxn ang="0">
                  <a:pos x="7561603" y="22682994"/>
                </a:cxn>
                <a:cxn ang="0">
                  <a:pos x="17642681" y="5040489"/>
                </a:cxn>
                <a:cxn ang="0">
                  <a:pos x="7561603" y="0"/>
                </a:cxn>
                <a:cxn ang="0">
                  <a:pos x="0" y="5040489"/>
                </a:cxn>
              </a:cxnLst>
              <a:pathLst>
                <a:path w="7" h="9">
                  <a:moveTo>
                    <a:pt x="0" y="2"/>
                  </a:moveTo>
                  <a:lnTo>
                    <a:pt x="0" y="7"/>
                  </a:lnTo>
                  <a:lnTo>
                    <a:pt x="3" y="9"/>
                  </a:lnTo>
                  <a:lnTo>
                    <a:pt x="7" y="2"/>
                  </a:lnTo>
                  <a:lnTo>
                    <a:pt x="3" y="0"/>
                  </a:lnTo>
                  <a:lnTo>
                    <a:pt x="0" y="2"/>
                  </a:lnTo>
                  <a:close/>
                </a:path>
              </a:pathLst>
            </a:custGeom>
            <a:solidFill>
              <a:srgbClr val="70A476"/>
            </a:solidFill>
            <a:ln w="9525">
              <a:noFill/>
            </a:ln>
          </p:spPr>
          <p:txBody>
            <a:bodyPr/>
            <a:p>
              <a:endParaRPr lang="zh-CN" altLang="en-US"/>
            </a:p>
          </p:txBody>
        </p:sp>
        <p:sp>
          <p:nvSpPr>
            <p:cNvPr id="44132" name="Freeform 748"/>
            <p:cNvSpPr/>
            <p:nvPr/>
          </p:nvSpPr>
          <p:spPr>
            <a:xfrm>
              <a:off x="55563" y="123825"/>
              <a:ext cx="55563" cy="104775"/>
            </a:xfrm>
            <a:custGeom>
              <a:avLst/>
              <a:gdLst/>
              <a:ahLst/>
              <a:cxnLst>
                <a:cxn ang="0">
                  <a:pos x="78126341" y="52924075"/>
                </a:cxn>
                <a:cxn ang="0">
                  <a:pos x="70565010" y="47883763"/>
                </a:cxn>
                <a:cxn ang="0">
                  <a:pos x="60484294" y="65524063"/>
                </a:cxn>
                <a:cxn ang="0">
                  <a:pos x="17642046" y="10080625"/>
                </a:cxn>
                <a:cxn ang="0">
                  <a:pos x="5040358" y="0"/>
                </a:cxn>
                <a:cxn ang="0">
                  <a:pos x="0" y="0"/>
                </a:cxn>
                <a:cxn ang="0">
                  <a:pos x="60484294" y="83165950"/>
                </a:cxn>
                <a:cxn ang="0">
                  <a:pos x="70565010" y="70564375"/>
                </a:cxn>
                <a:cxn ang="0">
                  <a:pos x="70565010" y="88206263"/>
                </a:cxn>
                <a:cxn ang="0">
                  <a:pos x="83166698" y="166330313"/>
                </a:cxn>
                <a:cxn ang="0">
                  <a:pos x="88207056" y="161290000"/>
                </a:cxn>
                <a:cxn ang="0">
                  <a:pos x="78126341" y="75604688"/>
                </a:cxn>
                <a:cxn ang="0">
                  <a:pos x="83166698" y="52924075"/>
                </a:cxn>
                <a:cxn ang="0">
                  <a:pos x="78126341" y="52924075"/>
                </a:cxn>
              </a:cxnLst>
              <a:pathLst>
                <a:path w="35" h="66">
                  <a:moveTo>
                    <a:pt x="31" y="21"/>
                  </a:moveTo>
                  <a:lnTo>
                    <a:pt x="28" y="19"/>
                  </a:lnTo>
                  <a:lnTo>
                    <a:pt x="24" y="26"/>
                  </a:lnTo>
                  <a:lnTo>
                    <a:pt x="7" y="4"/>
                  </a:lnTo>
                  <a:lnTo>
                    <a:pt x="2" y="0"/>
                  </a:lnTo>
                  <a:lnTo>
                    <a:pt x="0" y="0"/>
                  </a:lnTo>
                  <a:lnTo>
                    <a:pt x="24" y="33"/>
                  </a:lnTo>
                  <a:lnTo>
                    <a:pt x="28" y="28"/>
                  </a:lnTo>
                  <a:lnTo>
                    <a:pt x="28" y="35"/>
                  </a:lnTo>
                  <a:lnTo>
                    <a:pt x="33" y="66"/>
                  </a:lnTo>
                  <a:lnTo>
                    <a:pt x="35" y="64"/>
                  </a:lnTo>
                  <a:lnTo>
                    <a:pt x="31" y="30"/>
                  </a:lnTo>
                  <a:lnTo>
                    <a:pt x="33" y="21"/>
                  </a:lnTo>
                  <a:lnTo>
                    <a:pt x="31" y="21"/>
                  </a:lnTo>
                  <a:close/>
                </a:path>
              </a:pathLst>
            </a:custGeom>
            <a:solidFill>
              <a:srgbClr val="D6D7D7"/>
            </a:solidFill>
            <a:ln w="9525">
              <a:noFill/>
            </a:ln>
          </p:spPr>
          <p:txBody>
            <a:bodyPr/>
            <a:p>
              <a:endParaRPr lang="zh-CN" altLang="en-US"/>
            </a:p>
          </p:txBody>
        </p:sp>
        <p:sp>
          <p:nvSpPr>
            <p:cNvPr id="44133" name="Freeform 749"/>
            <p:cNvSpPr/>
            <p:nvPr/>
          </p:nvSpPr>
          <p:spPr>
            <a:xfrm>
              <a:off x="58738" y="101600"/>
              <a:ext cx="46038" cy="44450"/>
            </a:xfrm>
            <a:custGeom>
              <a:avLst/>
              <a:gdLst/>
              <a:ahLst/>
              <a:cxnLst>
                <a:cxn ang="0">
                  <a:pos x="161907973" y="137209742"/>
                </a:cxn>
                <a:cxn ang="0">
                  <a:pos x="176624787" y="150929975"/>
                </a:cxn>
                <a:cxn ang="0">
                  <a:pos x="161907973" y="164650208"/>
                </a:cxn>
                <a:cxn ang="0">
                  <a:pos x="161907973" y="164650208"/>
                </a:cxn>
                <a:cxn ang="0">
                  <a:pos x="176624787" y="150929975"/>
                </a:cxn>
                <a:cxn ang="0">
                  <a:pos x="176624787" y="137209742"/>
                </a:cxn>
                <a:cxn ang="0">
                  <a:pos x="176624787" y="137209742"/>
                </a:cxn>
                <a:cxn ang="0">
                  <a:pos x="44158115" y="27440467"/>
                </a:cxn>
                <a:cxn ang="0">
                  <a:pos x="44158115" y="0"/>
                </a:cxn>
                <a:cxn ang="0">
                  <a:pos x="29437465" y="13720233"/>
                </a:cxn>
                <a:cxn ang="0">
                  <a:pos x="0" y="82325104"/>
                </a:cxn>
                <a:cxn ang="0">
                  <a:pos x="29437465" y="109765571"/>
                </a:cxn>
                <a:cxn ang="0">
                  <a:pos x="29437465" y="96045338"/>
                </a:cxn>
                <a:cxn ang="0">
                  <a:pos x="14720651" y="82325104"/>
                </a:cxn>
                <a:cxn ang="0">
                  <a:pos x="29437465" y="13720233"/>
                </a:cxn>
                <a:cxn ang="0">
                  <a:pos x="29437465" y="27440467"/>
                </a:cxn>
                <a:cxn ang="0">
                  <a:pos x="29437465" y="27440467"/>
                </a:cxn>
                <a:cxn ang="0">
                  <a:pos x="29437465" y="41164404"/>
                </a:cxn>
                <a:cxn ang="0">
                  <a:pos x="161907973" y="137209742"/>
                </a:cxn>
              </a:cxnLst>
              <a:pathLst>
                <a:path w="12" h="12">
                  <a:moveTo>
                    <a:pt x="11" y="10"/>
                  </a:moveTo>
                  <a:cubicBezTo>
                    <a:pt x="12" y="11"/>
                    <a:pt x="12" y="11"/>
                    <a:pt x="12" y="11"/>
                  </a:cubicBezTo>
                  <a:cubicBezTo>
                    <a:pt x="11" y="12"/>
                    <a:pt x="11" y="12"/>
                    <a:pt x="11" y="12"/>
                  </a:cubicBezTo>
                  <a:cubicBezTo>
                    <a:pt x="11" y="12"/>
                    <a:pt x="11" y="12"/>
                    <a:pt x="11" y="12"/>
                  </a:cubicBezTo>
                  <a:cubicBezTo>
                    <a:pt x="12" y="11"/>
                    <a:pt x="12" y="11"/>
                    <a:pt x="12" y="11"/>
                  </a:cubicBezTo>
                  <a:cubicBezTo>
                    <a:pt x="12" y="10"/>
                    <a:pt x="12" y="10"/>
                    <a:pt x="12" y="10"/>
                  </a:cubicBezTo>
                  <a:cubicBezTo>
                    <a:pt x="12" y="10"/>
                    <a:pt x="12" y="10"/>
                    <a:pt x="12" y="10"/>
                  </a:cubicBezTo>
                  <a:cubicBezTo>
                    <a:pt x="9" y="8"/>
                    <a:pt x="6" y="5"/>
                    <a:pt x="3" y="2"/>
                  </a:cubicBezTo>
                  <a:cubicBezTo>
                    <a:pt x="3" y="0"/>
                    <a:pt x="3" y="0"/>
                    <a:pt x="3" y="0"/>
                  </a:cubicBezTo>
                  <a:cubicBezTo>
                    <a:pt x="2" y="1"/>
                    <a:pt x="2" y="1"/>
                    <a:pt x="2" y="1"/>
                  </a:cubicBezTo>
                  <a:cubicBezTo>
                    <a:pt x="0" y="6"/>
                    <a:pt x="0" y="6"/>
                    <a:pt x="0" y="6"/>
                  </a:cubicBezTo>
                  <a:cubicBezTo>
                    <a:pt x="2" y="8"/>
                    <a:pt x="2" y="8"/>
                    <a:pt x="2" y="8"/>
                  </a:cubicBezTo>
                  <a:cubicBezTo>
                    <a:pt x="2" y="7"/>
                    <a:pt x="2" y="7"/>
                    <a:pt x="2" y="7"/>
                  </a:cubicBezTo>
                  <a:cubicBezTo>
                    <a:pt x="1" y="6"/>
                    <a:pt x="1" y="6"/>
                    <a:pt x="1" y="6"/>
                  </a:cubicBezTo>
                  <a:cubicBezTo>
                    <a:pt x="2" y="1"/>
                    <a:pt x="2" y="1"/>
                    <a:pt x="2" y="1"/>
                  </a:cubicBezTo>
                  <a:cubicBezTo>
                    <a:pt x="2" y="2"/>
                    <a:pt x="2" y="2"/>
                    <a:pt x="2" y="2"/>
                  </a:cubicBezTo>
                  <a:cubicBezTo>
                    <a:pt x="2" y="2"/>
                    <a:pt x="2" y="2"/>
                    <a:pt x="2" y="2"/>
                  </a:cubicBezTo>
                  <a:cubicBezTo>
                    <a:pt x="2" y="3"/>
                    <a:pt x="2" y="3"/>
                    <a:pt x="2" y="3"/>
                  </a:cubicBezTo>
                  <a:cubicBezTo>
                    <a:pt x="5" y="6"/>
                    <a:pt x="8" y="8"/>
                    <a:pt x="11" y="10"/>
                  </a:cubicBezTo>
                  <a:close/>
                </a:path>
              </a:pathLst>
            </a:custGeom>
            <a:solidFill>
              <a:srgbClr val="F2F2F2"/>
            </a:solidFill>
            <a:ln w="9525">
              <a:noFill/>
            </a:ln>
          </p:spPr>
          <p:txBody>
            <a:bodyPr/>
            <a:p>
              <a:endParaRPr lang="zh-CN" altLang="en-US"/>
            </a:p>
          </p:txBody>
        </p:sp>
        <p:sp>
          <p:nvSpPr>
            <p:cNvPr id="44134" name="Freeform 750"/>
            <p:cNvSpPr/>
            <p:nvPr/>
          </p:nvSpPr>
          <p:spPr>
            <a:xfrm>
              <a:off x="63500" y="104775"/>
              <a:ext cx="41275" cy="41275"/>
            </a:xfrm>
            <a:custGeom>
              <a:avLst/>
              <a:gdLst/>
              <a:ahLst/>
              <a:cxnLst>
                <a:cxn ang="0">
                  <a:pos x="154875057" y="140796530"/>
                </a:cxn>
                <a:cxn ang="0">
                  <a:pos x="140796530" y="126714250"/>
                </a:cxn>
                <a:cxn ang="0">
                  <a:pos x="14078527" y="28160807"/>
                </a:cxn>
                <a:cxn ang="0">
                  <a:pos x="14078527" y="14078527"/>
                </a:cxn>
                <a:cxn ang="0">
                  <a:pos x="14078527" y="14078527"/>
                </a:cxn>
                <a:cxn ang="0">
                  <a:pos x="14078527" y="0"/>
                </a:cxn>
                <a:cxn ang="0">
                  <a:pos x="0" y="70396389"/>
                </a:cxn>
                <a:cxn ang="0">
                  <a:pos x="14078527" y="84478668"/>
                </a:cxn>
                <a:cxn ang="0">
                  <a:pos x="28160807" y="56317861"/>
                </a:cxn>
                <a:cxn ang="0">
                  <a:pos x="140796530" y="154875057"/>
                </a:cxn>
                <a:cxn ang="0">
                  <a:pos x="154875057" y="140796530"/>
                </a:cxn>
              </a:cxnLst>
              <a:pathLst>
                <a:path w="11" h="11">
                  <a:moveTo>
                    <a:pt x="11" y="10"/>
                  </a:moveTo>
                  <a:cubicBezTo>
                    <a:pt x="10" y="9"/>
                    <a:pt x="10" y="9"/>
                    <a:pt x="10" y="9"/>
                  </a:cubicBezTo>
                  <a:cubicBezTo>
                    <a:pt x="7" y="7"/>
                    <a:pt x="4" y="5"/>
                    <a:pt x="1" y="2"/>
                  </a:cubicBezTo>
                  <a:cubicBezTo>
                    <a:pt x="1" y="1"/>
                    <a:pt x="1" y="1"/>
                    <a:pt x="1" y="1"/>
                  </a:cubicBezTo>
                  <a:cubicBezTo>
                    <a:pt x="1" y="1"/>
                    <a:pt x="1" y="1"/>
                    <a:pt x="1" y="1"/>
                  </a:cubicBezTo>
                  <a:cubicBezTo>
                    <a:pt x="1" y="0"/>
                    <a:pt x="1" y="0"/>
                    <a:pt x="1" y="0"/>
                  </a:cubicBezTo>
                  <a:cubicBezTo>
                    <a:pt x="0" y="5"/>
                    <a:pt x="0" y="5"/>
                    <a:pt x="0" y="5"/>
                  </a:cubicBezTo>
                  <a:cubicBezTo>
                    <a:pt x="1" y="6"/>
                    <a:pt x="1" y="6"/>
                    <a:pt x="1" y="6"/>
                  </a:cubicBezTo>
                  <a:cubicBezTo>
                    <a:pt x="2" y="4"/>
                    <a:pt x="2" y="4"/>
                    <a:pt x="2" y="4"/>
                  </a:cubicBezTo>
                  <a:cubicBezTo>
                    <a:pt x="10" y="11"/>
                    <a:pt x="10" y="11"/>
                    <a:pt x="10" y="11"/>
                  </a:cubicBezTo>
                  <a:lnTo>
                    <a:pt x="11" y="10"/>
                  </a:lnTo>
                  <a:close/>
                </a:path>
              </a:pathLst>
            </a:custGeom>
            <a:solidFill>
              <a:srgbClr val="FFFFFF"/>
            </a:solidFill>
            <a:ln w="9525">
              <a:noFill/>
            </a:ln>
          </p:spPr>
          <p:txBody>
            <a:bodyPr/>
            <a:p>
              <a:endParaRPr lang="zh-CN" altLang="en-US"/>
            </a:p>
          </p:txBody>
        </p:sp>
        <p:sp>
          <p:nvSpPr>
            <p:cNvPr id="44135" name="Freeform 751"/>
            <p:cNvSpPr/>
            <p:nvPr/>
          </p:nvSpPr>
          <p:spPr>
            <a:xfrm>
              <a:off x="104775" y="157163"/>
              <a:ext cx="19050" cy="68263"/>
            </a:xfrm>
            <a:custGeom>
              <a:avLst/>
              <a:gdLst/>
              <a:ahLst/>
              <a:cxnLst>
                <a:cxn ang="0">
                  <a:pos x="10080625" y="0"/>
                </a:cxn>
                <a:cxn ang="0">
                  <a:pos x="5040313" y="0"/>
                </a:cxn>
                <a:cxn ang="0">
                  <a:pos x="0" y="22682366"/>
                </a:cxn>
                <a:cxn ang="0">
                  <a:pos x="10080625" y="108368306"/>
                </a:cxn>
                <a:cxn ang="0">
                  <a:pos x="30241875" y="108368306"/>
                </a:cxn>
                <a:cxn ang="0">
                  <a:pos x="30241875" y="108368306"/>
                </a:cxn>
                <a:cxn ang="0">
                  <a:pos x="10080625" y="0"/>
                </a:cxn>
              </a:cxnLst>
              <a:pathLst>
                <a:path w="12" h="43">
                  <a:moveTo>
                    <a:pt x="4" y="0"/>
                  </a:moveTo>
                  <a:lnTo>
                    <a:pt x="2" y="0"/>
                  </a:lnTo>
                  <a:lnTo>
                    <a:pt x="0" y="9"/>
                  </a:lnTo>
                  <a:lnTo>
                    <a:pt x="4" y="43"/>
                  </a:lnTo>
                  <a:lnTo>
                    <a:pt x="12" y="43"/>
                  </a:lnTo>
                  <a:lnTo>
                    <a:pt x="4" y="0"/>
                  </a:lnTo>
                  <a:close/>
                </a:path>
              </a:pathLst>
            </a:custGeom>
            <a:solidFill>
              <a:srgbClr val="70A476"/>
            </a:solidFill>
            <a:ln w="9525">
              <a:noFill/>
            </a:ln>
          </p:spPr>
          <p:txBody>
            <a:bodyPr/>
            <a:p>
              <a:endParaRPr lang="zh-CN" altLang="en-US"/>
            </a:p>
          </p:txBody>
        </p:sp>
        <p:sp>
          <p:nvSpPr>
            <p:cNvPr id="44136" name="Freeform 752"/>
            <p:cNvSpPr>
              <a:spLocks noEditPoints="1"/>
            </p:cNvSpPr>
            <p:nvPr/>
          </p:nvSpPr>
          <p:spPr>
            <a:xfrm>
              <a:off x="82550" y="225425"/>
              <a:ext cx="41275" cy="17463"/>
            </a:xfrm>
            <a:custGeom>
              <a:avLst/>
              <a:gdLst/>
              <a:ahLst/>
              <a:cxnLst>
                <a:cxn ang="0">
                  <a:pos x="112635723" y="0"/>
                </a:cxn>
                <a:cxn ang="0">
                  <a:pos x="98557195" y="12199652"/>
                </a:cxn>
                <a:cxn ang="0">
                  <a:pos x="0" y="12199652"/>
                </a:cxn>
                <a:cxn ang="0">
                  <a:pos x="42239334" y="60991274"/>
                </a:cxn>
                <a:cxn ang="0">
                  <a:pos x="154875057" y="48791622"/>
                </a:cxn>
                <a:cxn ang="0">
                  <a:pos x="154875057" y="24395811"/>
                </a:cxn>
                <a:cxn ang="0">
                  <a:pos x="154875057" y="0"/>
                </a:cxn>
                <a:cxn ang="0">
                  <a:pos x="112635723" y="0"/>
                </a:cxn>
                <a:cxn ang="0">
                  <a:pos x="42239334" y="36595463"/>
                </a:cxn>
                <a:cxn ang="0">
                  <a:pos x="14078527" y="24395811"/>
                </a:cxn>
                <a:cxn ang="0">
                  <a:pos x="140796530" y="12199652"/>
                </a:cxn>
                <a:cxn ang="0">
                  <a:pos x="154875057" y="24395811"/>
                </a:cxn>
                <a:cxn ang="0">
                  <a:pos x="42239334" y="36595463"/>
                </a:cxn>
              </a:cxnLst>
              <a:pathLst>
                <a:path w="11" h="5">
                  <a:moveTo>
                    <a:pt x="8" y="0"/>
                  </a:moveTo>
                  <a:cubicBezTo>
                    <a:pt x="7" y="1"/>
                    <a:pt x="7" y="1"/>
                    <a:pt x="7" y="1"/>
                  </a:cubicBezTo>
                  <a:cubicBezTo>
                    <a:pt x="0" y="1"/>
                    <a:pt x="0" y="1"/>
                    <a:pt x="0" y="1"/>
                  </a:cubicBezTo>
                  <a:cubicBezTo>
                    <a:pt x="3" y="5"/>
                    <a:pt x="3" y="5"/>
                    <a:pt x="3" y="5"/>
                  </a:cubicBezTo>
                  <a:cubicBezTo>
                    <a:pt x="11" y="4"/>
                    <a:pt x="11" y="4"/>
                    <a:pt x="11" y="4"/>
                  </a:cubicBezTo>
                  <a:cubicBezTo>
                    <a:pt x="11" y="3"/>
                    <a:pt x="11" y="3"/>
                    <a:pt x="11" y="2"/>
                  </a:cubicBezTo>
                  <a:cubicBezTo>
                    <a:pt x="11" y="1"/>
                    <a:pt x="11" y="1"/>
                    <a:pt x="11" y="0"/>
                  </a:cubicBezTo>
                  <a:lnTo>
                    <a:pt x="8" y="0"/>
                  </a:lnTo>
                  <a:close/>
                  <a:moveTo>
                    <a:pt x="3" y="3"/>
                  </a:moveTo>
                  <a:cubicBezTo>
                    <a:pt x="1" y="2"/>
                    <a:pt x="1" y="2"/>
                    <a:pt x="1" y="2"/>
                  </a:cubicBezTo>
                  <a:cubicBezTo>
                    <a:pt x="10" y="1"/>
                    <a:pt x="10" y="1"/>
                    <a:pt x="10" y="1"/>
                  </a:cubicBezTo>
                  <a:cubicBezTo>
                    <a:pt x="11" y="2"/>
                    <a:pt x="11" y="2"/>
                    <a:pt x="11" y="2"/>
                  </a:cubicBezTo>
                  <a:lnTo>
                    <a:pt x="3" y="3"/>
                  </a:lnTo>
                  <a:close/>
                </a:path>
              </a:pathLst>
            </a:custGeom>
            <a:solidFill>
              <a:srgbClr val="E2B987"/>
            </a:solidFill>
            <a:ln w="9525">
              <a:noFill/>
            </a:ln>
          </p:spPr>
          <p:txBody>
            <a:bodyPr/>
            <a:p>
              <a:endParaRPr lang="zh-CN" altLang="en-US"/>
            </a:p>
          </p:txBody>
        </p:sp>
        <p:sp>
          <p:nvSpPr>
            <p:cNvPr id="44137" name="Freeform 753"/>
            <p:cNvSpPr/>
            <p:nvPr/>
          </p:nvSpPr>
          <p:spPr>
            <a:xfrm>
              <a:off x="85725" y="228600"/>
              <a:ext cx="38100" cy="7938"/>
            </a:xfrm>
            <a:custGeom>
              <a:avLst/>
              <a:gdLst/>
              <a:ahLst/>
              <a:cxnLst>
                <a:cxn ang="0">
                  <a:pos x="0" y="5040630"/>
                </a:cxn>
                <a:cxn ang="0">
                  <a:pos x="12601575" y="12602369"/>
                </a:cxn>
                <a:cxn ang="0">
                  <a:pos x="60483750" y="5040630"/>
                </a:cxn>
                <a:cxn ang="0">
                  <a:pos x="52924075" y="0"/>
                </a:cxn>
                <a:cxn ang="0">
                  <a:pos x="0" y="5040630"/>
                </a:cxn>
              </a:cxnLst>
              <a:pathLst>
                <a:path w="24" h="5">
                  <a:moveTo>
                    <a:pt x="0" y="2"/>
                  </a:moveTo>
                  <a:lnTo>
                    <a:pt x="5" y="5"/>
                  </a:lnTo>
                  <a:lnTo>
                    <a:pt x="24" y="2"/>
                  </a:lnTo>
                  <a:lnTo>
                    <a:pt x="21" y="0"/>
                  </a:lnTo>
                  <a:lnTo>
                    <a:pt x="0" y="2"/>
                  </a:lnTo>
                  <a:close/>
                </a:path>
              </a:pathLst>
            </a:custGeom>
            <a:solidFill>
              <a:srgbClr val="F2E6DD"/>
            </a:solidFill>
            <a:ln w="9525">
              <a:noFill/>
            </a:ln>
          </p:spPr>
          <p:txBody>
            <a:bodyPr/>
            <a:p>
              <a:endParaRPr lang="zh-CN" altLang="en-US"/>
            </a:p>
          </p:txBody>
        </p:sp>
        <p:sp>
          <p:nvSpPr>
            <p:cNvPr id="44138" name="Freeform 754"/>
            <p:cNvSpPr/>
            <p:nvPr/>
          </p:nvSpPr>
          <p:spPr>
            <a:xfrm>
              <a:off x="93663" y="239713"/>
              <a:ext cx="33338" cy="14288"/>
            </a:xfrm>
            <a:custGeom>
              <a:avLst/>
              <a:gdLst/>
              <a:ahLst/>
              <a:cxnLst>
                <a:cxn ang="0">
                  <a:pos x="109770921" y="51036736"/>
                </a:cxn>
                <a:cxn ang="0">
                  <a:pos x="109770921" y="0"/>
                </a:cxn>
                <a:cxn ang="0">
                  <a:pos x="0" y="12759184"/>
                </a:cxn>
                <a:cxn ang="0">
                  <a:pos x="41165022" y="51036736"/>
                </a:cxn>
                <a:cxn ang="0">
                  <a:pos x="96050482" y="51036736"/>
                </a:cxn>
                <a:cxn ang="0">
                  <a:pos x="109770921" y="51036736"/>
                </a:cxn>
              </a:cxnLst>
              <a:pathLst>
                <a:path w="9" h="4">
                  <a:moveTo>
                    <a:pt x="8" y="4"/>
                  </a:moveTo>
                  <a:cubicBezTo>
                    <a:pt x="8" y="3"/>
                    <a:pt x="9" y="1"/>
                    <a:pt x="8" y="0"/>
                  </a:cubicBezTo>
                  <a:cubicBezTo>
                    <a:pt x="0" y="1"/>
                    <a:pt x="0" y="1"/>
                    <a:pt x="0" y="1"/>
                  </a:cubicBezTo>
                  <a:cubicBezTo>
                    <a:pt x="3" y="4"/>
                    <a:pt x="3" y="4"/>
                    <a:pt x="3" y="4"/>
                  </a:cubicBezTo>
                  <a:cubicBezTo>
                    <a:pt x="7" y="4"/>
                    <a:pt x="7" y="4"/>
                    <a:pt x="7" y="4"/>
                  </a:cubicBezTo>
                  <a:lnTo>
                    <a:pt x="8" y="4"/>
                  </a:lnTo>
                  <a:close/>
                </a:path>
              </a:pathLst>
            </a:custGeom>
            <a:solidFill>
              <a:srgbClr val="B68B5E"/>
            </a:solidFill>
            <a:ln w="9525">
              <a:noFill/>
            </a:ln>
          </p:spPr>
          <p:txBody>
            <a:bodyPr/>
            <a:p>
              <a:endParaRPr lang="zh-CN" altLang="en-US"/>
            </a:p>
          </p:txBody>
        </p:sp>
        <p:sp>
          <p:nvSpPr>
            <p:cNvPr id="44139" name="Freeform 755"/>
            <p:cNvSpPr>
              <a:spLocks noEditPoints="1"/>
            </p:cNvSpPr>
            <p:nvPr/>
          </p:nvSpPr>
          <p:spPr>
            <a:xfrm>
              <a:off x="0" y="157163"/>
              <a:ext cx="152400" cy="127000"/>
            </a:xfrm>
            <a:custGeom>
              <a:avLst/>
              <a:gdLst/>
              <a:ahLst/>
              <a:cxnLst>
                <a:cxn ang="0">
                  <a:pos x="455947346" y="362764294"/>
                </a:cxn>
                <a:cxn ang="0">
                  <a:pos x="442130985" y="362764294"/>
                </a:cxn>
                <a:cxn ang="0">
                  <a:pos x="386865541" y="362764294"/>
                </a:cxn>
                <a:cxn ang="0">
                  <a:pos x="317783737" y="348809235"/>
                </a:cxn>
                <a:cxn ang="0">
                  <a:pos x="55265444" y="0"/>
                </a:cxn>
                <a:cxn ang="0">
                  <a:pos x="96718244" y="404622000"/>
                </a:cxn>
                <a:cxn ang="0">
                  <a:pos x="566481951" y="404622000"/>
                </a:cxn>
                <a:cxn ang="0">
                  <a:pos x="455947346" y="362764294"/>
                </a:cxn>
                <a:cxn ang="0">
                  <a:pos x="55265444" y="13951324"/>
                </a:cxn>
                <a:cxn ang="0">
                  <a:pos x="69081805" y="27906382"/>
                </a:cxn>
                <a:cxn ang="0">
                  <a:pos x="124350966" y="404622000"/>
                </a:cxn>
                <a:cxn ang="0">
                  <a:pos x="110534605" y="404622000"/>
                </a:cxn>
                <a:cxn ang="0">
                  <a:pos x="55265444" y="13951324"/>
                </a:cxn>
                <a:cxn ang="0">
                  <a:pos x="317783737" y="362764294"/>
                </a:cxn>
                <a:cxn ang="0">
                  <a:pos x="386865541" y="376715618"/>
                </a:cxn>
                <a:cxn ang="0">
                  <a:pos x="386865541" y="376715618"/>
                </a:cxn>
                <a:cxn ang="0">
                  <a:pos x="442130985" y="376715618"/>
                </a:cxn>
                <a:cxn ang="0">
                  <a:pos x="497400146" y="390666941"/>
                </a:cxn>
                <a:cxn ang="0">
                  <a:pos x="303967376" y="376715618"/>
                </a:cxn>
                <a:cxn ang="0">
                  <a:pos x="303967376" y="348809235"/>
                </a:cxn>
                <a:cxn ang="0">
                  <a:pos x="317783737" y="348809235"/>
                </a:cxn>
                <a:cxn ang="0">
                  <a:pos x="317783737" y="362764294"/>
                </a:cxn>
              </a:cxnLst>
              <a:pathLst>
                <a:path w="41" h="34">
                  <a:moveTo>
                    <a:pt x="33" y="26"/>
                  </a:moveTo>
                  <a:cubicBezTo>
                    <a:pt x="32" y="26"/>
                    <a:pt x="32" y="26"/>
                    <a:pt x="32" y="26"/>
                  </a:cubicBezTo>
                  <a:cubicBezTo>
                    <a:pt x="28" y="26"/>
                    <a:pt x="28" y="26"/>
                    <a:pt x="28" y="26"/>
                  </a:cubicBezTo>
                  <a:cubicBezTo>
                    <a:pt x="23" y="25"/>
                    <a:pt x="23" y="25"/>
                    <a:pt x="23" y="25"/>
                  </a:cubicBezTo>
                  <a:cubicBezTo>
                    <a:pt x="18" y="16"/>
                    <a:pt x="11" y="8"/>
                    <a:pt x="4" y="0"/>
                  </a:cubicBezTo>
                  <a:cubicBezTo>
                    <a:pt x="0" y="5"/>
                    <a:pt x="2" y="15"/>
                    <a:pt x="7" y="29"/>
                  </a:cubicBezTo>
                  <a:cubicBezTo>
                    <a:pt x="19" y="34"/>
                    <a:pt x="30" y="34"/>
                    <a:pt x="41" y="29"/>
                  </a:cubicBezTo>
                  <a:lnTo>
                    <a:pt x="33" y="26"/>
                  </a:lnTo>
                  <a:close/>
                  <a:moveTo>
                    <a:pt x="4" y="1"/>
                  </a:moveTo>
                  <a:cubicBezTo>
                    <a:pt x="4" y="1"/>
                    <a:pt x="5" y="1"/>
                    <a:pt x="5" y="2"/>
                  </a:cubicBezTo>
                  <a:cubicBezTo>
                    <a:pt x="3" y="9"/>
                    <a:pt x="4" y="18"/>
                    <a:pt x="9" y="29"/>
                  </a:cubicBezTo>
                  <a:cubicBezTo>
                    <a:pt x="9" y="29"/>
                    <a:pt x="8" y="29"/>
                    <a:pt x="8" y="29"/>
                  </a:cubicBezTo>
                  <a:cubicBezTo>
                    <a:pt x="3" y="16"/>
                    <a:pt x="1" y="6"/>
                    <a:pt x="4" y="1"/>
                  </a:cubicBezTo>
                  <a:close/>
                  <a:moveTo>
                    <a:pt x="23" y="26"/>
                  </a:moveTo>
                  <a:cubicBezTo>
                    <a:pt x="28" y="27"/>
                    <a:pt x="28" y="27"/>
                    <a:pt x="28" y="27"/>
                  </a:cubicBezTo>
                  <a:cubicBezTo>
                    <a:pt x="28" y="27"/>
                    <a:pt x="28" y="27"/>
                    <a:pt x="28" y="27"/>
                  </a:cubicBezTo>
                  <a:cubicBezTo>
                    <a:pt x="32" y="27"/>
                    <a:pt x="32" y="27"/>
                    <a:pt x="32" y="27"/>
                  </a:cubicBezTo>
                  <a:cubicBezTo>
                    <a:pt x="36" y="28"/>
                    <a:pt x="36" y="28"/>
                    <a:pt x="36" y="28"/>
                  </a:cubicBezTo>
                  <a:cubicBezTo>
                    <a:pt x="22" y="27"/>
                    <a:pt x="22" y="27"/>
                    <a:pt x="22" y="27"/>
                  </a:cubicBezTo>
                  <a:cubicBezTo>
                    <a:pt x="22" y="25"/>
                    <a:pt x="22" y="25"/>
                    <a:pt x="22" y="25"/>
                  </a:cubicBezTo>
                  <a:cubicBezTo>
                    <a:pt x="23" y="25"/>
                    <a:pt x="23" y="25"/>
                    <a:pt x="23" y="25"/>
                  </a:cubicBezTo>
                  <a:lnTo>
                    <a:pt x="23" y="26"/>
                  </a:lnTo>
                  <a:close/>
                </a:path>
              </a:pathLst>
            </a:custGeom>
            <a:solidFill>
              <a:srgbClr val="F2F2F2"/>
            </a:solidFill>
            <a:ln w="9525">
              <a:noFill/>
            </a:ln>
          </p:spPr>
          <p:txBody>
            <a:bodyPr/>
            <a:p>
              <a:endParaRPr lang="zh-CN" altLang="en-US"/>
            </a:p>
          </p:txBody>
        </p:sp>
        <p:sp>
          <p:nvSpPr>
            <p:cNvPr id="44140" name="Freeform 756"/>
            <p:cNvSpPr/>
            <p:nvPr/>
          </p:nvSpPr>
          <p:spPr>
            <a:xfrm>
              <a:off x="3175" y="160338"/>
              <a:ext cx="30163" cy="106363"/>
            </a:xfrm>
            <a:custGeom>
              <a:avLst/>
              <a:gdLst/>
              <a:ahLst/>
              <a:cxnLst>
                <a:cxn ang="0">
                  <a:pos x="56864796" y="14431180"/>
                </a:cxn>
                <a:cxn ang="0">
                  <a:pos x="42646712" y="0"/>
                </a:cxn>
                <a:cxn ang="0">
                  <a:pos x="99511507" y="404038849"/>
                </a:cxn>
                <a:cxn ang="0">
                  <a:pos x="113725821" y="404038849"/>
                </a:cxn>
                <a:cxn ang="0">
                  <a:pos x="56864796" y="14431180"/>
                </a:cxn>
              </a:cxnLst>
              <a:pathLst>
                <a:path w="8" h="28">
                  <a:moveTo>
                    <a:pt x="4" y="1"/>
                  </a:moveTo>
                  <a:cubicBezTo>
                    <a:pt x="4" y="0"/>
                    <a:pt x="3" y="0"/>
                    <a:pt x="3" y="0"/>
                  </a:cubicBezTo>
                  <a:cubicBezTo>
                    <a:pt x="0" y="5"/>
                    <a:pt x="2" y="15"/>
                    <a:pt x="7" y="28"/>
                  </a:cubicBezTo>
                  <a:cubicBezTo>
                    <a:pt x="7" y="28"/>
                    <a:pt x="8" y="28"/>
                    <a:pt x="8" y="28"/>
                  </a:cubicBezTo>
                  <a:cubicBezTo>
                    <a:pt x="3" y="17"/>
                    <a:pt x="2" y="8"/>
                    <a:pt x="4" y="1"/>
                  </a:cubicBezTo>
                  <a:close/>
                </a:path>
              </a:pathLst>
            </a:custGeom>
            <a:solidFill>
              <a:srgbClr val="FFFFFF"/>
            </a:solidFill>
            <a:ln w="9525">
              <a:noFill/>
            </a:ln>
          </p:spPr>
          <p:txBody>
            <a:bodyPr/>
            <a:p>
              <a:endParaRPr lang="zh-CN" altLang="en-US"/>
            </a:p>
          </p:txBody>
        </p:sp>
        <p:sp>
          <p:nvSpPr>
            <p:cNvPr id="44141" name="Freeform 757"/>
            <p:cNvSpPr/>
            <p:nvPr/>
          </p:nvSpPr>
          <p:spPr>
            <a:xfrm>
              <a:off x="82550" y="250825"/>
              <a:ext cx="52388" cy="11113"/>
            </a:xfrm>
            <a:custGeom>
              <a:avLst/>
              <a:gdLst/>
              <a:ahLst/>
              <a:cxnLst>
                <a:cxn ang="0">
                  <a:pos x="35282524" y="12602142"/>
                </a:cxn>
                <a:cxn ang="0">
                  <a:pos x="5040361" y="5040539"/>
                </a:cxn>
                <a:cxn ang="0">
                  <a:pos x="5040361" y="0"/>
                </a:cxn>
                <a:cxn ang="0">
                  <a:pos x="0" y="0"/>
                </a:cxn>
                <a:cxn ang="0">
                  <a:pos x="0" y="12602142"/>
                </a:cxn>
                <a:cxn ang="0">
                  <a:pos x="83166744" y="17642681"/>
                </a:cxn>
                <a:cxn ang="0">
                  <a:pos x="57964941" y="12602142"/>
                </a:cxn>
                <a:cxn ang="0">
                  <a:pos x="35282524" y="12602142"/>
                </a:cxn>
                <a:cxn ang="0">
                  <a:pos x="35282524" y="12602142"/>
                </a:cxn>
              </a:cxnLst>
              <a:pathLst>
                <a:path w="33" h="7">
                  <a:moveTo>
                    <a:pt x="14" y="5"/>
                  </a:moveTo>
                  <a:lnTo>
                    <a:pt x="2" y="2"/>
                  </a:lnTo>
                  <a:lnTo>
                    <a:pt x="2" y="0"/>
                  </a:lnTo>
                  <a:lnTo>
                    <a:pt x="0" y="0"/>
                  </a:lnTo>
                  <a:lnTo>
                    <a:pt x="0" y="5"/>
                  </a:lnTo>
                  <a:lnTo>
                    <a:pt x="33" y="7"/>
                  </a:lnTo>
                  <a:lnTo>
                    <a:pt x="23" y="5"/>
                  </a:lnTo>
                  <a:lnTo>
                    <a:pt x="14" y="5"/>
                  </a:lnTo>
                  <a:close/>
                </a:path>
              </a:pathLst>
            </a:custGeom>
            <a:solidFill>
              <a:srgbClr val="FFFFFF"/>
            </a:solidFill>
            <a:ln w="9525">
              <a:noFill/>
            </a:ln>
          </p:spPr>
          <p:txBody>
            <a:bodyPr/>
            <a:p>
              <a:endParaRPr lang="zh-CN" altLang="en-US"/>
            </a:p>
          </p:txBody>
        </p:sp>
        <p:sp>
          <p:nvSpPr>
            <p:cNvPr id="44142" name="Freeform 758"/>
            <p:cNvSpPr>
              <a:spLocks noEditPoints="1"/>
            </p:cNvSpPr>
            <p:nvPr/>
          </p:nvSpPr>
          <p:spPr>
            <a:xfrm>
              <a:off x="30163" y="284163"/>
              <a:ext cx="93663" cy="34925"/>
            </a:xfrm>
            <a:custGeom>
              <a:avLst/>
              <a:gdLst/>
              <a:ahLst/>
              <a:cxnLst>
                <a:cxn ang="0">
                  <a:pos x="84218023" y="45177428"/>
                </a:cxn>
                <a:cxn ang="0">
                  <a:pos x="42110885" y="15060436"/>
                </a:cxn>
                <a:cxn ang="0">
                  <a:pos x="14038210" y="0"/>
                </a:cxn>
                <a:cxn ang="0">
                  <a:pos x="28072674" y="135528403"/>
                </a:cxn>
                <a:cxn ang="0">
                  <a:pos x="56145349" y="135528403"/>
                </a:cxn>
                <a:cxn ang="0">
                  <a:pos x="56145349" y="120467967"/>
                </a:cxn>
                <a:cxn ang="0">
                  <a:pos x="140363372" y="120467967"/>
                </a:cxn>
                <a:cxn ang="0">
                  <a:pos x="350910303" y="135528403"/>
                </a:cxn>
                <a:cxn ang="0">
                  <a:pos x="336872092" y="60233983"/>
                </a:cxn>
                <a:cxn ang="0">
                  <a:pos x="84218023" y="45177428"/>
                </a:cxn>
                <a:cxn ang="0">
                  <a:pos x="28072674" y="15060436"/>
                </a:cxn>
                <a:cxn ang="0">
                  <a:pos x="42110885" y="30116992"/>
                </a:cxn>
                <a:cxn ang="0">
                  <a:pos x="56145349" y="105411411"/>
                </a:cxn>
                <a:cxn ang="0">
                  <a:pos x="56145349" y="105411411"/>
                </a:cxn>
                <a:cxn ang="0">
                  <a:pos x="42110885" y="120467967"/>
                </a:cxn>
                <a:cxn ang="0">
                  <a:pos x="42110885" y="120467967"/>
                </a:cxn>
                <a:cxn ang="0">
                  <a:pos x="28072674" y="15060436"/>
                </a:cxn>
              </a:cxnLst>
              <a:pathLst>
                <a:path w="25" h="9">
                  <a:moveTo>
                    <a:pt x="6" y="3"/>
                  </a:moveTo>
                  <a:cubicBezTo>
                    <a:pt x="5" y="2"/>
                    <a:pt x="4" y="2"/>
                    <a:pt x="3" y="1"/>
                  </a:cubicBezTo>
                  <a:cubicBezTo>
                    <a:pt x="2" y="1"/>
                    <a:pt x="2" y="0"/>
                    <a:pt x="1" y="0"/>
                  </a:cubicBezTo>
                  <a:cubicBezTo>
                    <a:pt x="0" y="3"/>
                    <a:pt x="0" y="6"/>
                    <a:pt x="2" y="9"/>
                  </a:cubicBezTo>
                  <a:cubicBezTo>
                    <a:pt x="4" y="9"/>
                    <a:pt x="4" y="9"/>
                    <a:pt x="4" y="9"/>
                  </a:cubicBezTo>
                  <a:cubicBezTo>
                    <a:pt x="4" y="8"/>
                    <a:pt x="4" y="8"/>
                    <a:pt x="4" y="8"/>
                  </a:cubicBezTo>
                  <a:cubicBezTo>
                    <a:pt x="5" y="7"/>
                    <a:pt x="7" y="7"/>
                    <a:pt x="10" y="8"/>
                  </a:cubicBezTo>
                  <a:cubicBezTo>
                    <a:pt x="25" y="9"/>
                    <a:pt x="25" y="9"/>
                    <a:pt x="25" y="9"/>
                  </a:cubicBezTo>
                  <a:cubicBezTo>
                    <a:pt x="24" y="4"/>
                    <a:pt x="24" y="4"/>
                    <a:pt x="24" y="4"/>
                  </a:cubicBezTo>
                  <a:cubicBezTo>
                    <a:pt x="18" y="6"/>
                    <a:pt x="12" y="5"/>
                    <a:pt x="6" y="3"/>
                  </a:cubicBezTo>
                  <a:close/>
                  <a:moveTo>
                    <a:pt x="2" y="1"/>
                  </a:moveTo>
                  <a:cubicBezTo>
                    <a:pt x="2" y="1"/>
                    <a:pt x="2" y="2"/>
                    <a:pt x="3" y="2"/>
                  </a:cubicBezTo>
                  <a:cubicBezTo>
                    <a:pt x="2" y="4"/>
                    <a:pt x="3" y="6"/>
                    <a:pt x="4" y="7"/>
                  </a:cubicBezTo>
                  <a:cubicBezTo>
                    <a:pt x="4" y="7"/>
                    <a:pt x="4" y="7"/>
                    <a:pt x="4" y="7"/>
                  </a:cubicBezTo>
                  <a:cubicBezTo>
                    <a:pt x="3" y="8"/>
                    <a:pt x="3" y="8"/>
                    <a:pt x="3" y="8"/>
                  </a:cubicBezTo>
                  <a:cubicBezTo>
                    <a:pt x="3" y="8"/>
                    <a:pt x="3" y="8"/>
                    <a:pt x="3" y="8"/>
                  </a:cubicBezTo>
                  <a:cubicBezTo>
                    <a:pt x="1" y="6"/>
                    <a:pt x="1" y="4"/>
                    <a:pt x="2" y="1"/>
                  </a:cubicBezTo>
                  <a:close/>
                </a:path>
              </a:pathLst>
            </a:custGeom>
            <a:solidFill>
              <a:srgbClr val="F2F2F2"/>
            </a:solidFill>
            <a:ln w="9525">
              <a:noFill/>
            </a:ln>
          </p:spPr>
          <p:txBody>
            <a:bodyPr/>
            <a:p>
              <a:endParaRPr lang="zh-CN" altLang="en-US"/>
            </a:p>
          </p:txBody>
        </p:sp>
        <p:sp>
          <p:nvSpPr>
            <p:cNvPr id="44143" name="Freeform 759"/>
            <p:cNvSpPr/>
            <p:nvPr/>
          </p:nvSpPr>
          <p:spPr>
            <a:xfrm>
              <a:off x="33338" y="288925"/>
              <a:ext cx="11113" cy="25400"/>
            </a:xfrm>
            <a:custGeom>
              <a:avLst/>
              <a:gdLst/>
              <a:ahLst/>
              <a:cxnLst>
                <a:cxn ang="0">
                  <a:pos x="27445406" y="13168086"/>
                </a:cxn>
                <a:cxn ang="0">
                  <a:pos x="13720851" y="0"/>
                </a:cxn>
                <a:cxn ang="0">
                  <a:pos x="27445406" y="92165714"/>
                </a:cxn>
                <a:cxn ang="0">
                  <a:pos x="27445406" y="92165714"/>
                </a:cxn>
                <a:cxn ang="0">
                  <a:pos x="41166256" y="78997629"/>
                </a:cxn>
                <a:cxn ang="0">
                  <a:pos x="41166256" y="78997629"/>
                </a:cxn>
                <a:cxn ang="0">
                  <a:pos x="27445406" y="13168086"/>
                </a:cxn>
              </a:cxnLst>
              <a:pathLst>
                <a:path w="3" h="7">
                  <a:moveTo>
                    <a:pt x="2" y="1"/>
                  </a:moveTo>
                  <a:cubicBezTo>
                    <a:pt x="1" y="1"/>
                    <a:pt x="1" y="0"/>
                    <a:pt x="1" y="0"/>
                  </a:cubicBezTo>
                  <a:cubicBezTo>
                    <a:pt x="0" y="3"/>
                    <a:pt x="0" y="5"/>
                    <a:pt x="2" y="7"/>
                  </a:cubicBezTo>
                  <a:cubicBezTo>
                    <a:pt x="2" y="7"/>
                    <a:pt x="2" y="7"/>
                    <a:pt x="2" y="7"/>
                  </a:cubicBezTo>
                  <a:cubicBezTo>
                    <a:pt x="3" y="6"/>
                    <a:pt x="3" y="6"/>
                    <a:pt x="3" y="6"/>
                  </a:cubicBezTo>
                  <a:cubicBezTo>
                    <a:pt x="3" y="6"/>
                    <a:pt x="3" y="6"/>
                    <a:pt x="3" y="6"/>
                  </a:cubicBezTo>
                  <a:cubicBezTo>
                    <a:pt x="2" y="5"/>
                    <a:pt x="1" y="3"/>
                    <a:pt x="2" y="1"/>
                  </a:cubicBezTo>
                  <a:close/>
                </a:path>
              </a:pathLst>
            </a:custGeom>
            <a:solidFill>
              <a:srgbClr val="FFFFFF"/>
            </a:solidFill>
            <a:ln w="9525">
              <a:noFill/>
            </a:ln>
          </p:spPr>
          <p:txBody>
            <a:bodyPr/>
            <a:p>
              <a:endParaRPr lang="zh-CN" altLang="en-US"/>
            </a:p>
          </p:txBody>
        </p:sp>
        <p:sp>
          <p:nvSpPr>
            <p:cNvPr id="44144" name="Freeform 760"/>
            <p:cNvSpPr/>
            <p:nvPr/>
          </p:nvSpPr>
          <p:spPr>
            <a:xfrm>
              <a:off x="36513" y="319088"/>
              <a:ext cx="127000" cy="415925"/>
            </a:xfrm>
            <a:custGeom>
              <a:avLst/>
              <a:gdLst/>
              <a:ahLst/>
              <a:cxnLst>
                <a:cxn ang="0">
                  <a:pos x="27906382" y="0"/>
                </a:cxn>
                <a:cxn ang="0">
                  <a:pos x="0" y="0"/>
                </a:cxn>
                <a:cxn ang="0">
                  <a:pos x="432524647" y="140406538"/>
                </a:cxn>
                <a:cxn ang="0">
                  <a:pos x="432524647" y="449296424"/>
                </a:cxn>
                <a:cxn ang="0">
                  <a:pos x="334857912" y="940717432"/>
                </a:cxn>
                <a:cxn ang="0">
                  <a:pos x="334857912" y="1375973577"/>
                </a:cxn>
                <a:cxn ang="0">
                  <a:pos x="237191176" y="1460215251"/>
                </a:cxn>
                <a:cxn ang="0">
                  <a:pos x="293000206" y="1488299556"/>
                </a:cxn>
                <a:cxn ang="0">
                  <a:pos x="167430824" y="1558500952"/>
                </a:cxn>
                <a:cxn ang="0">
                  <a:pos x="432524647" y="1516380114"/>
                </a:cxn>
                <a:cxn ang="0">
                  <a:pos x="446475971" y="1516380114"/>
                </a:cxn>
                <a:cxn ang="0">
                  <a:pos x="362764294" y="1446174972"/>
                </a:cxn>
                <a:cxn ang="0">
                  <a:pos x="404622000" y="1418094414"/>
                </a:cxn>
                <a:cxn ang="0">
                  <a:pos x="446475971" y="758190057"/>
                </a:cxn>
                <a:cxn ang="0">
                  <a:pos x="474382353" y="477376982"/>
                </a:cxn>
                <a:cxn ang="0">
                  <a:pos x="474382353" y="56161116"/>
                </a:cxn>
                <a:cxn ang="0">
                  <a:pos x="418573324" y="70201395"/>
                </a:cxn>
                <a:cxn ang="0">
                  <a:pos x="404622000" y="126366259"/>
                </a:cxn>
                <a:cxn ang="0">
                  <a:pos x="376715618" y="84241674"/>
                </a:cxn>
                <a:cxn ang="0">
                  <a:pos x="348809235" y="56161116"/>
                </a:cxn>
                <a:cxn ang="0">
                  <a:pos x="27906382" y="0"/>
                </a:cxn>
              </a:cxnLst>
              <a:pathLst>
                <a:path w="34" h="111">
                  <a:moveTo>
                    <a:pt x="2" y="0"/>
                  </a:moveTo>
                  <a:cubicBezTo>
                    <a:pt x="0" y="0"/>
                    <a:pt x="0" y="0"/>
                    <a:pt x="0" y="0"/>
                  </a:cubicBezTo>
                  <a:cubicBezTo>
                    <a:pt x="31" y="10"/>
                    <a:pt x="31" y="10"/>
                    <a:pt x="31" y="10"/>
                  </a:cubicBezTo>
                  <a:cubicBezTo>
                    <a:pt x="31" y="32"/>
                    <a:pt x="31" y="32"/>
                    <a:pt x="31" y="32"/>
                  </a:cubicBezTo>
                  <a:cubicBezTo>
                    <a:pt x="24" y="67"/>
                    <a:pt x="24" y="67"/>
                    <a:pt x="24" y="67"/>
                  </a:cubicBezTo>
                  <a:cubicBezTo>
                    <a:pt x="24" y="98"/>
                    <a:pt x="24" y="98"/>
                    <a:pt x="24" y="98"/>
                  </a:cubicBezTo>
                  <a:cubicBezTo>
                    <a:pt x="17" y="104"/>
                    <a:pt x="17" y="104"/>
                    <a:pt x="17" y="104"/>
                  </a:cubicBezTo>
                  <a:cubicBezTo>
                    <a:pt x="21" y="106"/>
                    <a:pt x="21" y="106"/>
                    <a:pt x="21" y="106"/>
                  </a:cubicBezTo>
                  <a:cubicBezTo>
                    <a:pt x="12" y="111"/>
                    <a:pt x="12" y="111"/>
                    <a:pt x="12" y="111"/>
                  </a:cubicBezTo>
                  <a:cubicBezTo>
                    <a:pt x="31" y="108"/>
                    <a:pt x="31" y="108"/>
                    <a:pt x="31" y="108"/>
                  </a:cubicBezTo>
                  <a:cubicBezTo>
                    <a:pt x="32" y="108"/>
                    <a:pt x="32" y="108"/>
                    <a:pt x="32" y="108"/>
                  </a:cubicBezTo>
                  <a:cubicBezTo>
                    <a:pt x="26" y="103"/>
                    <a:pt x="26" y="103"/>
                    <a:pt x="26" y="103"/>
                  </a:cubicBezTo>
                  <a:cubicBezTo>
                    <a:pt x="29" y="101"/>
                    <a:pt x="29" y="101"/>
                    <a:pt x="29" y="101"/>
                  </a:cubicBezTo>
                  <a:cubicBezTo>
                    <a:pt x="32" y="54"/>
                    <a:pt x="32" y="54"/>
                    <a:pt x="32" y="54"/>
                  </a:cubicBezTo>
                  <a:cubicBezTo>
                    <a:pt x="34" y="34"/>
                    <a:pt x="34" y="34"/>
                    <a:pt x="34" y="34"/>
                  </a:cubicBezTo>
                  <a:cubicBezTo>
                    <a:pt x="34" y="4"/>
                    <a:pt x="34" y="4"/>
                    <a:pt x="34" y="4"/>
                  </a:cubicBezTo>
                  <a:cubicBezTo>
                    <a:pt x="30" y="5"/>
                    <a:pt x="30" y="5"/>
                    <a:pt x="30" y="5"/>
                  </a:cubicBezTo>
                  <a:cubicBezTo>
                    <a:pt x="29" y="9"/>
                    <a:pt x="29" y="9"/>
                    <a:pt x="29" y="9"/>
                  </a:cubicBezTo>
                  <a:cubicBezTo>
                    <a:pt x="27" y="6"/>
                    <a:pt x="27" y="6"/>
                    <a:pt x="27" y="6"/>
                  </a:cubicBezTo>
                  <a:cubicBezTo>
                    <a:pt x="25" y="4"/>
                    <a:pt x="25" y="4"/>
                    <a:pt x="25" y="4"/>
                  </a:cubicBezTo>
                  <a:cubicBezTo>
                    <a:pt x="19" y="3"/>
                    <a:pt x="12" y="2"/>
                    <a:pt x="2" y="0"/>
                  </a:cubicBezTo>
                  <a:close/>
                </a:path>
              </a:pathLst>
            </a:custGeom>
            <a:solidFill>
              <a:srgbClr val="35423C"/>
            </a:solidFill>
            <a:ln w="9525">
              <a:noFill/>
            </a:ln>
          </p:spPr>
          <p:txBody>
            <a:bodyPr/>
            <a:p>
              <a:endParaRPr lang="zh-CN" altLang="en-US"/>
            </a:p>
          </p:txBody>
        </p:sp>
        <p:sp>
          <p:nvSpPr>
            <p:cNvPr id="44145" name="Freeform 761"/>
            <p:cNvSpPr/>
            <p:nvPr/>
          </p:nvSpPr>
          <p:spPr>
            <a:xfrm>
              <a:off x="44450" y="311150"/>
              <a:ext cx="85725" cy="22225"/>
            </a:xfrm>
            <a:custGeom>
              <a:avLst/>
              <a:gdLst/>
              <a:ahLst/>
              <a:cxnLst>
                <a:cxn ang="0">
                  <a:pos x="0" y="13720233"/>
                </a:cxn>
                <a:cxn ang="0">
                  <a:pos x="0" y="27440467"/>
                </a:cxn>
                <a:cxn ang="0">
                  <a:pos x="0" y="27440467"/>
                </a:cxn>
                <a:cxn ang="0">
                  <a:pos x="319511984" y="82325104"/>
                </a:cxn>
                <a:cxn ang="0">
                  <a:pos x="291729629" y="54884638"/>
                </a:cxn>
                <a:cxn ang="0">
                  <a:pos x="291729629" y="27440467"/>
                </a:cxn>
                <a:cxn ang="0">
                  <a:pos x="83350790" y="13720233"/>
                </a:cxn>
                <a:cxn ang="0">
                  <a:pos x="0" y="13720233"/>
                </a:cxn>
              </a:cxnLst>
              <a:pathLst>
                <a:path w="23" h="6">
                  <a:moveTo>
                    <a:pt x="0" y="1"/>
                  </a:moveTo>
                  <a:cubicBezTo>
                    <a:pt x="0" y="2"/>
                    <a:pt x="0" y="2"/>
                    <a:pt x="0" y="2"/>
                  </a:cubicBezTo>
                  <a:cubicBezTo>
                    <a:pt x="0" y="2"/>
                    <a:pt x="0" y="2"/>
                    <a:pt x="0" y="2"/>
                  </a:cubicBezTo>
                  <a:cubicBezTo>
                    <a:pt x="10" y="4"/>
                    <a:pt x="17" y="5"/>
                    <a:pt x="23" y="6"/>
                  </a:cubicBezTo>
                  <a:cubicBezTo>
                    <a:pt x="21" y="4"/>
                    <a:pt x="21" y="4"/>
                    <a:pt x="21" y="4"/>
                  </a:cubicBezTo>
                  <a:cubicBezTo>
                    <a:pt x="21" y="2"/>
                    <a:pt x="21" y="2"/>
                    <a:pt x="21" y="2"/>
                  </a:cubicBezTo>
                  <a:cubicBezTo>
                    <a:pt x="6" y="1"/>
                    <a:pt x="6" y="1"/>
                    <a:pt x="6" y="1"/>
                  </a:cubicBezTo>
                  <a:cubicBezTo>
                    <a:pt x="3" y="0"/>
                    <a:pt x="1" y="0"/>
                    <a:pt x="0" y="1"/>
                  </a:cubicBezTo>
                  <a:close/>
                </a:path>
              </a:pathLst>
            </a:custGeom>
            <a:solidFill>
              <a:srgbClr val="825219"/>
            </a:solidFill>
            <a:ln w="9525">
              <a:noFill/>
            </a:ln>
          </p:spPr>
          <p:txBody>
            <a:bodyPr/>
            <a:p>
              <a:endParaRPr lang="zh-CN" altLang="en-US"/>
            </a:p>
          </p:txBody>
        </p:sp>
        <p:sp>
          <p:nvSpPr>
            <p:cNvPr id="44146" name="Freeform 762"/>
            <p:cNvSpPr/>
            <p:nvPr/>
          </p:nvSpPr>
          <p:spPr>
            <a:xfrm>
              <a:off x="119063" y="300038"/>
              <a:ext cx="22225" cy="41275"/>
            </a:xfrm>
            <a:custGeom>
              <a:avLst/>
              <a:gdLst/>
              <a:ahLst/>
              <a:cxnLst>
                <a:cxn ang="0">
                  <a:pos x="7561263" y="30241875"/>
                </a:cxn>
                <a:cxn ang="0">
                  <a:pos x="7561263" y="40322500"/>
                </a:cxn>
                <a:cxn ang="0">
                  <a:pos x="17641888" y="52924075"/>
                </a:cxn>
                <a:cxn ang="0">
                  <a:pos x="30241875" y="65524063"/>
                </a:cxn>
                <a:cxn ang="0">
                  <a:pos x="35282188" y="12601575"/>
                </a:cxn>
                <a:cxn ang="0">
                  <a:pos x="0" y="0"/>
                </a:cxn>
                <a:cxn ang="0">
                  <a:pos x="7561263" y="30241875"/>
                </a:cxn>
              </a:cxnLst>
              <a:pathLst>
                <a:path w="14" h="26">
                  <a:moveTo>
                    <a:pt x="3" y="12"/>
                  </a:moveTo>
                  <a:lnTo>
                    <a:pt x="3" y="16"/>
                  </a:lnTo>
                  <a:lnTo>
                    <a:pt x="7" y="21"/>
                  </a:lnTo>
                  <a:lnTo>
                    <a:pt x="12" y="26"/>
                  </a:lnTo>
                  <a:lnTo>
                    <a:pt x="14" y="5"/>
                  </a:lnTo>
                  <a:lnTo>
                    <a:pt x="0" y="0"/>
                  </a:lnTo>
                  <a:lnTo>
                    <a:pt x="3" y="12"/>
                  </a:lnTo>
                  <a:close/>
                </a:path>
              </a:pathLst>
            </a:custGeom>
            <a:solidFill>
              <a:srgbClr val="70A476"/>
            </a:solidFill>
            <a:ln w="9525">
              <a:noFill/>
            </a:ln>
          </p:spPr>
          <p:txBody>
            <a:bodyPr/>
            <a:p>
              <a:endParaRPr lang="zh-CN" altLang="en-US"/>
            </a:p>
          </p:txBody>
        </p:sp>
        <p:sp>
          <p:nvSpPr>
            <p:cNvPr id="44147" name="Freeform 763"/>
            <p:cNvSpPr/>
            <p:nvPr/>
          </p:nvSpPr>
          <p:spPr>
            <a:xfrm>
              <a:off x="163513" y="269875"/>
              <a:ext cx="12700" cy="7938"/>
            </a:xfrm>
            <a:custGeom>
              <a:avLst/>
              <a:gdLst/>
              <a:ahLst/>
              <a:cxnLst>
                <a:cxn ang="0">
                  <a:pos x="7561263" y="12602369"/>
                </a:cxn>
                <a:cxn ang="0">
                  <a:pos x="20161250" y="0"/>
                </a:cxn>
                <a:cxn ang="0">
                  <a:pos x="0" y="0"/>
                </a:cxn>
                <a:cxn ang="0">
                  <a:pos x="7561263" y="12602369"/>
                </a:cxn>
              </a:cxnLst>
              <a:pathLst>
                <a:path w="8" h="5">
                  <a:moveTo>
                    <a:pt x="3" y="5"/>
                  </a:moveTo>
                  <a:lnTo>
                    <a:pt x="8" y="0"/>
                  </a:lnTo>
                  <a:lnTo>
                    <a:pt x="0" y="0"/>
                  </a:lnTo>
                  <a:lnTo>
                    <a:pt x="3" y="5"/>
                  </a:lnTo>
                  <a:close/>
                </a:path>
              </a:pathLst>
            </a:custGeom>
            <a:solidFill>
              <a:srgbClr val="B68B5E"/>
            </a:solidFill>
            <a:ln w="9525">
              <a:noFill/>
            </a:ln>
          </p:spPr>
          <p:txBody>
            <a:bodyPr/>
            <a:p>
              <a:endParaRPr lang="zh-CN" altLang="en-US"/>
            </a:p>
          </p:txBody>
        </p:sp>
        <p:sp>
          <p:nvSpPr>
            <p:cNvPr id="44148" name="Freeform 764"/>
            <p:cNvSpPr/>
            <p:nvPr/>
          </p:nvSpPr>
          <p:spPr>
            <a:xfrm>
              <a:off x="119063" y="292100"/>
              <a:ext cx="38100" cy="60325"/>
            </a:xfrm>
            <a:custGeom>
              <a:avLst/>
              <a:gdLst/>
              <a:ahLst/>
              <a:cxnLst>
                <a:cxn ang="0">
                  <a:pos x="145161000" y="85292009"/>
                </a:cxn>
                <a:cxn ang="0">
                  <a:pos x="145161000" y="56860083"/>
                </a:cxn>
                <a:cxn ang="0">
                  <a:pos x="116128800" y="0"/>
                </a:cxn>
                <a:cxn ang="0">
                  <a:pos x="0" y="28431927"/>
                </a:cxn>
                <a:cxn ang="0">
                  <a:pos x="87096600" y="56860083"/>
                </a:cxn>
                <a:cxn ang="0">
                  <a:pos x="72580500" y="184798097"/>
                </a:cxn>
                <a:cxn ang="0">
                  <a:pos x="101612700" y="227444102"/>
                </a:cxn>
                <a:cxn ang="0">
                  <a:pos x="116128800" y="170584019"/>
                </a:cxn>
                <a:cxn ang="0">
                  <a:pos x="145161000" y="113723936"/>
                </a:cxn>
                <a:cxn ang="0">
                  <a:pos x="145161000" y="85292009"/>
                </a:cxn>
              </a:cxnLst>
              <a:pathLst>
                <a:path w="10" h="16">
                  <a:moveTo>
                    <a:pt x="10" y="6"/>
                  </a:moveTo>
                  <a:cubicBezTo>
                    <a:pt x="10" y="4"/>
                    <a:pt x="10" y="4"/>
                    <a:pt x="10" y="4"/>
                  </a:cubicBezTo>
                  <a:cubicBezTo>
                    <a:pt x="8" y="0"/>
                    <a:pt x="8" y="0"/>
                    <a:pt x="8" y="0"/>
                  </a:cubicBezTo>
                  <a:cubicBezTo>
                    <a:pt x="5" y="1"/>
                    <a:pt x="2" y="2"/>
                    <a:pt x="0" y="2"/>
                  </a:cubicBezTo>
                  <a:cubicBezTo>
                    <a:pt x="6" y="4"/>
                    <a:pt x="6" y="4"/>
                    <a:pt x="6" y="4"/>
                  </a:cubicBezTo>
                  <a:cubicBezTo>
                    <a:pt x="5" y="13"/>
                    <a:pt x="5" y="13"/>
                    <a:pt x="5" y="13"/>
                  </a:cubicBezTo>
                  <a:cubicBezTo>
                    <a:pt x="7" y="16"/>
                    <a:pt x="7" y="16"/>
                    <a:pt x="7" y="16"/>
                  </a:cubicBezTo>
                  <a:cubicBezTo>
                    <a:pt x="8" y="12"/>
                    <a:pt x="8" y="12"/>
                    <a:pt x="8" y="12"/>
                  </a:cubicBezTo>
                  <a:cubicBezTo>
                    <a:pt x="10" y="8"/>
                    <a:pt x="10" y="8"/>
                    <a:pt x="10" y="8"/>
                  </a:cubicBezTo>
                  <a:lnTo>
                    <a:pt x="10" y="6"/>
                  </a:lnTo>
                  <a:close/>
                </a:path>
              </a:pathLst>
            </a:custGeom>
            <a:solidFill>
              <a:srgbClr val="537957"/>
            </a:solidFill>
            <a:ln w="9525">
              <a:noFill/>
            </a:ln>
          </p:spPr>
          <p:txBody>
            <a:bodyPr/>
            <a:p>
              <a:endParaRPr lang="zh-CN" altLang="en-US"/>
            </a:p>
          </p:txBody>
        </p:sp>
        <p:sp>
          <p:nvSpPr>
            <p:cNvPr id="44149" name="Freeform 765"/>
            <p:cNvSpPr/>
            <p:nvPr/>
          </p:nvSpPr>
          <p:spPr>
            <a:xfrm>
              <a:off x="149225" y="319088"/>
              <a:ext cx="14288" cy="17463"/>
            </a:xfrm>
            <a:custGeom>
              <a:avLst/>
              <a:gdLst/>
              <a:ahLst/>
              <a:cxnLst>
                <a:cxn ang="0">
                  <a:pos x="22682994" y="22682849"/>
                </a:cxn>
                <a:cxn ang="0">
                  <a:pos x="22682994" y="17642393"/>
                </a:cxn>
                <a:cxn ang="0">
                  <a:pos x="22682994" y="0"/>
                </a:cxn>
                <a:cxn ang="0">
                  <a:pos x="12602016" y="5040457"/>
                </a:cxn>
                <a:cxn ang="0">
                  <a:pos x="0" y="27723306"/>
                </a:cxn>
                <a:cxn ang="0">
                  <a:pos x="22682994" y="22682849"/>
                </a:cxn>
              </a:cxnLst>
              <a:pathLst>
                <a:path w="9" h="11">
                  <a:moveTo>
                    <a:pt x="9" y="9"/>
                  </a:moveTo>
                  <a:lnTo>
                    <a:pt x="9" y="7"/>
                  </a:lnTo>
                  <a:lnTo>
                    <a:pt x="9" y="0"/>
                  </a:lnTo>
                  <a:lnTo>
                    <a:pt x="5" y="2"/>
                  </a:lnTo>
                  <a:lnTo>
                    <a:pt x="0" y="11"/>
                  </a:lnTo>
                  <a:lnTo>
                    <a:pt x="9" y="9"/>
                  </a:lnTo>
                  <a:close/>
                </a:path>
              </a:pathLst>
            </a:custGeom>
            <a:solidFill>
              <a:srgbClr val="825219"/>
            </a:solidFill>
            <a:ln w="9525">
              <a:noFill/>
            </a:ln>
          </p:spPr>
          <p:txBody>
            <a:bodyPr/>
            <a:p>
              <a:endParaRPr lang="zh-CN" altLang="en-US"/>
            </a:p>
          </p:txBody>
        </p:sp>
        <p:sp>
          <p:nvSpPr>
            <p:cNvPr id="44150" name="Freeform 766"/>
            <p:cNvSpPr>
              <a:spLocks noEditPoints="1"/>
            </p:cNvSpPr>
            <p:nvPr/>
          </p:nvSpPr>
          <p:spPr>
            <a:xfrm>
              <a:off x="14288" y="319088"/>
              <a:ext cx="138113" cy="427038"/>
            </a:xfrm>
            <a:custGeom>
              <a:avLst/>
              <a:gdLst/>
              <a:ahLst/>
              <a:cxnLst>
                <a:cxn ang="0">
                  <a:pos x="515545967" y="140319442"/>
                </a:cxn>
                <a:cxn ang="0">
                  <a:pos x="83603158" y="0"/>
                </a:cxn>
                <a:cxn ang="0">
                  <a:pos x="41799713" y="196448718"/>
                </a:cxn>
                <a:cxn ang="0">
                  <a:pos x="41799713" y="855960212"/>
                </a:cxn>
                <a:cxn ang="0">
                  <a:pos x="13934482" y="1389180836"/>
                </a:cxn>
                <a:cxn ang="0">
                  <a:pos x="55734195" y="1599661872"/>
                </a:cxn>
                <a:cxn ang="0">
                  <a:pos x="153271835" y="1445310111"/>
                </a:cxn>
                <a:cxn ang="0">
                  <a:pos x="111468389" y="1319019241"/>
                </a:cxn>
                <a:cxn ang="0">
                  <a:pos x="153271835" y="940150379"/>
                </a:cxn>
                <a:cxn ang="0">
                  <a:pos x="306539937" y="449026711"/>
                </a:cxn>
                <a:cxn ang="0">
                  <a:pos x="459811772" y="154351761"/>
                </a:cxn>
                <a:cxn ang="0">
                  <a:pos x="459811772" y="350804225"/>
                </a:cxn>
                <a:cxn ang="0">
                  <a:pos x="390143096" y="533220624"/>
                </a:cxn>
                <a:cxn ang="0">
                  <a:pos x="264740224" y="968215016"/>
                </a:cxn>
                <a:cxn ang="0">
                  <a:pos x="236871261" y="1501435640"/>
                </a:cxn>
                <a:cxn ang="0">
                  <a:pos x="250805742" y="1557564916"/>
                </a:cxn>
                <a:cxn ang="0">
                  <a:pos x="376208614" y="1487403322"/>
                </a:cxn>
                <a:cxn ang="0">
                  <a:pos x="320474419" y="1459342430"/>
                </a:cxn>
                <a:cxn ang="0">
                  <a:pos x="418012059" y="1375148517"/>
                </a:cxn>
                <a:cxn ang="0">
                  <a:pos x="418012059" y="940150379"/>
                </a:cxn>
                <a:cxn ang="0">
                  <a:pos x="515545967" y="449026711"/>
                </a:cxn>
                <a:cxn ang="0">
                  <a:pos x="515545967" y="140319442"/>
                </a:cxn>
                <a:cxn ang="0">
                  <a:pos x="97533907" y="14032319"/>
                </a:cxn>
                <a:cxn ang="0">
                  <a:pos x="125402871" y="28064638"/>
                </a:cxn>
                <a:cxn ang="0">
                  <a:pos x="69668677" y="210481037"/>
                </a:cxn>
                <a:cxn ang="0">
                  <a:pos x="83603158" y="813863255"/>
                </a:cxn>
                <a:cxn ang="0">
                  <a:pos x="41799713" y="1389180836"/>
                </a:cxn>
                <a:cxn ang="0">
                  <a:pos x="69668677" y="1557564916"/>
                </a:cxn>
                <a:cxn ang="0">
                  <a:pos x="55734195" y="1585629553"/>
                </a:cxn>
                <a:cxn ang="0">
                  <a:pos x="13934482" y="1389180836"/>
                </a:cxn>
                <a:cxn ang="0">
                  <a:pos x="55734195" y="855960212"/>
                </a:cxn>
                <a:cxn ang="0">
                  <a:pos x="55734195" y="196448718"/>
                </a:cxn>
                <a:cxn ang="0">
                  <a:pos x="97533907" y="14032319"/>
                </a:cxn>
                <a:cxn ang="0">
                  <a:pos x="459811772" y="364836544"/>
                </a:cxn>
                <a:cxn ang="0">
                  <a:pos x="473746254" y="392901182"/>
                </a:cxn>
                <a:cxn ang="0">
                  <a:pos x="292605455" y="996279654"/>
                </a:cxn>
                <a:cxn ang="0">
                  <a:pos x="278674706" y="1487403322"/>
                </a:cxn>
                <a:cxn ang="0">
                  <a:pos x="292605455" y="1529500278"/>
                </a:cxn>
                <a:cxn ang="0">
                  <a:pos x="264740224" y="1543532597"/>
                </a:cxn>
                <a:cxn ang="0">
                  <a:pos x="250805742" y="1501435640"/>
                </a:cxn>
                <a:cxn ang="0">
                  <a:pos x="278674706" y="968215016"/>
                </a:cxn>
                <a:cxn ang="0">
                  <a:pos x="404077577" y="533220624"/>
                </a:cxn>
                <a:cxn ang="0">
                  <a:pos x="459811772" y="364836544"/>
                </a:cxn>
              </a:cxnLst>
              <a:pathLst>
                <a:path w="37" h="114">
                  <a:moveTo>
                    <a:pt x="37" y="10"/>
                  </a:moveTo>
                  <a:cubicBezTo>
                    <a:pt x="6" y="0"/>
                    <a:pt x="6" y="0"/>
                    <a:pt x="6" y="0"/>
                  </a:cubicBezTo>
                  <a:cubicBezTo>
                    <a:pt x="3" y="14"/>
                    <a:pt x="3" y="14"/>
                    <a:pt x="3" y="14"/>
                  </a:cubicBezTo>
                  <a:cubicBezTo>
                    <a:pt x="3" y="61"/>
                    <a:pt x="3" y="61"/>
                    <a:pt x="3" y="61"/>
                  </a:cubicBezTo>
                  <a:cubicBezTo>
                    <a:pt x="1" y="99"/>
                    <a:pt x="1" y="99"/>
                    <a:pt x="1" y="99"/>
                  </a:cubicBezTo>
                  <a:cubicBezTo>
                    <a:pt x="0" y="105"/>
                    <a:pt x="2" y="110"/>
                    <a:pt x="4" y="114"/>
                  </a:cubicBezTo>
                  <a:cubicBezTo>
                    <a:pt x="11" y="103"/>
                    <a:pt x="11" y="103"/>
                    <a:pt x="11" y="103"/>
                  </a:cubicBezTo>
                  <a:cubicBezTo>
                    <a:pt x="8" y="94"/>
                    <a:pt x="8" y="94"/>
                    <a:pt x="8" y="94"/>
                  </a:cubicBezTo>
                  <a:cubicBezTo>
                    <a:pt x="11" y="67"/>
                    <a:pt x="11" y="67"/>
                    <a:pt x="11" y="67"/>
                  </a:cubicBezTo>
                  <a:cubicBezTo>
                    <a:pt x="22" y="32"/>
                    <a:pt x="22" y="32"/>
                    <a:pt x="22" y="32"/>
                  </a:cubicBezTo>
                  <a:cubicBezTo>
                    <a:pt x="33" y="11"/>
                    <a:pt x="33" y="11"/>
                    <a:pt x="33" y="11"/>
                  </a:cubicBezTo>
                  <a:cubicBezTo>
                    <a:pt x="33" y="25"/>
                    <a:pt x="33" y="25"/>
                    <a:pt x="33" y="25"/>
                  </a:cubicBezTo>
                  <a:cubicBezTo>
                    <a:pt x="28" y="38"/>
                    <a:pt x="28" y="38"/>
                    <a:pt x="28" y="38"/>
                  </a:cubicBezTo>
                  <a:cubicBezTo>
                    <a:pt x="19" y="69"/>
                    <a:pt x="19" y="69"/>
                    <a:pt x="19" y="69"/>
                  </a:cubicBezTo>
                  <a:cubicBezTo>
                    <a:pt x="17" y="107"/>
                    <a:pt x="17" y="107"/>
                    <a:pt x="17" y="107"/>
                  </a:cubicBezTo>
                  <a:cubicBezTo>
                    <a:pt x="18" y="111"/>
                    <a:pt x="18" y="111"/>
                    <a:pt x="18" y="111"/>
                  </a:cubicBezTo>
                  <a:cubicBezTo>
                    <a:pt x="27" y="106"/>
                    <a:pt x="27" y="106"/>
                    <a:pt x="27" y="106"/>
                  </a:cubicBezTo>
                  <a:cubicBezTo>
                    <a:pt x="23" y="104"/>
                    <a:pt x="23" y="104"/>
                    <a:pt x="23" y="104"/>
                  </a:cubicBezTo>
                  <a:cubicBezTo>
                    <a:pt x="30" y="98"/>
                    <a:pt x="30" y="98"/>
                    <a:pt x="30" y="98"/>
                  </a:cubicBezTo>
                  <a:cubicBezTo>
                    <a:pt x="30" y="67"/>
                    <a:pt x="30" y="67"/>
                    <a:pt x="30" y="67"/>
                  </a:cubicBezTo>
                  <a:cubicBezTo>
                    <a:pt x="37" y="32"/>
                    <a:pt x="37" y="32"/>
                    <a:pt x="37" y="32"/>
                  </a:cubicBezTo>
                  <a:lnTo>
                    <a:pt x="37" y="10"/>
                  </a:lnTo>
                  <a:close/>
                  <a:moveTo>
                    <a:pt x="7" y="1"/>
                  </a:moveTo>
                  <a:cubicBezTo>
                    <a:pt x="9" y="2"/>
                    <a:pt x="9" y="2"/>
                    <a:pt x="9" y="2"/>
                  </a:cubicBezTo>
                  <a:cubicBezTo>
                    <a:pt x="5" y="15"/>
                    <a:pt x="5" y="15"/>
                    <a:pt x="5" y="15"/>
                  </a:cubicBezTo>
                  <a:cubicBezTo>
                    <a:pt x="6" y="58"/>
                    <a:pt x="6" y="58"/>
                    <a:pt x="6" y="58"/>
                  </a:cubicBezTo>
                  <a:cubicBezTo>
                    <a:pt x="3" y="99"/>
                    <a:pt x="3" y="99"/>
                    <a:pt x="3" y="99"/>
                  </a:cubicBezTo>
                  <a:cubicBezTo>
                    <a:pt x="5" y="111"/>
                    <a:pt x="5" y="111"/>
                    <a:pt x="5" y="111"/>
                  </a:cubicBezTo>
                  <a:cubicBezTo>
                    <a:pt x="4" y="113"/>
                    <a:pt x="4" y="113"/>
                    <a:pt x="4" y="113"/>
                  </a:cubicBezTo>
                  <a:cubicBezTo>
                    <a:pt x="2" y="109"/>
                    <a:pt x="1" y="104"/>
                    <a:pt x="1" y="99"/>
                  </a:cubicBezTo>
                  <a:cubicBezTo>
                    <a:pt x="4" y="61"/>
                    <a:pt x="4" y="61"/>
                    <a:pt x="4" y="61"/>
                  </a:cubicBezTo>
                  <a:cubicBezTo>
                    <a:pt x="4" y="14"/>
                    <a:pt x="4" y="14"/>
                    <a:pt x="4" y="14"/>
                  </a:cubicBezTo>
                  <a:lnTo>
                    <a:pt x="7" y="1"/>
                  </a:lnTo>
                  <a:close/>
                  <a:moveTo>
                    <a:pt x="33" y="26"/>
                  </a:moveTo>
                  <a:cubicBezTo>
                    <a:pt x="34" y="28"/>
                    <a:pt x="34" y="28"/>
                    <a:pt x="34" y="28"/>
                  </a:cubicBezTo>
                  <a:cubicBezTo>
                    <a:pt x="21" y="71"/>
                    <a:pt x="21" y="71"/>
                    <a:pt x="21" y="71"/>
                  </a:cubicBezTo>
                  <a:cubicBezTo>
                    <a:pt x="20" y="106"/>
                    <a:pt x="20" y="106"/>
                    <a:pt x="20" y="106"/>
                  </a:cubicBezTo>
                  <a:cubicBezTo>
                    <a:pt x="21" y="109"/>
                    <a:pt x="21" y="109"/>
                    <a:pt x="21" y="109"/>
                  </a:cubicBezTo>
                  <a:cubicBezTo>
                    <a:pt x="19" y="110"/>
                    <a:pt x="19" y="110"/>
                    <a:pt x="19" y="110"/>
                  </a:cubicBezTo>
                  <a:cubicBezTo>
                    <a:pt x="18" y="107"/>
                    <a:pt x="18" y="107"/>
                    <a:pt x="18" y="107"/>
                  </a:cubicBezTo>
                  <a:cubicBezTo>
                    <a:pt x="20" y="69"/>
                    <a:pt x="20" y="69"/>
                    <a:pt x="20" y="69"/>
                  </a:cubicBezTo>
                  <a:cubicBezTo>
                    <a:pt x="29" y="38"/>
                    <a:pt x="29" y="38"/>
                    <a:pt x="29" y="38"/>
                  </a:cubicBezTo>
                  <a:lnTo>
                    <a:pt x="33" y="26"/>
                  </a:lnTo>
                  <a:close/>
                </a:path>
              </a:pathLst>
            </a:custGeom>
            <a:solidFill>
              <a:srgbClr val="506159"/>
            </a:solidFill>
            <a:ln w="9525">
              <a:noFill/>
            </a:ln>
          </p:spPr>
          <p:txBody>
            <a:bodyPr/>
            <a:p>
              <a:endParaRPr lang="zh-CN" altLang="en-US"/>
            </a:p>
          </p:txBody>
        </p:sp>
        <p:sp>
          <p:nvSpPr>
            <p:cNvPr id="44151" name="Freeform 767"/>
            <p:cNvSpPr/>
            <p:nvPr/>
          </p:nvSpPr>
          <p:spPr>
            <a:xfrm>
              <a:off x="17463" y="322263"/>
              <a:ext cx="30163" cy="420688"/>
            </a:xfrm>
            <a:custGeom>
              <a:avLst/>
              <a:gdLst/>
              <a:ahLst/>
              <a:cxnLst>
                <a:cxn ang="0">
                  <a:pos x="113725821" y="14108073"/>
                </a:cxn>
                <a:cxn ang="0">
                  <a:pos x="85293423" y="0"/>
                </a:cxn>
                <a:cxn ang="0">
                  <a:pos x="42646712" y="183412456"/>
                </a:cxn>
                <a:cxn ang="0">
                  <a:pos x="42646712" y="846518160"/>
                </a:cxn>
                <a:cxn ang="0">
                  <a:pos x="0" y="1382643698"/>
                </a:cxn>
                <a:cxn ang="0">
                  <a:pos x="42646712" y="1580164226"/>
                </a:cxn>
                <a:cxn ang="0">
                  <a:pos x="56864796" y="1551948081"/>
                </a:cxn>
                <a:cxn ang="0">
                  <a:pos x="28432398" y="1382643698"/>
                </a:cxn>
                <a:cxn ang="0">
                  <a:pos x="71079110" y="804190186"/>
                </a:cxn>
                <a:cxn ang="0">
                  <a:pos x="56864796" y="197520528"/>
                </a:cxn>
                <a:cxn ang="0">
                  <a:pos x="113725821" y="14108073"/>
                </a:cxn>
              </a:cxnLst>
              <a:pathLst>
                <a:path w="8" h="112">
                  <a:moveTo>
                    <a:pt x="8" y="1"/>
                  </a:moveTo>
                  <a:cubicBezTo>
                    <a:pt x="6" y="0"/>
                    <a:pt x="6" y="0"/>
                    <a:pt x="6" y="0"/>
                  </a:cubicBezTo>
                  <a:cubicBezTo>
                    <a:pt x="3" y="13"/>
                    <a:pt x="3" y="13"/>
                    <a:pt x="3" y="13"/>
                  </a:cubicBezTo>
                  <a:cubicBezTo>
                    <a:pt x="3" y="60"/>
                    <a:pt x="3" y="60"/>
                    <a:pt x="3" y="60"/>
                  </a:cubicBezTo>
                  <a:cubicBezTo>
                    <a:pt x="0" y="98"/>
                    <a:pt x="0" y="98"/>
                    <a:pt x="0" y="98"/>
                  </a:cubicBezTo>
                  <a:cubicBezTo>
                    <a:pt x="0" y="103"/>
                    <a:pt x="1" y="108"/>
                    <a:pt x="3" y="112"/>
                  </a:cubicBezTo>
                  <a:cubicBezTo>
                    <a:pt x="4" y="110"/>
                    <a:pt x="4" y="110"/>
                    <a:pt x="4" y="110"/>
                  </a:cubicBezTo>
                  <a:cubicBezTo>
                    <a:pt x="2" y="98"/>
                    <a:pt x="2" y="98"/>
                    <a:pt x="2" y="98"/>
                  </a:cubicBezTo>
                  <a:cubicBezTo>
                    <a:pt x="5" y="57"/>
                    <a:pt x="5" y="57"/>
                    <a:pt x="5" y="57"/>
                  </a:cubicBezTo>
                  <a:cubicBezTo>
                    <a:pt x="4" y="14"/>
                    <a:pt x="4" y="14"/>
                    <a:pt x="4" y="14"/>
                  </a:cubicBezTo>
                  <a:lnTo>
                    <a:pt x="8" y="1"/>
                  </a:lnTo>
                  <a:close/>
                </a:path>
              </a:pathLst>
            </a:custGeom>
            <a:solidFill>
              <a:srgbClr val="B5B5B6"/>
            </a:solidFill>
            <a:ln w="9525">
              <a:noFill/>
            </a:ln>
          </p:spPr>
          <p:txBody>
            <a:bodyPr/>
            <a:p>
              <a:endParaRPr lang="zh-CN" altLang="en-US"/>
            </a:p>
          </p:txBody>
        </p:sp>
        <p:sp>
          <p:nvSpPr>
            <p:cNvPr id="44152" name="Freeform 768"/>
            <p:cNvSpPr/>
            <p:nvPr/>
          </p:nvSpPr>
          <p:spPr>
            <a:xfrm>
              <a:off x="82550" y="415925"/>
              <a:ext cx="58738" cy="314325"/>
            </a:xfrm>
            <a:custGeom>
              <a:avLst/>
              <a:gdLst/>
              <a:ahLst/>
              <a:cxnLst>
                <a:cxn ang="0">
                  <a:pos x="93247369" y="12601575"/>
                </a:cxn>
                <a:cxn ang="0">
                  <a:pos x="88207013" y="0"/>
                </a:cxn>
                <a:cxn ang="0">
                  <a:pos x="65524620" y="70564375"/>
                </a:cxn>
                <a:cxn ang="0">
                  <a:pos x="10080711" y="257055938"/>
                </a:cxn>
                <a:cxn ang="0">
                  <a:pos x="0" y="481350638"/>
                </a:cxn>
                <a:cxn ang="0">
                  <a:pos x="5040355" y="498990938"/>
                </a:cxn>
                <a:cxn ang="0">
                  <a:pos x="17642038" y="493950625"/>
                </a:cxn>
                <a:cxn ang="0">
                  <a:pos x="10080711" y="476310325"/>
                </a:cxn>
                <a:cxn ang="0">
                  <a:pos x="17642038" y="267136563"/>
                </a:cxn>
                <a:cxn ang="0">
                  <a:pos x="93247369" y="12601575"/>
                </a:cxn>
              </a:cxnLst>
              <a:pathLst>
                <a:path w="37" h="198">
                  <a:moveTo>
                    <a:pt x="37" y="5"/>
                  </a:moveTo>
                  <a:lnTo>
                    <a:pt x="35" y="0"/>
                  </a:lnTo>
                  <a:lnTo>
                    <a:pt x="26" y="28"/>
                  </a:lnTo>
                  <a:lnTo>
                    <a:pt x="4" y="102"/>
                  </a:lnTo>
                  <a:lnTo>
                    <a:pt x="0" y="191"/>
                  </a:lnTo>
                  <a:lnTo>
                    <a:pt x="2" y="198"/>
                  </a:lnTo>
                  <a:lnTo>
                    <a:pt x="7" y="196"/>
                  </a:lnTo>
                  <a:lnTo>
                    <a:pt x="4" y="189"/>
                  </a:lnTo>
                  <a:lnTo>
                    <a:pt x="7" y="106"/>
                  </a:lnTo>
                  <a:lnTo>
                    <a:pt x="37" y="5"/>
                  </a:lnTo>
                  <a:close/>
                </a:path>
              </a:pathLst>
            </a:custGeom>
            <a:solidFill>
              <a:srgbClr val="B5B5B6"/>
            </a:solidFill>
            <a:ln w="9525">
              <a:noFill/>
            </a:ln>
          </p:spPr>
          <p:txBody>
            <a:bodyPr/>
            <a:p>
              <a:endParaRPr lang="zh-CN" altLang="en-US"/>
            </a:p>
          </p:txBody>
        </p:sp>
        <p:sp>
          <p:nvSpPr>
            <p:cNvPr id="44153" name="Freeform 769"/>
            <p:cNvSpPr/>
            <p:nvPr/>
          </p:nvSpPr>
          <p:spPr>
            <a:xfrm>
              <a:off x="30163" y="360363"/>
              <a:ext cx="107950" cy="385763"/>
            </a:xfrm>
            <a:custGeom>
              <a:avLst/>
              <a:gdLst/>
              <a:ahLst/>
              <a:cxnLst>
                <a:cxn ang="0">
                  <a:pos x="180131326" y="897730425"/>
                </a:cxn>
                <a:cxn ang="0">
                  <a:pos x="207844697" y="813570422"/>
                </a:cxn>
                <a:cxn ang="0">
                  <a:pos x="332553003" y="378729379"/>
                </a:cxn>
                <a:cxn ang="0">
                  <a:pos x="401834569" y="196379584"/>
                </a:cxn>
                <a:cxn ang="0">
                  <a:pos x="401834569" y="0"/>
                </a:cxn>
                <a:cxn ang="0">
                  <a:pos x="249412891" y="294569376"/>
                </a:cxn>
                <a:cxn ang="0">
                  <a:pos x="96994936" y="785514590"/>
                </a:cxn>
                <a:cxn ang="0">
                  <a:pos x="55426741" y="1164247715"/>
                </a:cxn>
                <a:cxn ang="0">
                  <a:pos x="96994936" y="1290489593"/>
                </a:cxn>
                <a:cxn ang="0">
                  <a:pos x="0" y="1444787303"/>
                </a:cxn>
                <a:cxn ang="0">
                  <a:pos x="193989872" y="1444787303"/>
                </a:cxn>
                <a:cxn ang="0">
                  <a:pos x="207844697" y="1444787303"/>
                </a:cxn>
                <a:cxn ang="0">
                  <a:pos x="207844697" y="1430761260"/>
                </a:cxn>
                <a:cxn ang="0">
                  <a:pos x="193989872" y="1402705428"/>
                </a:cxn>
                <a:cxn ang="0">
                  <a:pos x="180131326" y="1346597511"/>
                </a:cxn>
                <a:cxn ang="0">
                  <a:pos x="152421678" y="1136191884"/>
                </a:cxn>
                <a:cxn ang="0">
                  <a:pos x="180131326" y="897730425"/>
                </a:cxn>
              </a:cxnLst>
              <a:pathLst>
                <a:path w="29" h="103">
                  <a:moveTo>
                    <a:pt x="13" y="64"/>
                  </a:moveTo>
                  <a:cubicBezTo>
                    <a:pt x="15" y="58"/>
                    <a:pt x="15" y="58"/>
                    <a:pt x="15" y="58"/>
                  </a:cubicBezTo>
                  <a:cubicBezTo>
                    <a:pt x="24" y="27"/>
                    <a:pt x="24" y="27"/>
                    <a:pt x="24" y="27"/>
                  </a:cubicBezTo>
                  <a:cubicBezTo>
                    <a:pt x="29" y="14"/>
                    <a:pt x="29" y="14"/>
                    <a:pt x="29" y="14"/>
                  </a:cubicBezTo>
                  <a:cubicBezTo>
                    <a:pt x="29" y="0"/>
                    <a:pt x="29" y="0"/>
                    <a:pt x="29" y="0"/>
                  </a:cubicBezTo>
                  <a:cubicBezTo>
                    <a:pt x="18" y="21"/>
                    <a:pt x="18" y="21"/>
                    <a:pt x="18" y="21"/>
                  </a:cubicBezTo>
                  <a:cubicBezTo>
                    <a:pt x="7" y="56"/>
                    <a:pt x="7" y="56"/>
                    <a:pt x="7" y="56"/>
                  </a:cubicBezTo>
                  <a:cubicBezTo>
                    <a:pt x="4" y="83"/>
                    <a:pt x="4" y="83"/>
                    <a:pt x="4" y="83"/>
                  </a:cubicBezTo>
                  <a:cubicBezTo>
                    <a:pt x="7" y="92"/>
                    <a:pt x="7" y="92"/>
                    <a:pt x="7" y="92"/>
                  </a:cubicBezTo>
                  <a:cubicBezTo>
                    <a:pt x="0" y="103"/>
                    <a:pt x="0" y="103"/>
                    <a:pt x="0" y="103"/>
                  </a:cubicBezTo>
                  <a:cubicBezTo>
                    <a:pt x="4" y="101"/>
                    <a:pt x="8" y="101"/>
                    <a:pt x="14" y="103"/>
                  </a:cubicBezTo>
                  <a:cubicBezTo>
                    <a:pt x="15" y="103"/>
                    <a:pt x="15" y="103"/>
                    <a:pt x="15" y="103"/>
                  </a:cubicBezTo>
                  <a:cubicBezTo>
                    <a:pt x="15" y="102"/>
                    <a:pt x="15" y="102"/>
                    <a:pt x="15" y="102"/>
                  </a:cubicBezTo>
                  <a:cubicBezTo>
                    <a:pt x="14" y="100"/>
                    <a:pt x="14" y="100"/>
                    <a:pt x="14" y="100"/>
                  </a:cubicBezTo>
                  <a:cubicBezTo>
                    <a:pt x="13" y="96"/>
                    <a:pt x="13" y="96"/>
                    <a:pt x="13" y="96"/>
                  </a:cubicBezTo>
                  <a:cubicBezTo>
                    <a:pt x="11" y="81"/>
                    <a:pt x="11" y="81"/>
                    <a:pt x="11" y="81"/>
                  </a:cubicBezTo>
                  <a:lnTo>
                    <a:pt x="13" y="64"/>
                  </a:lnTo>
                  <a:close/>
                </a:path>
              </a:pathLst>
            </a:custGeom>
            <a:solidFill>
              <a:srgbClr val="35423C"/>
            </a:solidFill>
            <a:ln w="9525">
              <a:noFill/>
            </a:ln>
          </p:spPr>
          <p:txBody>
            <a:bodyPr/>
            <a:p>
              <a:endParaRPr lang="zh-CN" altLang="en-US"/>
            </a:p>
          </p:txBody>
        </p:sp>
        <p:sp>
          <p:nvSpPr>
            <p:cNvPr id="44154" name="Freeform 770"/>
            <p:cNvSpPr/>
            <p:nvPr/>
          </p:nvSpPr>
          <p:spPr>
            <a:xfrm>
              <a:off x="82550" y="723900"/>
              <a:ext cx="119063" cy="36513"/>
            </a:xfrm>
            <a:custGeom>
              <a:avLst/>
              <a:gdLst/>
              <a:ahLst/>
              <a:cxnLst>
                <a:cxn ang="0">
                  <a:pos x="401469274" y="39996340"/>
                </a:cxn>
                <a:cxn ang="0">
                  <a:pos x="263032491" y="0"/>
                </a:cxn>
                <a:cxn ang="0">
                  <a:pos x="0" y="39996340"/>
                </a:cxn>
                <a:cxn ang="0">
                  <a:pos x="13844794" y="66661784"/>
                </a:cxn>
                <a:cxn ang="0">
                  <a:pos x="110750914" y="93323577"/>
                </a:cxn>
                <a:cxn ang="0">
                  <a:pos x="152281577" y="66661784"/>
                </a:cxn>
                <a:cxn ang="0">
                  <a:pos x="193812240" y="79992680"/>
                </a:cxn>
                <a:cxn ang="0">
                  <a:pos x="193812240" y="106654473"/>
                </a:cxn>
                <a:cxn ang="0">
                  <a:pos x="442999937" y="79992680"/>
                </a:cxn>
                <a:cxn ang="0">
                  <a:pos x="401469274" y="39996340"/>
                </a:cxn>
              </a:cxnLst>
              <a:pathLst>
                <a:path w="32" h="10">
                  <a:moveTo>
                    <a:pt x="29" y="3"/>
                  </a:moveTo>
                  <a:cubicBezTo>
                    <a:pt x="25" y="3"/>
                    <a:pt x="22" y="2"/>
                    <a:pt x="19" y="0"/>
                  </a:cubicBezTo>
                  <a:cubicBezTo>
                    <a:pt x="0" y="3"/>
                    <a:pt x="0" y="3"/>
                    <a:pt x="0" y="3"/>
                  </a:cubicBezTo>
                  <a:cubicBezTo>
                    <a:pt x="1" y="5"/>
                    <a:pt x="1" y="5"/>
                    <a:pt x="1" y="5"/>
                  </a:cubicBezTo>
                  <a:cubicBezTo>
                    <a:pt x="8" y="7"/>
                    <a:pt x="8" y="7"/>
                    <a:pt x="8" y="7"/>
                  </a:cubicBezTo>
                  <a:cubicBezTo>
                    <a:pt x="11" y="5"/>
                    <a:pt x="11" y="5"/>
                    <a:pt x="11" y="5"/>
                  </a:cubicBezTo>
                  <a:cubicBezTo>
                    <a:pt x="14" y="6"/>
                    <a:pt x="14" y="6"/>
                    <a:pt x="14" y="6"/>
                  </a:cubicBezTo>
                  <a:cubicBezTo>
                    <a:pt x="14" y="8"/>
                    <a:pt x="14" y="8"/>
                    <a:pt x="14" y="8"/>
                  </a:cubicBezTo>
                  <a:cubicBezTo>
                    <a:pt x="22" y="10"/>
                    <a:pt x="28" y="9"/>
                    <a:pt x="32" y="6"/>
                  </a:cubicBezTo>
                  <a:lnTo>
                    <a:pt x="29" y="3"/>
                  </a:lnTo>
                  <a:close/>
                </a:path>
              </a:pathLst>
            </a:custGeom>
            <a:solidFill>
              <a:srgbClr val="825219"/>
            </a:solidFill>
            <a:ln w="9525">
              <a:noFill/>
            </a:ln>
          </p:spPr>
          <p:txBody>
            <a:bodyPr/>
            <a:p>
              <a:endParaRPr lang="zh-CN" altLang="en-US"/>
            </a:p>
          </p:txBody>
        </p:sp>
        <p:sp>
          <p:nvSpPr>
            <p:cNvPr id="44155" name="Freeform 771"/>
            <p:cNvSpPr/>
            <p:nvPr/>
          </p:nvSpPr>
          <p:spPr>
            <a:xfrm>
              <a:off x="30163" y="738188"/>
              <a:ext cx="63500" cy="41275"/>
            </a:xfrm>
            <a:custGeom>
              <a:avLst/>
              <a:gdLst/>
              <a:ahLst/>
              <a:cxnLst>
                <a:cxn ang="0">
                  <a:pos x="195333471" y="28160807"/>
                </a:cxn>
                <a:cxn ang="0">
                  <a:pos x="0" y="28160807"/>
                </a:cxn>
                <a:cxn ang="0">
                  <a:pos x="0" y="84478668"/>
                </a:cxn>
                <a:cxn ang="0">
                  <a:pos x="27906382" y="84478668"/>
                </a:cxn>
                <a:cxn ang="0">
                  <a:pos x="27906382" y="112635723"/>
                </a:cxn>
                <a:cxn ang="0">
                  <a:pos x="153475765" y="154875057"/>
                </a:cxn>
                <a:cxn ang="0">
                  <a:pos x="237191176" y="84478668"/>
                </a:cxn>
                <a:cxn ang="0">
                  <a:pos x="195333471" y="28160807"/>
                </a:cxn>
              </a:cxnLst>
              <a:pathLst>
                <a:path w="17" h="11">
                  <a:moveTo>
                    <a:pt x="14" y="2"/>
                  </a:moveTo>
                  <a:cubicBezTo>
                    <a:pt x="8" y="0"/>
                    <a:pt x="4" y="0"/>
                    <a:pt x="0" y="2"/>
                  </a:cubicBezTo>
                  <a:cubicBezTo>
                    <a:pt x="0" y="6"/>
                    <a:pt x="0" y="6"/>
                    <a:pt x="0" y="6"/>
                  </a:cubicBezTo>
                  <a:cubicBezTo>
                    <a:pt x="2" y="6"/>
                    <a:pt x="2" y="6"/>
                    <a:pt x="2" y="6"/>
                  </a:cubicBezTo>
                  <a:cubicBezTo>
                    <a:pt x="2" y="8"/>
                    <a:pt x="2" y="8"/>
                    <a:pt x="2" y="8"/>
                  </a:cubicBezTo>
                  <a:cubicBezTo>
                    <a:pt x="5" y="10"/>
                    <a:pt x="8" y="11"/>
                    <a:pt x="11" y="11"/>
                  </a:cubicBezTo>
                  <a:cubicBezTo>
                    <a:pt x="16" y="10"/>
                    <a:pt x="17" y="9"/>
                    <a:pt x="17" y="6"/>
                  </a:cubicBezTo>
                  <a:lnTo>
                    <a:pt x="14" y="2"/>
                  </a:lnTo>
                  <a:close/>
                </a:path>
              </a:pathLst>
            </a:custGeom>
            <a:solidFill>
              <a:srgbClr val="825219"/>
            </a:solidFill>
            <a:ln w="9525">
              <a:noFill/>
            </a:ln>
          </p:spPr>
          <p:txBody>
            <a:bodyPr/>
            <a:p>
              <a:endParaRPr lang="zh-CN" altLang="en-US"/>
            </a:p>
          </p:txBody>
        </p:sp>
      </p:grpSp>
      <p:grpSp>
        <p:nvGrpSpPr>
          <p:cNvPr id="40061" name="组合 132"/>
          <p:cNvGrpSpPr/>
          <p:nvPr/>
        </p:nvGrpSpPr>
        <p:grpSpPr>
          <a:xfrm>
            <a:off x="7226300" y="3324225"/>
            <a:ext cx="268288" cy="1079500"/>
            <a:chOff x="0" y="0"/>
            <a:chExt cx="192088" cy="771525"/>
          </a:xfrm>
        </p:grpSpPr>
        <p:sp>
          <p:nvSpPr>
            <p:cNvPr id="44157" name="Freeform 817"/>
            <p:cNvSpPr>
              <a:spLocks noEditPoints="1"/>
            </p:cNvSpPr>
            <p:nvPr/>
          </p:nvSpPr>
          <p:spPr>
            <a:xfrm>
              <a:off x="41275" y="0"/>
              <a:ext cx="87313" cy="127000"/>
            </a:xfrm>
            <a:custGeom>
              <a:avLst/>
              <a:gdLst/>
              <a:ahLst/>
              <a:cxnLst>
                <a:cxn ang="0">
                  <a:pos x="302638247" y="97666735"/>
                </a:cxn>
                <a:cxn ang="0">
                  <a:pos x="273813568" y="13951324"/>
                </a:cxn>
                <a:cxn ang="0">
                  <a:pos x="216168007" y="0"/>
                </a:cxn>
                <a:cxn ang="0">
                  <a:pos x="72056002" y="97666735"/>
                </a:cxn>
                <a:cxn ang="0">
                  <a:pos x="57645561" y="195333471"/>
                </a:cxn>
                <a:cxn ang="0">
                  <a:pos x="43235120" y="265097559"/>
                </a:cxn>
                <a:cxn ang="0">
                  <a:pos x="28820882" y="362764294"/>
                </a:cxn>
                <a:cxn ang="0">
                  <a:pos x="28820882" y="474382353"/>
                </a:cxn>
                <a:cxn ang="0">
                  <a:pos x="43235120" y="460431029"/>
                </a:cxn>
                <a:cxn ang="0">
                  <a:pos x="57645561" y="376715618"/>
                </a:cxn>
                <a:cxn ang="0">
                  <a:pos x="86466444" y="223239853"/>
                </a:cxn>
                <a:cxn ang="0">
                  <a:pos x="72056002" y="167430824"/>
                </a:cxn>
                <a:cxn ang="0">
                  <a:pos x="100880681" y="209284794"/>
                </a:cxn>
                <a:cxn ang="0">
                  <a:pos x="100880681" y="209284794"/>
                </a:cxn>
                <a:cxn ang="0">
                  <a:pos x="100880681" y="209284794"/>
                </a:cxn>
                <a:cxn ang="0">
                  <a:pos x="172936683" y="69760353"/>
                </a:cxn>
                <a:cxn ang="0">
                  <a:pos x="302638247" y="97666735"/>
                </a:cxn>
                <a:cxn ang="0">
                  <a:pos x="273813568" y="13951324"/>
                </a:cxn>
                <a:cxn ang="0">
                  <a:pos x="273813568" y="27906382"/>
                </a:cxn>
                <a:cxn ang="0">
                  <a:pos x="129701563" y="55809029"/>
                </a:cxn>
                <a:cxn ang="0">
                  <a:pos x="72056002" y="153475765"/>
                </a:cxn>
                <a:cxn ang="0">
                  <a:pos x="115291122" y="41857706"/>
                </a:cxn>
                <a:cxn ang="0">
                  <a:pos x="273813568" y="13951324"/>
                </a:cxn>
                <a:cxn ang="0">
                  <a:pos x="28820882" y="460431029"/>
                </a:cxn>
                <a:cxn ang="0">
                  <a:pos x="28820882" y="460431029"/>
                </a:cxn>
                <a:cxn ang="0">
                  <a:pos x="43235120" y="362764294"/>
                </a:cxn>
                <a:cxn ang="0">
                  <a:pos x="57645561" y="209284794"/>
                </a:cxn>
                <a:cxn ang="0">
                  <a:pos x="43235120" y="362764294"/>
                </a:cxn>
                <a:cxn ang="0">
                  <a:pos x="28820882" y="460431029"/>
                </a:cxn>
              </a:cxnLst>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w="9525">
              <a:noFill/>
            </a:ln>
          </p:spPr>
          <p:txBody>
            <a:bodyPr/>
            <a:p>
              <a:endParaRPr lang="zh-CN" altLang="en-US"/>
            </a:p>
          </p:txBody>
        </p:sp>
        <p:sp>
          <p:nvSpPr>
            <p:cNvPr id="44158" name="Freeform 818"/>
            <p:cNvSpPr/>
            <p:nvPr/>
          </p:nvSpPr>
          <p:spPr>
            <a:xfrm>
              <a:off x="60325" y="0"/>
              <a:ext cx="52388" cy="41275"/>
            </a:xfrm>
            <a:custGeom>
              <a:avLst/>
              <a:gdLst/>
              <a:ahLst/>
              <a:cxnLst>
                <a:cxn ang="0">
                  <a:pos x="196035896" y="28160807"/>
                </a:cxn>
                <a:cxn ang="0">
                  <a:pos x="196035896" y="14078527"/>
                </a:cxn>
                <a:cxn ang="0">
                  <a:pos x="42007692" y="42239334"/>
                </a:cxn>
                <a:cxn ang="0">
                  <a:pos x="0" y="154875057"/>
                </a:cxn>
                <a:cxn ang="0">
                  <a:pos x="56010256" y="56317861"/>
                </a:cxn>
                <a:cxn ang="0">
                  <a:pos x="196035896" y="28160807"/>
                </a:cxn>
              </a:cxnLst>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w="9525">
              <a:noFill/>
            </a:ln>
          </p:spPr>
          <p:txBody>
            <a:bodyPr/>
            <a:p>
              <a:endParaRPr lang="zh-CN" altLang="en-US"/>
            </a:p>
          </p:txBody>
        </p:sp>
        <p:sp>
          <p:nvSpPr>
            <p:cNvPr id="44159" name="Freeform 819"/>
            <p:cNvSpPr/>
            <p:nvPr/>
          </p:nvSpPr>
          <p:spPr>
            <a:xfrm>
              <a:off x="41275" y="55563"/>
              <a:ext cx="15875" cy="68263"/>
            </a:xfrm>
            <a:custGeom>
              <a:avLst/>
              <a:gdLst/>
              <a:ahLst/>
              <a:cxnLst>
                <a:cxn ang="0">
                  <a:pos x="31503938" y="258879843"/>
                </a:cxn>
                <a:cxn ang="0">
                  <a:pos x="31503938" y="258879843"/>
                </a:cxn>
                <a:cxn ang="0">
                  <a:pos x="47251938" y="158203295"/>
                </a:cxn>
                <a:cxn ang="0">
                  <a:pos x="63003906" y="0"/>
                </a:cxn>
                <a:cxn ang="0">
                  <a:pos x="47251938" y="158203295"/>
                </a:cxn>
                <a:cxn ang="0">
                  <a:pos x="31503938" y="258879843"/>
                </a:cxn>
              </a:cxnLst>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w="9525">
              <a:noFill/>
            </a:ln>
          </p:spPr>
          <p:txBody>
            <a:bodyPr/>
            <a:p>
              <a:endParaRPr lang="zh-CN" altLang="en-US"/>
            </a:p>
          </p:txBody>
        </p:sp>
        <p:sp>
          <p:nvSpPr>
            <p:cNvPr id="44160" name="Freeform 820"/>
            <p:cNvSpPr/>
            <p:nvPr/>
          </p:nvSpPr>
          <p:spPr>
            <a:xfrm>
              <a:off x="87312" y="3175"/>
              <a:ext cx="58738" cy="142875"/>
            </a:xfrm>
            <a:custGeom>
              <a:avLst/>
              <a:gdLst/>
              <a:ahLst/>
              <a:cxnLst>
                <a:cxn ang="0">
                  <a:pos x="94340570" y="0"/>
                </a:cxn>
                <a:cxn ang="0">
                  <a:pos x="121293970" y="84818872"/>
                </a:cxn>
                <a:cxn ang="0">
                  <a:pos x="0" y="56544661"/>
                </a:cxn>
                <a:cxn ang="0">
                  <a:pos x="134770670" y="127230188"/>
                </a:cxn>
                <a:cxn ang="0">
                  <a:pos x="148247370" y="197911954"/>
                </a:cxn>
                <a:cxn ang="0">
                  <a:pos x="121293970" y="268597480"/>
                </a:cxn>
                <a:cxn ang="0">
                  <a:pos x="94340570" y="339279247"/>
                </a:cxn>
                <a:cxn ang="0">
                  <a:pos x="94340570" y="395823908"/>
                </a:cxn>
                <a:cxn ang="0">
                  <a:pos x="161727741" y="438235224"/>
                </a:cxn>
                <a:cxn ang="0">
                  <a:pos x="161727741" y="452372329"/>
                </a:cxn>
                <a:cxn ang="0">
                  <a:pos x="175204441" y="537191201"/>
                </a:cxn>
                <a:cxn ang="0">
                  <a:pos x="202157840" y="409961013"/>
                </a:cxn>
                <a:cxn ang="0">
                  <a:pos x="202157840" y="395823908"/>
                </a:cxn>
                <a:cxn ang="0">
                  <a:pos x="202157840" y="395823908"/>
                </a:cxn>
                <a:cxn ang="0">
                  <a:pos x="188681141" y="381686803"/>
                </a:cxn>
                <a:cxn ang="0">
                  <a:pos x="175204441" y="226186164"/>
                </a:cxn>
                <a:cxn ang="0">
                  <a:pos x="175204441" y="141367293"/>
                </a:cxn>
                <a:cxn ang="0">
                  <a:pos x="175204441" y="127230188"/>
                </a:cxn>
                <a:cxn ang="0">
                  <a:pos x="94340570" y="0"/>
                </a:cxn>
              </a:cxnLst>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w="9525">
              <a:noFill/>
            </a:ln>
          </p:spPr>
          <p:txBody>
            <a:bodyPr/>
            <a:p>
              <a:endParaRPr lang="zh-CN" altLang="en-US"/>
            </a:p>
          </p:txBody>
        </p:sp>
        <p:sp>
          <p:nvSpPr>
            <p:cNvPr id="44161" name="Freeform 821"/>
            <p:cNvSpPr>
              <a:spLocks noEditPoints="1"/>
            </p:cNvSpPr>
            <p:nvPr/>
          </p:nvSpPr>
          <p:spPr>
            <a:xfrm>
              <a:off x="60325" y="22225"/>
              <a:ext cx="60325" cy="74613"/>
            </a:xfrm>
            <a:custGeom>
              <a:avLst/>
              <a:gdLst/>
              <a:ahLst/>
              <a:cxnLst>
                <a:cxn ang="0">
                  <a:pos x="28431927" y="125260304"/>
                </a:cxn>
                <a:cxn ang="0">
                  <a:pos x="28431927" y="125260304"/>
                </a:cxn>
                <a:cxn ang="0">
                  <a:pos x="28431927" y="125260304"/>
                </a:cxn>
                <a:cxn ang="0">
                  <a:pos x="0" y="83506870"/>
                </a:cxn>
                <a:cxn ang="0">
                  <a:pos x="14214078" y="139179360"/>
                </a:cxn>
                <a:cxn ang="0">
                  <a:pos x="28431927" y="167013739"/>
                </a:cxn>
                <a:cxn ang="0">
                  <a:pos x="56860083" y="236601554"/>
                </a:cxn>
                <a:cxn ang="0">
                  <a:pos x="199012175" y="222682499"/>
                </a:cxn>
                <a:cxn ang="0">
                  <a:pos x="227444102" y="125260304"/>
                </a:cxn>
                <a:cxn ang="0">
                  <a:pos x="227444102" y="69587814"/>
                </a:cxn>
                <a:cxn ang="0">
                  <a:pos x="99506088" y="0"/>
                </a:cxn>
                <a:cxn ang="0">
                  <a:pos x="28431927" y="125260304"/>
                </a:cxn>
                <a:cxn ang="0">
                  <a:pos x="85292009" y="236601554"/>
                </a:cxn>
                <a:cxn ang="0">
                  <a:pos x="56860083" y="222682499"/>
                </a:cxn>
                <a:cxn ang="0">
                  <a:pos x="42646005" y="167013739"/>
                </a:cxn>
                <a:cxn ang="0">
                  <a:pos x="0" y="97425925"/>
                </a:cxn>
                <a:cxn ang="0">
                  <a:pos x="56860083" y="167013739"/>
                </a:cxn>
                <a:cxn ang="0">
                  <a:pos x="85292009" y="236601554"/>
                </a:cxn>
              </a:cxnLst>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w="9525">
              <a:noFill/>
            </a:ln>
          </p:spPr>
          <p:txBody>
            <a:bodyPr/>
            <a:p>
              <a:endParaRPr lang="zh-CN" altLang="en-US"/>
            </a:p>
          </p:txBody>
        </p:sp>
        <p:sp>
          <p:nvSpPr>
            <p:cNvPr id="44162" name="Freeform 822"/>
            <p:cNvSpPr/>
            <p:nvPr/>
          </p:nvSpPr>
          <p:spPr>
            <a:xfrm>
              <a:off x="60325" y="47625"/>
              <a:ext cx="22225" cy="38100"/>
            </a:xfrm>
            <a:custGeom>
              <a:avLst/>
              <a:gdLst/>
              <a:ahLst/>
              <a:cxnLst>
                <a:cxn ang="0">
                  <a:pos x="54884638" y="130644900"/>
                </a:cxn>
                <a:cxn ang="0">
                  <a:pos x="82325104" y="145161000"/>
                </a:cxn>
                <a:cxn ang="0">
                  <a:pos x="54884638" y="72580500"/>
                </a:cxn>
                <a:cxn ang="0">
                  <a:pos x="0" y="0"/>
                </a:cxn>
                <a:cxn ang="0">
                  <a:pos x="41164404" y="72580500"/>
                </a:cxn>
                <a:cxn ang="0">
                  <a:pos x="54884638" y="130644900"/>
                </a:cxn>
              </a:cxnLst>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w="9525">
              <a:noFill/>
            </a:ln>
          </p:spPr>
          <p:txBody>
            <a:bodyPr/>
            <a:p>
              <a:endParaRPr lang="zh-CN" altLang="en-US"/>
            </a:p>
          </p:txBody>
        </p:sp>
        <p:sp>
          <p:nvSpPr>
            <p:cNvPr id="44163" name="Freeform 823"/>
            <p:cNvSpPr/>
            <p:nvPr/>
          </p:nvSpPr>
          <p:spPr>
            <a:xfrm>
              <a:off x="52387" y="60325"/>
              <a:ext cx="23813" cy="63500"/>
            </a:xfrm>
            <a:custGeom>
              <a:avLst/>
              <a:gdLst/>
              <a:ahLst/>
              <a:cxnLst>
                <a:cxn ang="0">
                  <a:pos x="94509828" y="97666735"/>
                </a:cxn>
                <a:cxn ang="0">
                  <a:pos x="63005229" y="27906382"/>
                </a:cxn>
                <a:cxn ang="0">
                  <a:pos x="47256899" y="0"/>
                </a:cxn>
                <a:cxn ang="0">
                  <a:pos x="15752300" y="153475765"/>
                </a:cxn>
                <a:cxn ang="0">
                  <a:pos x="0" y="237191176"/>
                </a:cxn>
                <a:cxn ang="0">
                  <a:pos x="15752300" y="237191176"/>
                </a:cxn>
                <a:cxn ang="0">
                  <a:pos x="15752300" y="223239853"/>
                </a:cxn>
                <a:cxn ang="0">
                  <a:pos x="78757529" y="195333471"/>
                </a:cxn>
                <a:cxn ang="0">
                  <a:pos x="78757529" y="181382147"/>
                </a:cxn>
                <a:cxn ang="0">
                  <a:pos x="94509828" y="97666735"/>
                </a:cxn>
              </a:cxnLst>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w="9525">
              <a:noFill/>
            </a:ln>
          </p:spPr>
          <p:txBody>
            <a:bodyPr/>
            <a:p>
              <a:endParaRPr lang="zh-CN" altLang="en-US"/>
            </a:p>
          </p:txBody>
        </p:sp>
        <p:sp>
          <p:nvSpPr>
            <p:cNvPr id="44164" name="Freeform 824"/>
            <p:cNvSpPr/>
            <p:nvPr/>
          </p:nvSpPr>
          <p:spPr>
            <a:xfrm>
              <a:off x="68262" y="19050"/>
              <a:ext cx="60325" cy="138113"/>
            </a:xfrm>
            <a:custGeom>
              <a:avLst/>
              <a:gdLst/>
              <a:ahLst/>
              <a:cxnLst>
                <a:cxn ang="0">
                  <a:pos x="170584019" y="278674706"/>
                </a:cxn>
                <a:cxn ang="0">
                  <a:pos x="199012175" y="209006030"/>
                </a:cxn>
                <a:cxn ang="0">
                  <a:pos x="227444102" y="139337353"/>
                </a:cxn>
                <a:cxn ang="0">
                  <a:pos x="213230023" y="69668677"/>
                </a:cxn>
                <a:cxn ang="0">
                  <a:pos x="71077931" y="0"/>
                </a:cxn>
                <a:cxn ang="0">
                  <a:pos x="0" y="139337353"/>
                </a:cxn>
                <a:cxn ang="0">
                  <a:pos x="71077931" y="13934482"/>
                </a:cxn>
                <a:cxn ang="0">
                  <a:pos x="199012175" y="83603158"/>
                </a:cxn>
                <a:cxn ang="0">
                  <a:pos x="199012175" y="139337353"/>
                </a:cxn>
                <a:cxn ang="0">
                  <a:pos x="170584019" y="236871261"/>
                </a:cxn>
                <a:cxn ang="0">
                  <a:pos x="28431927" y="250805742"/>
                </a:cxn>
                <a:cxn ang="0">
                  <a:pos x="99506088" y="292605455"/>
                </a:cxn>
                <a:cxn ang="0">
                  <a:pos x="127938014" y="292605455"/>
                </a:cxn>
                <a:cxn ang="0">
                  <a:pos x="127938014" y="348343383"/>
                </a:cxn>
                <a:cxn ang="0">
                  <a:pos x="56860083" y="473746254"/>
                </a:cxn>
                <a:cxn ang="0">
                  <a:pos x="71077931" y="515545967"/>
                </a:cxn>
                <a:cxn ang="0">
                  <a:pos x="127938014" y="404077577"/>
                </a:cxn>
                <a:cxn ang="0">
                  <a:pos x="184798097" y="348343383"/>
                </a:cxn>
                <a:cxn ang="0">
                  <a:pos x="170584019" y="334408901"/>
                </a:cxn>
                <a:cxn ang="0">
                  <a:pos x="170584019" y="278674706"/>
                </a:cxn>
              </a:cxnLst>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w="9525">
              <a:noFill/>
            </a:ln>
          </p:spPr>
          <p:txBody>
            <a:bodyPr/>
            <a:p>
              <a:endParaRPr lang="zh-CN" altLang="en-US"/>
            </a:p>
          </p:txBody>
        </p:sp>
        <p:sp>
          <p:nvSpPr>
            <p:cNvPr id="44165" name="Freeform 825"/>
            <p:cNvSpPr/>
            <p:nvPr/>
          </p:nvSpPr>
          <p:spPr>
            <a:xfrm>
              <a:off x="46037" y="107950"/>
              <a:ext cx="127000" cy="131763"/>
            </a:xfrm>
            <a:custGeom>
              <a:avLst/>
              <a:gdLst/>
              <a:ahLst/>
              <a:cxnLst>
                <a:cxn ang="0">
                  <a:pos x="362764294" y="0"/>
                </a:cxn>
                <a:cxn ang="0">
                  <a:pos x="362764294" y="14173934"/>
                </a:cxn>
                <a:cxn ang="0">
                  <a:pos x="432524647" y="99210010"/>
                </a:cxn>
                <a:cxn ang="0">
                  <a:pos x="334857912" y="297626264"/>
                </a:cxn>
                <a:cxn ang="0">
                  <a:pos x="334857912" y="439350547"/>
                </a:cxn>
                <a:cxn ang="0">
                  <a:pos x="237191176" y="425180378"/>
                </a:cxn>
                <a:cxn ang="0">
                  <a:pos x="0" y="496042519"/>
                </a:cxn>
                <a:cxn ang="0">
                  <a:pos x="251142500" y="467698415"/>
                </a:cxn>
                <a:cxn ang="0">
                  <a:pos x="362764294" y="481868585"/>
                </a:cxn>
                <a:cxn ang="0">
                  <a:pos x="376715618" y="311796434"/>
                </a:cxn>
                <a:cxn ang="0">
                  <a:pos x="474382353" y="70862141"/>
                </a:cxn>
                <a:cxn ang="0">
                  <a:pos x="362764294" y="0"/>
                </a:cxn>
              </a:cxnLst>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w="9525">
              <a:noFill/>
            </a:ln>
          </p:spPr>
          <p:txBody>
            <a:bodyPr/>
            <a:p>
              <a:endParaRPr lang="zh-CN" altLang="en-US"/>
            </a:p>
          </p:txBody>
        </p:sp>
        <p:sp>
          <p:nvSpPr>
            <p:cNvPr id="44166" name="Freeform 826"/>
            <p:cNvSpPr/>
            <p:nvPr/>
          </p:nvSpPr>
          <p:spPr>
            <a:xfrm>
              <a:off x="41275" y="119063"/>
              <a:ext cx="90488" cy="46038"/>
            </a:xfrm>
            <a:custGeom>
              <a:avLst/>
              <a:gdLst/>
              <a:ahLst/>
              <a:cxnLst>
                <a:cxn ang="0">
                  <a:pos x="341169923" y="14720651"/>
                </a:cxn>
                <a:cxn ang="0">
                  <a:pos x="341169923" y="0"/>
                </a:cxn>
                <a:cxn ang="0">
                  <a:pos x="326955766" y="73595580"/>
                </a:cxn>
                <a:cxn ang="0">
                  <a:pos x="312737839" y="58874929"/>
                </a:cxn>
                <a:cxn ang="0">
                  <a:pos x="284309526" y="0"/>
                </a:cxn>
                <a:cxn ang="0">
                  <a:pos x="227445358" y="29437465"/>
                </a:cxn>
                <a:cxn ang="0">
                  <a:pos x="170584961" y="147187323"/>
                </a:cxn>
                <a:cxn ang="0">
                  <a:pos x="156370805" y="103033044"/>
                </a:cxn>
                <a:cxn ang="0">
                  <a:pos x="142152878" y="44158115"/>
                </a:cxn>
                <a:cxn ang="0">
                  <a:pos x="85292481" y="14720651"/>
                </a:cxn>
                <a:cxn ang="0">
                  <a:pos x="85292481" y="14720651"/>
                </a:cxn>
                <a:cxn ang="0">
                  <a:pos x="14214157" y="103033044"/>
                </a:cxn>
                <a:cxn ang="0">
                  <a:pos x="56860397" y="14720651"/>
                </a:cxn>
                <a:cxn ang="0">
                  <a:pos x="56860397" y="14720651"/>
                </a:cxn>
                <a:cxn ang="0">
                  <a:pos x="42646240" y="14720651"/>
                </a:cxn>
                <a:cxn ang="0">
                  <a:pos x="28432084" y="29437465"/>
                </a:cxn>
                <a:cxn ang="0">
                  <a:pos x="0" y="44158115"/>
                </a:cxn>
                <a:cxn ang="0">
                  <a:pos x="0" y="117749858"/>
                </a:cxn>
                <a:cxn ang="0">
                  <a:pos x="28432084" y="117749858"/>
                </a:cxn>
                <a:cxn ang="0">
                  <a:pos x="99506637" y="44158115"/>
                </a:cxn>
                <a:cxn ang="0">
                  <a:pos x="170584961" y="176624787"/>
                </a:cxn>
                <a:cxn ang="0">
                  <a:pos x="227445358" y="58874929"/>
                </a:cxn>
                <a:cxn ang="0">
                  <a:pos x="270091599" y="44158115"/>
                </a:cxn>
                <a:cxn ang="0">
                  <a:pos x="326955766" y="103033044"/>
                </a:cxn>
                <a:cxn ang="0">
                  <a:pos x="341169923" y="14720651"/>
                </a:cxn>
              </a:cxnLst>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w="9525">
              <a:noFill/>
            </a:ln>
          </p:spPr>
          <p:txBody>
            <a:bodyPr/>
            <a:p>
              <a:endParaRPr lang="zh-CN" altLang="en-US"/>
            </a:p>
          </p:txBody>
        </p:sp>
        <p:sp>
          <p:nvSpPr>
            <p:cNvPr id="44167" name="Freeform 827"/>
            <p:cNvSpPr/>
            <p:nvPr/>
          </p:nvSpPr>
          <p:spPr>
            <a:xfrm>
              <a:off x="101600" y="107950"/>
              <a:ext cx="30163" cy="30163"/>
            </a:xfrm>
            <a:custGeom>
              <a:avLst/>
              <a:gdLst/>
              <a:ahLst/>
              <a:cxnLst>
                <a:cxn ang="0">
                  <a:pos x="42646712" y="0"/>
                </a:cxn>
                <a:cxn ang="0">
                  <a:pos x="56864796" y="14214314"/>
                </a:cxn>
                <a:cxn ang="0">
                  <a:pos x="0" y="71079110"/>
                </a:cxn>
                <a:cxn ang="0">
                  <a:pos x="56864796" y="42646712"/>
                </a:cxn>
                <a:cxn ang="0">
                  <a:pos x="85293423" y="99511507"/>
                </a:cxn>
                <a:cxn ang="0">
                  <a:pos x="99511507" y="113725821"/>
                </a:cxn>
                <a:cxn ang="0">
                  <a:pos x="113725821" y="42646712"/>
                </a:cxn>
                <a:cxn ang="0">
                  <a:pos x="42646712" y="0"/>
                </a:cxn>
              </a:cxnLst>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w="9525">
              <a:noFill/>
            </a:ln>
          </p:spPr>
          <p:txBody>
            <a:bodyPr/>
            <a:p>
              <a:endParaRPr lang="zh-CN" altLang="en-US"/>
            </a:p>
          </p:txBody>
        </p:sp>
        <p:sp>
          <p:nvSpPr>
            <p:cNvPr id="44168" name="Freeform 828"/>
            <p:cNvSpPr>
              <a:spLocks noEditPoints="1"/>
            </p:cNvSpPr>
            <p:nvPr/>
          </p:nvSpPr>
          <p:spPr>
            <a:xfrm>
              <a:off x="71437" y="85725"/>
              <a:ext cx="30163" cy="60325"/>
            </a:xfrm>
            <a:custGeom>
              <a:avLst/>
              <a:gdLst/>
              <a:ahLst/>
              <a:cxnLst>
                <a:cxn ang="0">
                  <a:pos x="113725821" y="99506088"/>
                </a:cxn>
                <a:cxn ang="0">
                  <a:pos x="113725821" y="42646005"/>
                </a:cxn>
                <a:cxn ang="0">
                  <a:pos x="85293423" y="42646005"/>
                </a:cxn>
                <a:cxn ang="0">
                  <a:pos x="14214314" y="0"/>
                </a:cxn>
                <a:cxn ang="0">
                  <a:pos x="0" y="85292009"/>
                </a:cxn>
                <a:cxn ang="0">
                  <a:pos x="0" y="99506088"/>
                </a:cxn>
                <a:cxn ang="0">
                  <a:pos x="28432398" y="170584019"/>
                </a:cxn>
                <a:cxn ang="0">
                  <a:pos x="42646712" y="227444102"/>
                </a:cxn>
                <a:cxn ang="0">
                  <a:pos x="113725821" y="99506088"/>
                </a:cxn>
                <a:cxn ang="0">
                  <a:pos x="28432398" y="42646005"/>
                </a:cxn>
                <a:cxn ang="0">
                  <a:pos x="28432398" y="85292009"/>
                </a:cxn>
                <a:cxn ang="0">
                  <a:pos x="42646712" y="170584019"/>
                </a:cxn>
                <a:cxn ang="0">
                  <a:pos x="14214314" y="99506088"/>
                </a:cxn>
                <a:cxn ang="0">
                  <a:pos x="14214314" y="28431927"/>
                </a:cxn>
                <a:cxn ang="0">
                  <a:pos x="28432398" y="42646005"/>
                </a:cxn>
              </a:cxnLst>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w="9525">
              <a:noFill/>
            </a:ln>
          </p:spPr>
          <p:txBody>
            <a:bodyPr/>
            <a:p>
              <a:endParaRPr lang="zh-CN" altLang="en-US"/>
            </a:p>
          </p:txBody>
        </p:sp>
        <p:sp>
          <p:nvSpPr>
            <p:cNvPr id="44169" name="Freeform 829"/>
            <p:cNvSpPr/>
            <p:nvPr/>
          </p:nvSpPr>
          <p:spPr>
            <a:xfrm>
              <a:off x="76200" y="93663"/>
              <a:ext cx="6350" cy="36513"/>
            </a:xfrm>
            <a:custGeom>
              <a:avLst/>
              <a:gdLst/>
              <a:ahLst/>
              <a:cxnLst>
                <a:cxn ang="0">
                  <a:pos x="10080625" y="53327237"/>
                </a:cxn>
                <a:cxn ang="0">
                  <a:pos x="10080625" y="13330896"/>
                </a:cxn>
                <a:cxn ang="0">
                  <a:pos x="0" y="0"/>
                </a:cxn>
                <a:cxn ang="0">
                  <a:pos x="0" y="66661784"/>
                </a:cxn>
                <a:cxn ang="0">
                  <a:pos x="20161250" y="133319917"/>
                </a:cxn>
                <a:cxn ang="0">
                  <a:pos x="10080625" y="53327237"/>
                </a:cxn>
              </a:cxnLst>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w="9525">
              <a:noFill/>
            </a:ln>
          </p:spPr>
          <p:txBody>
            <a:bodyPr/>
            <a:p>
              <a:endParaRPr lang="zh-CN" altLang="en-US"/>
            </a:p>
          </p:txBody>
        </p:sp>
        <p:sp>
          <p:nvSpPr>
            <p:cNvPr id="44170" name="Freeform 830"/>
            <p:cNvSpPr/>
            <p:nvPr/>
          </p:nvSpPr>
          <p:spPr>
            <a:xfrm>
              <a:off x="26987" y="112713"/>
              <a:ext cx="134938" cy="127000"/>
            </a:xfrm>
            <a:custGeom>
              <a:avLst/>
              <a:gdLst/>
              <a:ahLst/>
              <a:cxnLst>
                <a:cxn ang="0">
                  <a:pos x="323139027" y="69760353"/>
                </a:cxn>
                <a:cxn ang="0">
                  <a:pos x="280993392" y="83715412"/>
                </a:cxn>
                <a:cxn ang="0">
                  <a:pos x="224791715" y="195333471"/>
                </a:cxn>
                <a:cxn ang="0">
                  <a:pos x="154545241" y="69760353"/>
                </a:cxn>
                <a:cxn ang="0">
                  <a:pos x="84298767" y="139524441"/>
                </a:cxn>
                <a:cxn ang="0">
                  <a:pos x="56197929" y="139524441"/>
                </a:cxn>
                <a:cxn ang="0">
                  <a:pos x="56197929" y="69760353"/>
                </a:cxn>
                <a:cxn ang="0">
                  <a:pos x="14048545" y="83715412"/>
                </a:cxn>
                <a:cxn ang="0">
                  <a:pos x="0" y="83715412"/>
                </a:cxn>
                <a:cxn ang="0">
                  <a:pos x="28100839" y="125573118"/>
                </a:cxn>
                <a:cxn ang="0">
                  <a:pos x="28100839" y="279048882"/>
                </a:cxn>
                <a:cxn ang="0">
                  <a:pos x="42149384" y="390666941"/>
                </a:cxn>
                <a:cxn ang="0">
                  <a:pos x="42149384" y="390666941"/>
                </a:cxn>
                <a:cxn ang="0">
                  <a:pos x="70246474" y="474382353"/>
                </a:cxn>
                <a:cxn ang="0">
                  <a:pos x="309090482" y="404622000"/>
                </a:cxn>
                <a:cxn ang="0">
                  <a:pos x="407437794" y="418573324"/>
                </a:cxn>
                <a:cxn ang="0">
                  <a:pos x="407437794" y="279048882"/>
                </a:cxn>
                <a:cxn ang="0">
                  <a:pos x="505785107" y="83715412"/>
                </a:cxn>
                <a:cxn ang="0">
                  <a:pos x="435538633" y="0"/>
                </a:cxn>
                <a:cxn ang="0">
                  <a:pos x="407437794" y="125573118"/>
                </a:cxn>
                <a:cxn ang="0">
                  <a:pos x="393389249" y="41857706"/>
                </a:cxn>
                <a:cxn ang="0">
                  <a:pos x="379340704" y="125573118"/>
                </a:cxn>
                <a:cxn ang="0">
                  <a:pos x="323139027" y="69760353"/>
                </a:cxn>
              </a:cxnLst>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w="9525">
              <a:noFill/>
            </a:ln>
          </p:spPr>
          <p:txBody>
            <a:bodyPr/>
            <a:p>
              <a:endParaRPr lang="zh-CN" altLang="en-US"/>
            </a:p>
          </p:txBody>
        </p:sp>
        <p:sp>
          <p:nvSpPr>
            <p:cNvPr id="44171" name="Freeform 831"/>
            <p:cNvSpPr/>
            <p:nvPr/>
          </p:nvSpPr>
          <p:spPr>
            <a:xfrm>
              <a:off x="46037" y="112713"/>
              <a:ext cx="33338" cy="33338"/>
            </a:xfrm>
            <a:custGeom>
              <a:avLst/>
              <a:gdLst/>
              <a:ahLst/>
              <a:cxnLst>
                <a:cxn ang="0">
                  <a:pos x="41165022" y="27440878"/>
                </a:cxn>
                <a:cxn ang="0">
                  <a:pos x="41165022" y="41165022"/>
                </a:cxn>
                <a:cxn ang="0">
                  <a:pos x="0" y="123491360"/>
                </a:cxn>
                <a:cxn ang="0">
                  <a:pos x="68605900" y="41165022"/>
                </a:cxn>
                <a:cxn ang="0">
                  <a:pos x="68605900" y="41165022"/>
                </a:cxn>
                <a:cxn ang="0">
                  <a:pos x="123491360" y="68605900"/>
                </a:cxn>
                <a:cxn ang="0">
                  <a:pos x="96050482" y="0"/>
                </a:cxn>
                <a:cxn ang="0">
                  <a:pos x="96050482" y="0"/>
                </a:cxn>
                <a:cxn ang="0">
                  <a:pos x="41165022" y="27440878"/>
                </a:cxn>
              </a:cxnLst>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w="9525">
              <a:noFill/>
            </a:ln>
          </p:spPr>
          <p:txBody>
            <a:bodyPr/>
            <a:p>
              <a:endParaRPr lang="zh-CN" altLang="en-US"/>
            </a:p>
          </p:txBody>
        </p:sp>
        <p:sp>
          <p:nvSpPr>
            <p:cNvPr id="44172" name="Freeform 832"/>
            <p:cNvSpPr/>
            <p:nvPr/>
          </p:nvSpPr>
          <p:spPr>
            <a:xfrm>
              <a:off x="26987" y="134938"/>
              <a:ext cx="7938" cy="52388"/>
            </a:xfrm>
            <a:custGeom>
              <a:avLst/>
              <a:gdLst/>
              <a:ahLst/>
              <a:cxnLst>
                <a:cxn ang="0">
                  <a:pos x="31505922" y="42007692"/>
                </a:cxn>
                <a:cxn ang="0">
                  <a:pos x="0" y="0"/>
                </a:cxn>
                <a:cxn ang="0">
                  <a:pos x="0" y="182033332"/>
                </a:cxn>
                <a:cxn ang="0">
                  <a:pos x="31505922" y="196035896"/>
                </a:cxn>
                <a:cxn ang="0">
                  <a:pos x="31505922" y="42007692"/>
                </a:cxn>
              </a:cxnLst>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w="9525">
              <a:noFill/>
            </a:ln>
          </p:spPr>
          <p:txBody>
            <a:bodyPr/>
            <a:p>
              <a:endParaRPr lang="zh-CN" altLang="en-US"/>
            </a:p>
          </p:txBody>
        </p:sp>
        <p:sp>
          <p:nvSpPr>
            <p:cNvPr id="44173" name="Freeform 833"/>
            <p:cNvSpPr/>
            <p:nvPr/>
          </p:nvSpPr>
          <p:spPr>
            <a:xfrm>
              <a:off x="11112" y="182563"/>
              <a:ext cx="34925" cy="57150"/>
            </a:xfrm>
            <a:custGeom>
              <a:avLst/>
              <a:gdLst/>
              <a:ahLst/>
              <a:cxnLst>
                <a:cxn ang="0">
                  <a:pos x="90350975" y="14516100"/>
                </a:cxn>
                <a:cxn ang="0">
                  <a:pos x="60233983" y="0"/>
                </a:cxn>
                <a:cxn ang="0">
                  <a:pos x="60233983" y="87096600"/>
                </a:cxn>
                <a:cxn ang="0">
                  <a:pos x="30116992" y="101612700"/>
                </a:cxn>
                <a:cxn ang="0">
                  <a:pos x="15060436" y="145161000"/>
                </a:cxn>
                <a:cxn ang="0">
                  <a:pos x="30116992" y="203225400"/>
                </a:cxn>
                <a:cxn ang="0">
                  <a:pos x="45177428" y="203225400"/>
                </a:cxn>
                <a:cxn ang="0">
                  <a:pos x="30116992" y="145161000"/>
                </a:cxn>
                <a:cxn ang="0">
                  <a:pos x="60233983" y="203225400"/>
                </a:cxn>
                <a:cxn ang="0">
                  <a:pos x="75294419" y="203225400"/>
                </a:cxn>
                <a:cxn ang="0">
                  <a:pos x="30116992" y="145161000"/>
                </a:cxn>
                <a:cxn ang="0">
                  <a:pos x="30116992" y="145161000"/>
                </a:cxn>
                <a:cxn ang="0">
                  <a:pos x="30116992" y="116128800"/>
                </a:cxn>
                <a:cxn ang="0">
                  <a:pos x="90350975" y="203225400"/>
                </a:cxn>
                <a:cxn ang="0">
                  <a:pos x="105411411" y="217741500"/>
                </a:cxn>
                <a:cxn ang="0">
                  <a:pos x="60233983" y="145161000"/>
                </a:cxn>
                <a:cxn ang="0">
                  <a:pos x="30116992" y="116128800"/>
                </a:cxn>
                <a:cxn ang="0">
                  <a:pos x="45177428" y="101612700"/>
                </a:cxn>
                <a:cxn ang="0">
                  <a:pos x="45177428" y="101612700"/>
                </a:cxn>
                <a:cxn ang="0">
                  <a:pos x="75294419" y="145161000"/>
                </a:cxn>
                <a:cxn ang="0">
                  <a:pos x="105411411" y="217741500"/>
                </a:cxn>
                <a:cxn ang="0">
                  <a:pos x="120467967" y="217741500"/>
                </a:cxn>
                <a:cxn ang="0">
                  <a:pos x="105411411" y="159677100"/>
                </a:cxn>
                <a:cxn ang="0">
                  <a:pos x="75294419" y="116128800"/>
                </a:cxn>
                <a:cxn ang="0">
                  <a:pos x="75294419" y="116128800"/>
                </a:cxn>
                <a:cxn ang="0">
                  <a:pos x="105411411" y="145161000"/>
                </a:cxn>
                <a:cxn ang="0">
                  <a:pos x="135528403" y="217741500"/>
                </a:cxn>
                <a:cxn ang="0">
                  <a:pos x="135528403" y="217741500"/>
                </a:cxn>
                <a:cxn ang="0">
                  <a:pos x="105411411" y="130644900"/>
                </a:cxn>
                <a:cxn ang="0">
                  <a:pos x="105411411" y="130644900"/>
                </a:cxn>
                <a:cxn ang="0">
                  <a:pos x="90350975" y="14516100"/>
                </a:cxn>
              </a:cxnLst>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w="9525">
              <a:noFill/>
            </a:ln>
          </p:spPr>
          <p:txBody>
            <a:bodyPr/>
            <a:p>
              <a:endParaRPr lang="zh-CN" altLang="en-US"/>
            </a:p>
          </p:txBody>
        </p:sp>
        <p:sp>
          <p:nvSpPr>
            <p:cNvPr id="44174" name="Freeform 834"/>
            <p:cNvSpPr>
              <a:spLocks noEditPoints="1"/>
            </p:cNvSpPr>
            <p:nvPr/>
          </p:nvSpPr>
          <p:spPr>
            <a:xfrm>
              <a:off x="7937" y="134938"/>
              <a:ext cx="22225" cy="47625"/>
            </a:xfrm>
            <a:custGeom>
              <a:avLst/>
              <a:gdLst/>
              <a:ahLst/>
              <a:cxnLst>
                <a:cxn ang="0">
                  <a:pos x="0" y="174472356"/>
                </a:cxn>
                <a:cxn ang="0">
                  <a:pos x="13720233" y="174472356"/>
                </a:cxn>
                <a:cxn ang="0">
                  <a:pos x="68604871" y="174472356"/>
                </a:cxn>
                <a:cxn ang="0">
                  <a:pos x="68604871" y="0"/>
                </a:cxn>
                <a:cxn ang="0">
                  <a:pos x="0" y="174472356"/>
                </a:cxn>
                <a:cxn ang="0">
                  <a:pos x="68604871" y="26842183"/>
                </a:cxn>
                <a:cxn ang="0">
                  <a:pos x="68604871" y="40261442"/>
                </a:cxn>
                <a:cxn ang="0">
                  <a:pos x="41164404" y="161053096"/>
                </a:cxn>
                <a:cxn ang="0">
                  <a:pos x="13720233" y="161053096"/>
                </a:cxn>
                <a:cxn ang="0">
                  <a:pos x="68604871" y="26842183"/>
                </a:cxn>
              </a:cxnLst>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w="9525">
              <a:noFill/>
            </a:ln>
          </p:spPr>
          <p:txBody>
            <a:bodyPr/>
            <a:p>
              <a:endParaRPr lang="zh-CN" altLang="en-US"/>
            </a:p>
          </p:txBody>
        </p:sp>
        <p:sp>
          <p:nvSpPr>
            <p:cNvPr id="44175" name="Freeform 835"/>
            <p:cNvSpPr/>
            <p:nvPr/>
          </p:nvSpPr>
          <p:spPr>
            <a:xfrm>
              <a:off x="11112" y="142875"/>
              <a:ext cx="15875" cy="36513"/>
            </a:xfrm>
            <a:custGeom>
              <a:avLst/>
              <a:gdLst/>
              <a:ahLst/>
              <a:cxnLst>
                <a:cxn ang="0">
                  <a:pos x="63003906" y="13330896"/>
                </a:cxn>
                <a:cxn ang="0">
                  <a:pos x="63003906" y="0"/>
                </a:cxn>
                <a:cxn ang="0">
                  <a:pos x="0" y="133319917"/>
                </a:cxn>
                <a:cxn ang="0">
                  <a:pos x="31503938" y="133319917"/>
                </a:cxn>
                <a:cxn ang="0">
                  <a:pos x="63003906" y="13330896"/>
                </a:cxn>
              </a:cxnLst>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w="9525">
              <a:noFill/>
            </a:ln>
          </p:spPr>
          <p:txBody>
            <a:bodyPr/>
            <a:p>
              <a:endParaRPr lang="zh-CN" altLang="en-US"/>
            </a:p>
          </p:txBody>
        </p:sp>
        <p:sp>
          <p:nvSpPr>
            <p:cNvPr id="44176" name="Freeform 836"/>
            <p:cNvSpPr>
              <a:spLocks noEditPoints="1"/>
            </p:cNvSpPr>
            <p:nvPr/>
          </p:nvSpPr>
          <p:spPr>
            <a:xfrm>
              <a:off x="0" y="182563"/>
              <a:ext cx="142875" cy="76200"/>
            </a:xfrm>
            <a:custGeom>
              <a:avLst/>
              <a:gdLst/>
              <a:ahLst/>
              <a:cxnLst>
                <a:cxn ang="0">
                  <a:pos x="70681766" y="101612700"/>
                </a:cxn>
                <a:cxn ang="0">
                  <a:pos x="98955977" y="87096600"/>
                </a:cxn>
                <a:cxn ang="0">
                  <a:pos x="98955977" y="0"/>
                </a:cxn>
                <a:cxn ang="0">
                  <a:pos x="42411316" y="0"/>
                </a:cxn>
                <a:cxn ang="0">
                  <a:pos x="42411316" y="58064400"/>
                </a:cxn>
                <a:cxn ang="0">
                  <a:pos x="14137105" y="275805900"/>
                </a:cxn>
                <a:cxn ang="0">
                  <a:pos x="537191201" y="203225400"/>
                </a:cxn>
                <a:cxn ang="0">
                  <a:pos x="424098118" y="188709300"/>
                </a:cxn>
                <a:cxn ang="0">
                  <a:pos x="169637743" y="217741500"/>
                </a:cxn>
                <a:cxn ang="0">
                  <a:pos x="169637743" y="217741500"/>
                </a:cxn>
                <a:cxn ang="0">
                  <a:pos x="141367293" y="145161000"/>
                </a:cxn>
                <a:cxn ang="0">
                  <a:pos x="113093082" y="116128800"/>
                </a:cxn>
                <a:cxn ang="0">
                  <a:pos x="113093082" y="116128800"/>
                </a:cxn>
                <a:cxn ang="0">
                  <a:pos x="141367293" y="159677100"/>
                </a:cxn>
                <a:cxn ang="0">
                  <a:pos x="155504398" y="217741500"/>
                </a:cxn>
                <a:cxn ang="0">
                  <a:pos x="141367293" y="217741500"/>
                </a:cxn>
                <a:cxn ang="0">
                  <a:pos x="113093082" y="145161000"/>
                </a:cxn>
                <a:cxn ang="0">
                  <a:pos x="84818872" y="101612700"/>
                </a:cxn>
                <a:cxn ang="0">
                  <a:pos x="84818872" y="101612700"/>
                </a:cxn>
                <a:cxn ang="0">
                  <a:pos x="70681766" y="116128800"/>
                </a:cxn>
                <a:cxn ang="0">
                  <a:pos x="98955977" y="145161000"/>
                </a:cxn>
                <a:cxn ang="0">
                  <a:pos x="141367293" y="217741500"/>
                </a:cxn>
                <a:cxn ang="0">
                  <a:pos x="127230188" y="203225400"/>
                </a:cxn>
                <a:cxn ang="0">
                  <a:pos x="70681766" y="116128800"/>
                </a:cxn>
                <a:cxn ang="0">
                  <a:pos x="70681766" y="145161000"/>
                </a:cxn>
                <a:cxn ang="0">
                  <a:pos x="70681766" y="145161000"/>
                </a:cxn>
                <a:cxn ang="0">
                  <a:pos x="113093082" y="203225400"/>
                </a:cxn>
                <a:cxn ang="0">
                  <a:pos x="98955977" y="203225400"/>
                </a:cxn>
                <a:cxn ang="0">
                  <a:pos x="70681766" y="145161000"/>
                </a:cxn>
                <a:cxn ang="0">
                  <a:pos x="84818872" y="203225400"/>
                </a:cxn>
                <a:cxn ang="0">
                  <a:pos x="70681766" y="203225400"/>
                </a:cxn>
                <a:cxn ang="0">
                  <a:pos x="56544661" y="145161000"/>
                </a:cxn>
                <a:cxn ang="0">
                  <a:pos x="70681766" y="101612700"/>
                </a:cxn>
                <a:cxn ang="0">
                  <a:pos x="56544661" y="14516100"/>
                </a:cxn>
                <a:cxn ang="0">
                  <a:pos x="70681766" y="14516100"/>
                </a:cxn>
                <a:cxn ang="0">
                  <a:pos x="56544661" y="72580500"/>
                </a:cxn>
                <a:cxn ang="0">
                  <a:pos x="42411316" y="116128800"/>
                </a:cxn>
                <a:cxn ang="0">
                  <a:pos x="28274211" y="275805900"/>
                </a:cxn>
                <a:cxn ang="0">
                  <a:pos x="14137105" y="275805900"/>
                </a:cxn>
                <a:cxn ang="0">
                  <a:pos x="42411316" y="58064400"/>
                </a:cxn>
                <a:cxn ang="0">
                  <a:pos x="56544661" y="58064400"/>
                </a:cxn>
                <a:cxn ang="0">
                  <a:pos x="56544661" y="14516100"/>
                </a:cxn>
                <a:cxn ang="0">
                  <a:pos x="141367293" y="217741500"/>
                </a:cxn>
                <a:cxn ang="0">
                  <a:pos x="141367293" y="217741500"/>
                </a:cxn>
                <a:cxn ang="0">
                  <a:pos x="155504398" y="217741500"/>
                </a:cxn>
                <a:cxn ang="0">
                  <a:pos x="169637743" y="217741500"/>
                </a:cxn>
                <a:cxn ang="0">
                  <a:pos x="169637743" y="217741500"/>
                </a:cxn>
                <a:cxn ang="0">
                  <a:pos x="424098118" y="188709300"/>
                </a:cxn>
                <a:cxn ang="0">
                  <a:pos x="452372329" y="203225400"/>
                </a:cxn>
                <a:cxn ang="0">
                  <a:pos x="84818872" y="232257600"/>
                </a:cxn>
                <a:cxn ang="0">
                  <a:pos x="70681766" y="217741500"/>
                </a:cxn>
                <a:cxn ang="0">
                  <a:pos x="70681766" y="217741500"/>
                </a:cxn>
                <a:cxn ang="0">
                  <a:pos x="84818872" y="217741500"/>
                </a:cxn>
                <a:cxn ang="0">
                  <a:pos x="98955977" y="217741500"/>
                </a:cxn>
                <a:cxn ang="0">
                  <a:pos x="113093082" y="217741500"/>
                </a:cxn>
                <a:cxn ang="0">
                  <a:pos x="113093082" y="217741500"/>
                </a:cxn>
                <a:cxn ang="0">
                  <a:pos x="127230188" y="217741500"/>
                </a:cxn>
                <a:cxn ang="0">
                  <a:pos x="141367293" y="217741500"/>
                </a:cxn>
              </a:cxnLst>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w="9525">
              <a:noFill/>
            </a:ln>
          </p:spPr>
          <p:txBody>
            <a:bodyPr/>
            <a:p>
              <a:endParaRPr lang="zh-CN" altLang="en-US"/>
            </a:p>
          </p:txBody>
        </p:sp>
        <p:sp>
          <p:nvSpPr>
            <p:cNvPr id="44177" name="Freeform 837"/>
            <p:cNvSpPr/>
            <p:nvPr/>
          </p:nvSpPr>
          <p:spPr>
            <a:xfrm>
              <a:off x="4762" y="187325"/>
              <a:ext cx="14288" cy="66675"/>
            </a:xfrm>
            <a:custGeom>
              <a:avLst/>
              <a:gdLst/>
              <a:ahLst/>
              <a:cxnLst>
                <a:cxn ang="0">
                  <a:pos x="51036736" y="0"/>
                </a:cxn>
                <a:cxn ang="0">
                  <a:pos x="38277552" y="0"/>
                </a:cxn>
                <a:cxn ang="0">
                  <a:pos x="38277552" y="41164404"/>
                </a:cxn>
                <a:cxn ang="0">
                  <a:pos x="25518368" y="41164404"/>
                </a:cxn>
                <a:cxn ang="0">
                  <a:pos x="0" y="246975313"/>
                </a:cxn>
                <a:cxn ang="0">
                  <a:pos x="12759184" y="246975313"/>
                </a:cxn>
                <a:cxn ang="0">
                  <a:pos x="25518368" y="96045338"/>
                </a:cxn>
                <a:cxn ang="0">
                  <a:pos x="38277552" y="54884638"/>
                </a:cxn>
                <a:cxn ang="0">
                  <a:pos x="51036736" y="0"/>
                </a:cxn>
              </a:cxnLst>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w="9525">
              <a:noFill/>
            </a:ln>
          </p:spPr>
          <p:txBody>
            <a:bodyPr/>
            <a:p>
              <a:endParaRPr lang="zh-CN" altLang="en-US"/>
            </a:p>
          </p:txBody>
        </p:sp>
        <p:sp>
          <p:nvSpPr>
            <p:cNvPr id="44178" name="Freeform 838"/>
            <p:cNvSpPr/>
            <p:nvPr/>
          </p:nvSpPr>
          <p:spPr>
            <a:xfrm>
              <a:off x="19050" y="231775"/>
              <a:ext cx="101600" cy="15875"/>
            </a:xfrm>
            <a:custGeom>
              <a:avLst/>
              <a:gdLst/>
              <a:ahLst/>
              <a:cxnLst>
                <a:cxn ang="0">
                  <a:pos x="70800148" y="31503938"/>
                </a:cxn>
                <a:cxn ang="0">
                  <a:pos x="70800148" y="31503938"/>
                </a:cxn>
                <a:cxn ang="0">
                  <a:pos x="70800148" y="31503938"/>
                </a:cxn>
                <a:cxn ang="0">
                  <a:pos x="56640119" y="31503938"/>
                </a:cxn>
                <a:cxn ang="0">
                  <a:pos x="42480089" y="31503938"/>
                </a:cxn>
                <a:cxn ang="0">
                  <a:pos x="42480089" y="31503938"/>
                </a:cxn>
                <a:cxn ang="0">
                  <a:pos x="28320059" y="31503938"/>
                </a:cxn>
                <a:cxn ang="0">
                  <a:pos x="14160030" y="31503938"/>
                </a:cxn>
                <a:cxn ang="0">
                  <a:pos x="0" y="31503938"/>
                </a:cxn>
                <a:cxn ang="0">
                  <a:pos x="0" y="31503938"/>
                </a:cxn>
                <a:cxn ang="0">
                  <a:pos x="14160030" y="47251938"/>
                </a:cxn>
                <a:cxn ang="0">
                  <a:pos x="382317037" y="15751969"/>
                </a:cxn>
                <a:cxn ang="0">
                  <a:pos x="353996978" y="0"/>
                </a:cxn>
                <a:cxn ang="0">
                  <a:pos x="99120207" y="31503938"/>
                </a:cxn>
                <a:cxn ang="0">
                  <a:pos x="99120207" y="31503938"/>
                </a:cxn>
                <a:cxn ang="0">
                  <a:pos x="84960178" y="31503938"/>
                </a:cxn>
                <a:cxn ang="0">
                  <a:pos x="70800148" y="31503938"/>
                </a:cxn>
              </a:cxnLst>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w="9525">
              <a:noFill/>
            </a:ln>
          </p:spPr>
          <p:txBody>
            <a:bodyPr/>
            <a:p>
              <a:endParaRPr lang="zh-CN" altLang="en-US"/>
            </a:p>
          </p:txBody>
        </p:sp>
        <p:sp>
          <p:nvSpPr>
            <p:cNvPr id="44179" name="Freeform 839"/>
            <p:cNvSpPr/>
            <p:nvPr/>
          </p:nvSpPr>
          <p:spPr>
            <a:xfrm>
              <a:off x="26987" y="269875"/>
              <a:ext cx="141288" cy="66675"/>
            </a:xfrm>
            <a:custGeom>
              <a:avLst/>
              <a:gdLst/>
              <a:ahLst/>
              <a:cxnLst>
                <a:cxn ang="0">
                  <a:pos x="55295661" y="27440467"/>
                </a:cxn>
                <a:cxn ang="0">
                  <a:pos x="41471746" y="27440467"/>
                </a:cxn>
                <a:cxn ang="0">
                  <a:pos x="41471746" y="41164404"/>
                </a:cxn>
                <a:cxn ang="0">
                  <a:pos x="456200361" y="68604871"/>
                </a:cxn>
                <a:cxn ang="0">
                  <a:pos x="456200361" y="164650208"/>
                </a:cxn>
                <a:cxn ang="0">
                  <a:pos x="0" y="219534846"/>
                </a:cxn>
                <a:cxn ang="0">
                  <a:pos x="27647831" y="219534846"/>
                </a:cxn>
                <a:cxn ang="0">
                  <a:pos x="497675826" y="233255079"/>
                </a:cxn>
                <a:cxn ang="0">
                  <a:pos x="525323656" y="233255079"/>
                </a:cxn>
                <a:cxn ang="0">
                  <a:pos x="497675826" y="41164404"/>
                </a:cxn>
                <a:cxn ang="0">
                  <a:pos x="483851910" y="41164404"/>
                </a:cxn>
                <a:cxn ang="0">
                  <a:pos x="483851910" y="27440467"/>
                </a:cxn>
                <a:cxn ang="0">
                  <a:pos x="483851910" y="0"/>
                </a:cxn>
                <a:cxn ang="0">
                  <a:pos x="221190082" y="41164404"/>
                </a:cxn>
                <a:cxn ang="0">
                  <a:pos x="55295661" y="27440467"/>
                </a:cxn>
              </a:cxnLst>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w="9525">
              <a:noFill/>
            </a:ln>
          </p:spPr>
          <p:txBody>
            <a:bodyPr/>
            <a:p>
              <a:endParaRPr lang="zh-CN" altLang="en-US"/>
            </a:p>
          </p:txBody>
        </p:sp>
        <p:sp>
          <p:nvSpPr>
            <p:cNvPr id="44180" name="Freeform 840"/>
            <p:cNvSpPr/>
            <p:nvPr/>
          </p:nvSpPr>
          <p:spPr>
            <a:xfrm>
              <a:off x="4762" y="179388"/>
              <a:ext cx="176213" cy="104775"/>
            </a:xfrm>
            <a:custGeom>
              <a:avLst/>
              <a:gdLst/>
              <a:ahLst/>
              <a:cxnLst>
                <a:cxn ang="0">
                  <a:pos x="126509686" y="364059447"/>
                </a:cxn>
                <a:cxn ang="0">
                  <a:pos x="140565485" y="364059447"/>
                </a:cxn>
                <a:cxn ang="0">
                  <a:pos x="309246317" y="378061878"/>
                </a:cxn>
                <a:cxn ang="0">
                  <a:pos x="576321488" y="336054587"/>
                </a:cxn>
                <a:cxn ang="0">
                  <a:pos x="576321488" y="336054587"/>
                </a:cxn>
                <a:cxn ang="0">
                  <a:pos x="590377287" y="378061878"/>
                </a:cxn>
                <a:cxn ang="0">
                  <a:pos x="590377287" y="378061878"/>
                </a:cxn>
                <a:cxn ang="0">
                  <a:pos x="604433085" y="364059447"/>
                </a:cxn>
                <a:cxn ang="0">
                  <a:pos x="604433085" y="364059447"/>
                </a:cxn>
                <a:cxn ang="0">
                  <a:pos x="590377287" y="336054587"/>
                </a:cxn>
                <a:cxn ang="0">
                  <a:pos x="604433085" y="322052156"/>
                </a:cxn>
                <a:cxn ang="0">
                  <a:pos x="604433085" y="350057017"/>
                </a:cxn>
                <a:cxn ang="0">
                  <a:pos x="618488884" y="350057017"/>
                </a:cxn>
                <a:cxn ang="0">
                  <a:pos x="604433085" y="322052156"/>
                </a:cxn>
                <a:cxn ang="0">
                  <a:pos x="618488884" y="294047296"/>
                </a:cxn>
                <a:cxn ang="0">
                  <a:pos x="618488884" y="336054587"/>
                </a:cxn>
                <a:cxn ang="0">
                  <a:pos x="632548432" y="322052156"/>
                </a:cxn>
                <a:cxn ang="0">
                  <a:pos x="632548432" y="266042435"/>
                </a:cxn>
                <a:cxn ang="0">
                  <a:pos x="660660029" y="28004861"/>
                </a:cxn>
                <a:cxn ang="0">
                  <a:pos x="660660029" y="0"/>
                </a:cxn>
                <a:cxn ang="0">
                  <a:pos x="604433085" y="14002430"/>
                </a:cxn>
                <a:cxn ang="0">
                  <a:pos x="590377287" y="14002430"/>
                </a:cxn>
                <a:cxn ang="0">
                  <a:pos x="576321488" y="238037574"/>
                </a:cxn>
                <a:cxn ang="0">
                  <a:pos x="168680832" y="350057017"/>
                </a:cxn>
                <a:cxn ang="0">
                  <a:pos x="393584858" y="266042435"/>
                </a:cxn>
                <a:cxn ang="0">
                  <a:pos x="520094544" y="210032713"/>
                </a:cxn>
                <a:cxn ang="0">
                  <a:pos x="0" y="280044865"/>
                </a:cxn>
                <a:cxn ang="0">
                  <a:pos x="0" y="350057017"/>
                </a:cxn>
                <a:cxn ang="0">
                  <a:pos x="126509686" y="364059447"/>
                </a:cxn>
              </a:cxnLst>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w="9525">
              <a:noFill/>
            </a:ln>
          </p:spPr>
          <p:txBody>
            <a:bodyPr/>
            <a:p>
              <a:endParaRPr lang="zh-CN" altLang="en-US"/>
            </a:p>
          </p:txBody>
        </p:sp>
        <p:sp>
          <p:nvSpPr>
            <p:cNvPr id="44181" name="Freeform 841"/>
            <p:cNvSpPr/>
            <p:nvPr/>
          </p:nvSpPr>
          <p:spPr>
            <a:xfrm>
              <a:off x="34925" y="330200"/>
              <a:ext cx="130175" cy="404813"/>
            </a:xfrm>
            <a:custGeom>
              <a:avLst/>
              <a:gdLst/>
              <a:ahLst/>
              <a:cxnLst>
                <a:cxn ang="0">
                  <a:pos x="0" y="0"/>
                </a:cxn>
                <a:cxn ang="0">
                  <a:pos x="0" y="0"/>
                </a:cxn>
                <a:cxn ang="0">
                  <a:pos x="387326414" y="84298559"/>
                </a:cxn>
                <a:cxn ang="0">
                  <a:pos x="304326834" y="632227948"/>
                </a:cxn>
                <a:cxn ang="0">
                  <a:pos x="304326834" y="786772807"/>
                </a:cxn>
                <a:cxn ang="0">
                  <a:pos x="248995021" y="1081814015"/>
                </a:cxn>
                <a:cxn ang="0">
                  <a:pos x="248995021" y="1236358874"/>
                </a:cxn>
                <a:cxn ang="0">
                  <a:pos x="207495231" y="1517347824"/>
                </a:cxn>
                <a:cxn ang="0">
                  <a:pos x="331994601" y="1475198544"/>
                </a:cxn>
                <a:cxn ang="0">
                  <a:pos x="359658648" y="1447101523"/>
                </a:cxn>
                <a:cxn ang="0">
                  <a:pos x="331994601" y="1292556664"/>
                </a:cxn>
                <a:cxn ang="0">
                  <a:pos x="373494391" y="1194209595"/>
                </a:cxn>
                <a:cxn ang="0">
                  <a:pos x="401158438" y="744623527"/>
                </a:cxn>
                <a:cxn ang="0">
                  <a:pos x="428826204" y="463634578"/>
                </a:cxn>
                <a:cxn ang="0">
                  <a:pos x="470325994" y="14048510"/>
                </a:cxn>
                <a:cxn ang="0">
                  <a:pos x="0" y="0"/>
                </a:cxn>
              </a:cxnLst>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w="9525">
              <a:noFill/>
            </a:ln>
          </p:spPr>
          <p:txBody>
            <a:bodyPr/>
            <a:p>
              <a:endParaRPr lang="zh-CN" altLang="en-US"/>
            </a:p>
          </p:txBody>
        </p:sp>
        <p:sp>
          <p:nvSpPr>
            <p:cNvPr id="44182" name="Freeform 842"/>
            <p:cNvSpPr>
              <a:spLocks noEditPoints="1"/>
            </p:cNvSpPr>
            <p:nvPr/>
          </p:nvSpPr>
          <p:spPr>
            <a:xfrm>
              <a:off x="26987" y="280988"/>
              <a:ext cx="123825" cy="49213"/>
            </a:xfrm>
            <a:custGeom>
              <a:avLst/>
              <a:gdLst/>
              <a:ahLst/>
              <a:cxnLst>
                <a:cxn ang="0">
                  <a:pos x="42239334" y="0"/>
                </a:cxn>
                <a:cxn ang="0">
                  <a:pos x="0" y="186301490"/>
                </a:cxn>
                <a:cxn ang="0">
                  <a:pos x="464625170" y="128979702"/>
                </a:cxn>
                <a:cxn ang="0">
                  <a:pos x="464625170" y="28660894"/>
                </a:cxn>
                <a:cxn ang="0">
                  <a:pos x="42239334" y="0"/>
                </a:cxn>
                <a:cxn ang="0">
                  <a:pos x="42239334" y="171969150"/>
                </a:cxn>
                <a:cxn ang="0">
                  <a:pos x="14078527" y="171969150"/>
                </a:cxn>
                <a:cxn ang="0">
                  <a:pos x="56317861" y="28660894"/>
                </a:cxn>
                <a:cxn ang="0">
                  <a:pos x="70396389" y="28660894"/>
                </a:cxn>
                <a:cxn ang="0">
                  <a:pos x="42239334" y="171969150"/>
                </a:cxn>
              </a:cxnLst>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w="9525">
              <a:noFill/>
            </a:ln>
          </p:spPr>
          <p:txBody>
            <a:bodyPr/>
            <a:p>
              <a:endParaRPr lang="zh-CN" altLang="en-US"/>
            </a:p>
          </p:txBody>
        </p:sp>
        <p:sp>
          <p:nvSpPr>
            <p:cNvPr id="44183" name="Freeform 843"/>
            <p:cNvSpPr/>
            <p:nvPr/>
          </p:nvSpPr>
          <p:spPr>
            <a:xfrm>
              <a:off x="30162" y="288925"/>
              <a:ext cx="15875" cy="36513"/>
            </a:xfrm>
            <a:custGeom>
              <a:avLst/>
              <a:gdLst/>
              <a:ahLst/>
              <a:cxnLst>
                <a:cxn ang="0">
                  <a:pos x="0" y="57965181"/>
                </a:cxn>
                <a:cxn ang="0">
                  <a:pos x="12601575" y="57965181"/>
                </a:cxn>
                <a:cxn ang="0">
                  <a:pos x="25201563" y="0"/>
                </a:cxn>
                <a:cxn ang="0">
                  <a:pos x="17641888" y="0"/>
                </a:cxn>
                <a:cxn ang="0">
                  <a:pos x="0" y="57965181"/>
                </a:cxn>
              </a:cxnLst>
              <a:pathLst>
                <a:path w="10" h="23">
                  <a:moveTo>
                    <a:pt x="0" y="23"/>
                  </a:moveTo>
                  <a:lnTo>
                    <a:pt x="5" y="23"/>
                  </a:lnTo>
                  <a:lnTo>
                    <a:pt x="10" y="0"/>
                  </a:lnTo>
                  <a:lnTo>
                    <a:pt x="7" y="0"/>
                  </a:lnTo>
                  <a:lnTo>
                    <a:pt x="0" y="23"/>
                  </a:lnTo>
                  <a:close/>
                </a:path>
              </a:pathLst>
            </a:custGeom>
            <a:solidFill>
              <a:srgbClr val="778BAE"/>
            </a:solidFill>
            <a:ln w="9525">
              <a:noFill/>
            </a:ln>
          </p:spPr>
          <p:txBody>
            <a:bodyPr/>
            <a:p>
              <a:endParaRPr lang="zh-CN" altLang="en-US"/>
            </a:p>
          </p:txBody>
        </p:sp>
        <p:sp>
          <p:nvSpPr>
            <p:cNvPr id="44184" name="Freeform 844"/>
            <p:cNvSpPr>
              <a:spLocks noEditPoints="1"/>
            </p:cNvSpPr>
            <p:nvPr/>
          </p:nvSpPr>
          <p:spPr>
            <a:xfrm>
              <a:off x="49212" y="182563"/>
              <a:ext cx="115888" cy="95250"/>
            </a:xfrm>
            <a:custGeom>
              <a:avLst/>
              <a:gdLst/>
              <a:ahLst/>
              <a:cxnLst>
                <a:cxn ang="0">
                  <a:pos x="349376152" y="203225400"/>
                </a:cxn>
                <a:cxn ang="0">
                  <a:pos x="223600289" y="261289800"/>
                </a:cxn>
                <a:cxn ang="0">
                  <a:pos x="0" y="348386400"/>
                </a:cxn>
                <a:cxn ang="0">
                  <a:pos x="405275289" y="232257600"/>
                </a:cxn>
                <a:cxn ang="0">
                  <a:pos x="419252877" y="0"/>
                </a:cxn>
                <a:cxn ang="0">
                  <a:pos x="363350002" y="29032200"/>
                </a:cxn>
                <a:cxn ang="0">
                  <a:pos x="349376152" y="203225400"/>
                </a:cxn>
                <a:cxn ang="0">
                  <a:pos x="363350002" y="203225400"/>
                </a:cxn>
                <a:cxn ang="0">
                  <a:pos x="363350002" y="203225400"/>
                </a:cxn>
                <a:cxn ang="0">
                  <a:pos x="377327590" y="29032200"/>
                </a:cxn>
                <a:cxn ang="0">
                  <a:pos x="391301439" y="14516100"/>
                </a:cxn>
                <a:cxn ang="0">
                  <a:pos x="377327590" y="217741500"/>
                </a:cxn>
                <a:cxn ang="0">
                  <a:pos x="97824425" y="348386400"/>
                </a:cxn>
                <a:cxn ang="0">
                  <a:pos x="41925288" y="348386400"/>
                </a:cxn>
                <a:cxn ang="0">
                  <a:pos x="237574138" y="275805900"/>
                </a:cxn>
                <a:cxn ang="0">
                  <a:pos x="237574138" y="275805900"/>
                </a:cxn>
                <a:cxn ang="0">
                  <a:pos x="349376152" y="217741500"/>
                </a:cxn>
                <a:cxn ang="0">
                  <a:pos x="363350002" y="203225400"/>
                </a:cxn>
              </a:cxnLst>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w="9525">
              <a:noFill/>
            </a:ln>
          </p:spPr>
          <p:txBody>
            <a:bodyPr/>
            <a:p>
              <a:endParaRPr lang="zh-CN" altLang="en-US"/>
            </a:p>
          </p:txBody>
        </p:sp>
        <p:sp>
          <p:nvSpPr>
            <p:cNvPr id="44185" name="Freeform 845"/>
            <p:cNvSpPr/>
            <p:nvPr/>
          </p:nvSpPr>
          <p:spPr>
            <a:xfrm>
              <a:off x="60325" y="187325"/>
              <a:ext cx="93663" cy="85725"/>
            </a:xfrm>
            <a:custGeom>
              <a:avLst/>
              <a:gdLst/>
              <a:ahLst/>
              <a:cxnLst>
                <a:cxn ang="0">
                  <a:pos x="322837628" y="180592758"/>
                </a:cxn>
                <a:cxn ang="0">
                  <a:pos x="322837628" y="180592758"/>
                </a:cxn>
                <a:cxn ang="0">
                  <a:pos x="308799418" y="194483935"/>
                </a:cxn>
                <a:cxn ang="0">
                  <a:pos x="196508721" y="250052371"/>
                </a:cxn>
                <a:cxn ang="0">
                  <a:pos x="196508721" y="250052371"/>
                </a:cxn>
                <a:cxn ang="0">
                  <a:pos x="0" y="319511984"/>
                </a:cxn>
                <a:cxn ang="0">
                  <a:pos x="56145349" y="319511984"/>
                </a:cxn>
                <a:cxn ang="0">
                  <a:pos x="336872092" y="194483935"/>
                </a:cxn>
                <a:cxn ang="0">
                  <a:pos x="350910303" y="0"/>
                </a:cxn>
                <a:cxn ang="0">
                  <a:pos x="336872092" y="13891177"/>
                </a:cxn>
                <a:cxn ang="0">
                  <a:pos x="322837628" y="180592758"/>
                </a:cxn>
              </a:cxnLst>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w="9525">
              <a:noFill/>
            </a:ln>
          </p:spPr>
          <p:txBody>
            <a:bodyPr/>
            <a:p>
              <a:endParaRPr lang="zh-CN" altLang="en-US"/>
            </a:p>
          </p:txBody>
        </p:sp>
        <p:sp>
          <p:nvSpPr>
            <p:cNvPr id="44186" name="Freeform 846"/>
            <p:cNvSpPr>
              <a:spLocks noEditPoints="1"/>
            </p:cNvSpPr>
            <p:nvPr/>
          </p:nvSpPr>
          <p:spPr>
            <a:xfrm>
              <a:off x="26987" y="330200"/>
              <a:ext cx="112713" cy="404813"/>
            </a:xfrm>
            <a:custGeom>
              <a:avLst/>
              <a:gdLst/>
              <a:ahLst/>
              <a:cxnLst>
                <a:cxn ang="0">
                  <a:pos x="423474012" y="84298559"/>
                </a:cxn>
                <a:cxn ang="0">
                  <a:pos x="28230849" y="0"/>
                </a:cxn>
                <a:cxn ang="0">
                  <a:pos x="56461699" y="393388278"/>
                </a:cxn>
                <a:cxn ang="0">
                  <a:pos x="56461699" y="393388278"/>
                </a:cxn>
                <a:cxn ang="0">
                  <a:pos x="112927155" y="702474248"/>
                </a:cxn>
                <a:cxn ang="0">
                  <a:pos x="112927155" y="913216897"/>
                </a:cxn>
                <a:cxn ang="0">
                  <a:pos x="112927155" y="1208258105"/>
                </a:cxn>
                <a:cxn ang="0">
                  <a:pos x="112927155" y="1222306616"/>
                </a:cxn>
                <a:cxn ang="0">
                  <a:pos x="98811730" y="1362802965"/>
                </a:cxn>
                <a:cxn ang="0">
                  <a:pos x="155273429" y="1390903734"/>
                </a:cxn>
                <a:cxn ang="0">
                  <a:pos x="127042579" y="1025616225"/>
                </a:cxn>
                <a:cxn ang="0">
                  <a:pos x="155273429" y="800821317"/>
                </a:cxn>
                <a:cxn ang="0">
                  <a:pos x="127042579" y="309089719"/>
                </a:cxn>
                <a:cxn ang="0">
                  <a:pos x="197619703" y="140496349"/>
                </a:cxn>
                <a:cxn ang="0">
                  <a:pos x="197619703" y="814873576"/>
                </a:cxn>
                <a:cxn ang="0">
                  <a:pos x="169388854" y="1152060315"/>
                </a:cxn>
                <a:cxn ang="0">
                  <a:pos x="197619703" y="1390903734"/>
                </a:cxn>
                <a:cxn ang="0">
                  <a:pos x="197619703" y="1447101523"/>
                </a:cxn>
                <a:cxn ang="0">
                  <a:pos x="197619703" y="1517347824"/>
                </a:cxn>
                <a:cxn ang="0">
                  <a:pos x="211738885" y="1517347824"/>
                </a:cxn>
                <a:cxn ang="0">
                  <a:pos x="239969734" y="1517347824"/>
                </a:cxn>
                <a:cxn ang="0">
                  <a:pos x="282316008" y="1236358874"/>
                </a:cxn>
                <a:cxn ang="0">
                  <a:pos x="282316008" y="1081814015"/>
                </a:cxn>
                <a:cxn ang="0">
                  <a:pos x="338777707" y="786772807"/>
                </a:cxn>
                <a:cxn ang="0">
                  <a:pos x="338777707" y="632227948"/>
                </a:cxn>
                <a:cxn ang="0">
                  <a:pos x="423474012" y="84298559"/>
                </a:cxn>
                <a:cxn ang="0">
                  <a:pos x="28230849" y="14048510"/>
                </a:cxn>
                <a:cxn ang="0">
                  <a:pos x="56461699" y="14048510"/>
                </a:cxn>
                <a:cxn ang="0">
                  <a:pos x="56461699" y="309089719"/>
                </a:cxn>
                <a:cxn ang="0">
                  <a:pos x="155273429" y="800821317"/>
                </a:cxn>
                <a:cxn ang="0">
                  <a:pos x="155273429" y="800821317"/>
                </a:cxn>
                <a:cxn ang="0">
                  <a:pos x="112927155" y="1025616225"/>
                </a:cxn>
                <a:cxn ang="0">
                  <a:pos x="112927155" y="1025616225"/>
                </a:cxn>
                <a:cxn ang="0">
                  <a:pos x="141158004" y="1306605175"/>
                </a:cxn>
                <a:cxn ang="0">
                  <a:pos x="127042579" y="1376851475"/>
                </a:cxn>
                <a:cxn ang="0">
                  <a:pos x="112927155" y="1362802965"/>
                </a:cxn>
                <a:cxn ang="0">
                  <a:pos x="127042579" y="1208258105"/>
                </a:cxn>
                <a:cxn ang="0">
                  <a:pos x="127042579" y="1208258105"/>
                </a:cxn>
                <a:cxn ang="0">
                  <a:pos x="127042579" y="1208258105"/>
                </a:cxn>
                <a:cxn ang="0">
                  <a:pos x="127042579" y="913216897"/>
                </a:cxn>
                <a:cxn ang="0">
                  <a:pos x="127042579" y="702474248"/>
                </a:cxn>
                <a:cxn ang="0">
                  <a:pos x="56461699" y="393388278"/>
                </a:cxn>
                <a:cxn ang="0">
                  <a:pos x="56461699" y="393388278"/>
                </a:cxn>
                <a:cxn ang="0">
                  <a:pos x="56461699" y="379336019"/>
                </a:cxn>
                <a:cxn ang="0">
                  <a:pos x="28230849" y="14048510"/>
                </a:cxn>
                <a:cxn ang="0">
                  <a:pos x="211738885" y="140496349"/>
                </a:cxn>
                <a:cxn ang="0">
                  <a:pos x="225854309" y="154544859"/>
                </a:cxn>
                <a:cxn ang="0">
                  <a:pos x="225854309" y="828922086"/>
                </a:cxn>
                <a:cxn ang="0">
                  <a:pos x="197619703" y="997515456"/>
                </a:cxn>
                <a:cxn ang="0">
                  <a:pos x="197619703" y="1152060315"/>
                </a:cxn>
                <a:cxn ang="0">
                  <a:pos x="225854309" y="1503299313"/>
                </a:cxn>
                <a:cxn ang="0">
                  <a:pos x="211738885" y="1503299313"/>
                </a:cxn>
                <a:cxn ang="0">
                  <a:pos x="211738885" y="1503299313"/>
                </a:cxn>
                <a:cxn ang="0">
                  <a:pos x="183504278" y="1152060315"/>
                </a:cxn>
                <a:cxn ang="0">
                  <a:pos x="183504278" y="1152060315"/>
                </a:cxn>
                <a:cxn ang="0">
                  <a:pos x="211738885" y="828922086"/>
                </a:cxn>
                <a:cxn ang="0">
                  <a:pos x="211738885" y="814873576"/>
                </a:cxn>
                <a:cxn ang="0">
                  <a:pos x="211738885" y="140496349"/>
                </a:cxn>
              </a:cxnLst>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w="9525">
              <a:noFill/>
            </a:ln>
          </p:spPr>
          <p:txBody>
            <a:bodyPr/>
            <a:p>
              <a:endParaRPr lang="zh-CN" altLang="en-US"/>
            </a:p>
          </p:txBody>
        </p:sp>
        <p:sp>
          <p:nvSpPr>
            <p:cNvPr id="44187" name="Freeform 847"/>
            <p:cNvSpPr/>
            <p:nvPr/>
          </p:nvSpPr>
          <p:spPr>
            <a:xfrm>
              <a:off x="30162" y="333375"/>
              <a:ext cx="38100" cy="363538"/>
            </a:xfrm>
            <a:custGeom>
              <a:avLst/>
              <a:gdLst/>
              <a:ahLst/>
              <a:cxnLst>
                <a:cxn ang="0">
                  <a:pos x="43548300" y="0"/>
                </a:cxn>
                <a:cxn ang="0">
                  <a:pos x="14516100" y="0"/>
                </a:cxn>
                <a:cxn ang="0">
                  <a:pos x="43548300" y="365198282"/>
                </a:cxn>
                <a:cxn ang="0">
                  <a:pos x="43548300" y="379245090"/>
                </a:cxn>
                <a:cxn ang="0">
                  <a:pos x="43548300" y="379245090"/>
                </a:cxn>
                <a:cxn ang="0">
                  <a:pos x="116128800" y="688259886"/>
                </a:cxn>
                <a:cxn ang="0">
                  <a:pos x="116128800" y="898950770"/>
                </a:cxn>
                <a:cxn ang="0">
                  <a:pos x="116128800" y="1193918757"/>
                </a:cxn>
                <a:cxn ang="0">
                  <a:pos x="116128800" y="1193918757"/>
                </a:cxn>
                <a:cxn ang="0">
                  <a:pos x="116128800" y="1193918757"/>
                </a:cxn>
                <a:cxn ang="0">
                  <a:pos x="101612700" y="1348426155"/>
                </a:cxn>
                <a:cxn ang="0">
                  <a:pos x="116128800" y="1362472963"/>
                </a:cxn>
                <a:cxn ang="0">
                  <a:pos x="130644900" y="1292242669"/>
                </a:cxn>
                <a:cxn ang="0">
                  <a:pos x="101612700" y="1011321490"/>
                </a:cxn>
                <a:cxn ang="0">
                  <a:pos x="101612700" y="1011321490"/>
                </a:cxn>
                <a:cxn ang="0">
                  <a:pos x="145161000" y="786583798"/>
                </a:cxn>
                <a:cxn ang="0">
                  <a:pos x="145161000" y="786583798"/>
                </a:cxn>
                <a:cxn ang="0">
                  <a:pos x="43548300" y="294967987"/>
                </a:cxn>
                <a:cxn ang="0">
                  <a:pos x="43548300" y="0"/>
                </a:cxn>
              </a:cxnLst>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w="9525">
              <a:noFill/>
            </a:ln>
          </p:spPr>
          <p:txBody>
            <a:bodyPr/>
            <a:p>
              <a:endParaRPr lang="zh-CN" altLang="en-US"/>
            </a:p>
          </p:txBody>
        </p:sp>
        <p:sp>
          <p:nvSpPr>
            <p:cNvPr id="44188" name="Freeform 848"/>
            <p:cNvSpPr/>
            <p:nvPr/>
          </p:nvSpPr>
          <p:spPr>
            <a:xfrm>
              <a:off x="68262" y="366713"/>
              <a:ext cx="19050" cy="363538"/>
            </a:xfrm>
            <a:custGeom>
              <a:avLst/>
              <a:gdLst/>
              <a:ahLst/>
              <a:cxnLst>
                <a:cxn ang="0">
                  <a:pos x="72580500" y="14046808"/>
                </a:cxn>
                <a:cxn ang="0">
                  <a:pos x="58064400" y="0"/>
                </a:cxn>
                <a:cxn ang="0">
                  <a:pos x="58064400" y="674213077"/>
                </a:cxn>
                <a:cxn ang="0">
                  <a:pos x="58064400" y="688259886"/>
                </a:cxn>
                <a:cxn ang="0">
                  <a:pos x="29032200" y="1011321490"/>
                </a:cxn>
                <a:cxn ang="0">
                  <a:pos x="29032200" y="1011321490"/>
                </a:cxn>
                <a:cxn ang="0">
                  <a:pos x="58064400" y="1362472963"/>
                </a:cxn>
                <a:cxn ang="0">
                  <a:pos x="58064400" y="1362472963"/>
                </a:cxn>
                <a:cxn ang="0">
                  <a:pos x="72580500" y="1362472963"/>
                </a:cxn>
                <a:cxn ang="0">
                  <a:pos x="43548300" y="1011321490"/>
                </a:cxn>
                <a:cxn ang="0">
                  <a:pos x="43548300" y="856814092"/>
                </a:cxn>
                <a:cxn ang="0">
                  <a:pos x="72580500" y="688259886"/>
                </a:cxn>
                <a:cxn ang="0">
                  <a:pos x="72580500" y="14046808"/>
                </a:cxn>
              </a:cxnLst>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w="9525">
              <a:noFill/>
            </a:ln>
          </p:spPr>
          <p:txBody>
            <a:bodyPr/>
            <a:p>
              <a:endParaRPr lang="zh-CN" altLang="en-US"/>
            </a:p>
          </p:txBody>
        </p:sp>
        <p:sp>
          <p:nvSpPr>
            <p:cNvPr id="44189" name="Freeform 849"/>
            <p:cNvSpPr>
              <a:spLocks noEditPoints="1"/>
            </p:cNvSpPr>
            <p:nvPr/>
          </p:nvSpPr>
          <p:spPr>
            <a:xfrm>
              <a:off x="146050" y="127000"/>
              <a:ext cx="26988" cy="63500"/>
            </a:xfrm>
            <a:custGeom>
              <a:avLst/>
              <a:gdLst/>
              <a:ahLst/>
              <a:cxnLst>
                <a:cxn ang="0">
                  <a:pos x="59458419" y="209284794"/>
                </a:cxn>
                <a:cxn ang="0">
                  <a:pos x="74321097" y="209284794"/>
                </a:cxn>
                <a:cxn ang="0">
                  <a:pos x="104050306" y="0"/>
                </a:cxn>
                <a:cxn ang="0">
                  <a:pos x="0" y="237191176"/>
                </a:cxn>
                <a:cxn ang="0">
                  <a:pos x="59458419" y="209284794"/>
                </a:cxn>
                <a:cxn ang="0">
                  <a:pos x="89187629" y="41857706"/>
                </a:cxn>
                <a:cxn ang="0">
                  <a:pos x="89187629" y="55809029"/>
                </a:cxn>
                <a:cxn ang="0">
                  <a:pos x="29729210" y="195333471"/>
                </a:cxn>
                <a:cxn ang="0">
                  <a:pos x="14862677" y="209284794"/>
                </a:cxn>
                <a:cxn ang="0">
                  <a:pos x="89187629" y="41857706"/>
                </a:cxn>
              </a:cxnLst>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w="9525">
              <a:noFill/>
            </a:ln>
          </p:spPr>
          <p:txBody>
            <a:bodyPr/>
            <a:p>
              <a:endParaRPr lang="zh-CN" altLang="en-US"/>
            </a:p>
          </p:txBody>
        </p:sp>
        <p:sp>
          <p:nvSpPr>
            <p:cNvPr id="44190" name="Freeform 850"/>
            <p:cNvSpPr/>
            <p:nvPr/>
          </p:nvSpPr>
          <p:spPr>
            <a:xfrm>
              <a:off x="150812" y="138113"/>
              <a:ext cx="17463" cy="44450"/>
            </a:xfrm>
            <a:custGeom>
              <a:avLst/>
              <a:gdLst/>
              <a:ahLst/>
              <a:cxnLst>
                <a:cxn ang="0">
                  <a:pos x="60991274" y="13720233"/>
                </a:cxn>
                <a:cxn ang="0">
                  <a:pos x="60991274" y="0"/>
                </a:cxn>
                <a:cxn ang="0">
                  <a:pos x="0" y="164650208"/>
                </a:cxn>
                <a:cxn ang="0">
                  <a:pos x="12199652" y="150929975"/>
                </a:cxn>
                <a:cxn ang="0">
                  <a:pos x="60991274" y="13720233"/>
                </a:cxn>
              </a:cxnLst>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w="9525">
              <a:noFill/>
            </a:ln>
          </p:spPr>
          <p:txBody>
            <a:bodyPr/>
            <a:p>
              <a:endParaRPr lang="zh-CN" altLang="en-US"/>
            </a:p>
          </p:txBody>
        </p:sp>
        <p:sp>
          <p:nvSpPr>
            <p:cNvPr id="44191" name="Freeform 851"/>
            <p:cNvSpPr/>
            <p:nvPr/>
          </p:nvSpPr>
          <p:spPr>
            <a:xfrm>
              <a:off x="165100" y="127000"/>
              <a:ext cx="26988" cy="55563"/>
            </a:xfrm>
            <a:custGeom>
              <a:avLst/>
              <a:gdLst/>
              <a:ahLst/>
              <a:cxnLst>
                <a:cxn ang="0">
                  <a:pos x="59458419" y="192096108"/>
                </a:cxn>
                <a:cxn ang="0">
                  <a:pos x="104050306" y="192096108"/>
                </a:cxn>
                <a:cxn ang="0">
                  <a:pos x="29729210" y="0"/>
                </a:cxn>
                <a:cxn ang="0">
                  <a:pos x="0" y="205816465"/>
                </a:cxn>
                <a:cxn ang="0">
                  <a:pos x="59458419" y="192096108"/>
                </a:cxn>
              </a:cxnLst>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w="9525">
              <a:noFill/>
            </a:ln>
          </p:spPr>
          <p:txBody>
            <a:bodyPr/>
            <a:p>
              <a:endParaRPr lang="zh-CN" altLang="en-US"/>
            </a:p>
          </p:txBody>
        </p:sp>
        <p:sp>
          <p:nvSpPr>
            <p:cNvPr id="44192" name="Freeform 852"/>
            <p:cNvSpPr/>
            <p:nvPr/>
          </p:nvSpPr>
          <p:spPr>
            <a:xfrm>
              <a:off x="180975" y="179388"/>
              <a:ext cx="11113" cy="7938"/>
            </a:xfrm>
            <a:custGeom>
              <a:avLst/>
              <a:gdLst/>
              <a:ahLst/>
              <a:cxnLst>
                <a:cxn ang="0">
                  <a:pos x="41166256" y="0"/>
                </a:cxn>
                <a:cxn ang="0">
                  <a:pos x="0" y="0"/>
                </a:cxn>
                <a:cxn ang="0">
                  <a:pos x="0" y="31505922"/>
                </a:cxn>
                <a:cxn ang="0">
                  <a:pos x="41166256" y="0"/>
                </a:cxn>
              </a:cxnLst>
              <a:pathLst>
                <a:path w="3" h="2">
                  <a:moveTo>
                    <a:pt x="3" y="0"/>
                  </a:moveTo>
                  <a:cubicBezTo>
                    <a:pt x="2" y="0"/>
                    <a:pt x="1" y="0"/>
                    <a:pt x="0" y="0"/>
                  </a:cubicBezTo>
                  <a:cubicBezTo>
                    <a:pt x="0" y="1"/>
                    <a:pt x="0" y="2"/>
                    <a:pt x="0" y="2"/>
                  </a:cubicBezTo>
                  <a:lnTo>
                    <a:pt x="3" y="0"/>
                  </a:lnTo>
                  <a:close/>
                </a:path>
              </a:pathLst>
            </a:custGeom>
            <a:solidFill>
              <a:srgbClr val="000000"/>
            </a:solidFill>
            <a:ln w="9525">
              <a:noFill/>
            </a:ln>
          </p:spPr>
          <p:txBody>
            <a:bodyPr/>
            <a:p>
              <a:endParaRPr lang="zh-CN" altLang="en-US"/>
            </a:p>
          </p:txBody>
        </p:sp>
        <p:sp>
          <p:nvSpPr>
            <p:cNvPr id="44193" name="Freeform 853"/>
            <p:cNvSpPr/>
            <p:nvPr/>
          </p:nvSpPr>
          <p:spPr>
            <a:xfrm>
              <a:off x="165100" y="258763"/>
              <a:ext cx="3175" cy="14288"/>
            </a:xfrm>
            <a:custGeom>
              <a:avLst/>
              <a:gdLst/>
              <a:ahLst/>
              <a:cxnLst>
                <a:cxn ang="0">
                  <a:pos x="10080625" y="38277552"/>
                </a:cxn>
                <a:cxn ang="0">
                  <a:pos x="10080625" y="0"/>
                </a:cxn>
                <a:cxn ang="0">
                  <a:pos x="0" y="25518368"/>
                </a:cxn>
                <a:cxn ang="0">
                  <a:pos x="10080625" y="51036736"/>
                </a:cxn>
                <a:cxn ang="0">
                  <a:pos x="10080625" y="38277552"/>
                </a:cxn>
              </a:cxnLst>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w="9525">
              <a:noFill/>
            </a:ln>
          </p:spPr>
          <p:txBody>
            <a:bodyPr/>
            <a:p>
              <a:endParaRPr lang="zh-CN" altLang="en-US"/>
            </a:p>
          </p:txBody>
        </p:sp>
        <p:sp>
          <p:nvSpPr>
            <p:cNvPr id="44194" name="Freeform 854"/>
            <p:cNvSpPr/>
            <p:nvPr/>
          </p:nvSpPr>
          <p:spPr>
            <a:xfrm>
              <a:off x="157162" y="269875"/>
              <a:ext cx="4763" cy="11113"/>
            </a:xfrm>
            <a:custGeom>
              <a:avLst/>
              <a:gdLst/>
              <a:ahLst/>
              <a:cxnLst>
                <a:cxn ang="0">
                  <a:pos x="0" y="0"/>
                </a:cxn>
                <a:cxn ang="0">
                  <a:pos x="0" y="0"/>
                </a:cxn>
                <a:cxn ang="0">
                  <a:pos x="0" y="27445406"/>
                </a:cxn>
                <a:cxn ang="0">
                  <a:pos x="0" y="41166256"/>
                </a:cxn>
                <a:cxn ang="0">
                  <a:pos x="22686169" y="41166256"/>
                </a:cxn>
                <a:cxn ang="0">
                  <a:pos x="22686169" y="41166256"/>
                </a:cxn>
                <a:cxn ang="0">
                  <a:pos x="22686169" y="41166256"/>
                </a:cxn>
                <a:cxn ang="0">
                  <a:pos x="22686169" y="41166256"/>
                </a:cxn>
                <a:cxn ang="0">
                  <a:pos x="0" y="0"/>
                </a:cxn>
              </a:cxnLst>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w="9525">
              <a:noFill/>
            </a:ln>
          </p:spPr>
          <p:txBody>
            <a:bodyPr/>
            <a:p>
              <a:endParaRPr lang="zh-CN" altLang="en-US"/>
            </a:p>
          </p:txBody>
        </p:sp>
        <p:sp>
          <p:nvSpPr>
            <p:cNvPr id="44195" name="Freeform 855"/>
            <p:cNvSpPr/>
            <p:nvPr/>
          </p:nvSpPr>
          <p:spPr>
            <a:xfrm>
              <a:off x="161925" y="265113"/>
              <a:ext cx="3175" cy="12700"/>
            </a:xfrm>
            <a:custGeom>
              <a:avLst/>
              <a:gdLst/>
              <a:ahLst/>
              <a:cxnLst>
                <a:cxn ang="0">
                  <a:pos x="5040313" y="0"/>
                </a:cxn>
                <a:cxn ang="0">
                  <a:pos x="0" y="7561263"/>
                </a:cxn>
                <a:cxn ang="0">
                  <a:pos x="5040313" y="20161250"/>
                </a:cxn>
                <a:cxn ang="0">
                  <a:pos x="5040313" y="12601575"/>
                </a:cxn>
                <a:cxn ang="0">
                  <a:pos x="5040313" y="0"/>
                </a:cxn>
              </a:cxnLst>
              <a:pathLst>
                <a:path w="2" h="8">
                  <a:moveTo>
                    <a:pt x="2" y="0"/>
                  </a:moveTo>
                  <a:lnTo>
                    <a:pt x="0" y="3"/>
                  </a:lnTo>
                  <a:lnTo>
                    <a:pt x="2" y="8"/>
                  </a:lnTo>
                  <a:lnTo>
                    <a:pt x="2" y="5"/>
                  </a:lnTo>
                  <a:lnTo>
                    <a:pt x="2" y="0"/>
                  </a:lnTo>
                  <a:close/>
                </a:path>
              </a:pathLst>
            </a:custGeom>
            <a:solidFill>
              <a:srgbClr val="E2B987"/>
            </a:solidFill>
            <a:ln w="9525">
              <a:noFill/>
            </a:ln>
          </p:spPr>
          <p:txBody>
            <a:bodyPr/>
            <a:p>
              <a:endParaRPr lang="zh-CN" altLang="en-US"/>
            </a:p>
          </p:txBody>
        </p:sp>
        <p:sp>
          <p:nvSpPr>
            <p:cNvPr id="44196" name="Freeform 856"/>
            <p:cNvSpPr/>
            <p:nvPr/>
          </p:nvSpPr>
          <p:spPr>
            <a:xfrm>
              <a:off x="60325" y="366713"/>
              <a:ext cx="19050" cy="334963"/>
            </a:xfrm>
            <a:custGeom>
              <a:avLst/>
              <a:gdLst/>
              <a:ahLst/>
              <a:cxnLst>
                <a:cxn ang="0">
                  <a:pos x="72580500" y="0"/>
                </a:cxn>
                <a:cxn ang="0">
                  <a:pos x="0" y="169980550"/>
                </a:cxn>
                <a:cxn ang="0">
                  <a:pos x="29032200" y="665752135"/>
                </a:cxn>
                <a:cxn ang="0">
                  <a:pos x="0" y="892390359"/>
                </a:cxn>
                <a:cxn ang="0">
                  <a:pos x="29032200" y="1260676532"/>
                </a:cxn>
                <a:cxn ang="0">
                  <a:pos x="72580500" y="1260676532"/>
                </a:cxn>
                <a:cxn ang="0">
                  <a:pos x="43548300" y="1019872008"/>
                </a:cxn>
                <a:cxn ang="0">
                  <a:pos x="72580500" y="679914672"/>
                </a:cxn>
                <a:cxn ang="0">
                  <a:pos x="72580500" y="0"/>
                </a:cxn>
              </a:cxnLst>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w="9525">
              <a:noFill/>
            </a:ln>
          </p:spPr>
          <p:txBody>
            <a:bodyPr/>
            <a:p>
              <a:endParaRPr lang="zh-CN" altLang="en-US"/>
            </a:p>
          </p:txBody>
        </p:sp>
        <p:sp>
          <p:nvSpPr>
            <p:cNvPr id="44197" name="Freeform 857"/>
            <p:cNvSpPr/>
            <p:nvPr/>
          </p:nvSpPr>
          <p:spPr>
            <a:xfrm>
              <a:off x="30162" y="693738"/>
              <a:ext cx="49213" cy="33338"/>
            </a:xfrm>
            <a:custGeom>
              <a:avLst/>
              <a:gdLst/>
              <a:ahLst/>
              <a:cxnLst>
                <a:cxn ang="0">
                  <a:pos x="186301490" y="82326339"/>
                </a:cxn>
                <a:cxn ang="0">
                  <a:pos x="186301490" y="27440878"/>
                </a:cxn>
                <a:cxn ang="0">
                  <a:pos x="143308256" y="27440878"/>
                </a:cxn>
                <a:cxn ang="0">
                  <a:pos x="85986468" y="0"/>
                </a:cxn>
                <a:cxn ang="0">
                  <a:pos x="42993234" y="41165022"/>
                </a:cxn>
                <a:cxn ang="0">
                  <a:pos x="42993234" y="109770921"/>
                </a:cxn>
                <a:cxn ang="0">
                  <a:pos x="186301490" y="82326339"/>
                </a:cxn>
              </a:cxnLst>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w="9525">
              <a:noFill/>
            </a:ln>
          </p:spPr>
          <p:txBody>
            <a:bodyPr/>
            <a:p>
              <a:endParaRPr lang="zh-CN" altLang="en-US"/>
            </a:p>
          </p:txBody>
        </p:sp>
        <p:sp>
          <p:nvSpPr>
            <p:cNvPr id="44198" name="Freeform 858"/>
            <p:cNvSpPr/>
            <p:nvPr/>
          </p:nvSpPr>
          <p:spPr>
            <a:xfrm>
              <a:off x="82550" y="723900"/>
              <a:ext cx="46038" cy="47625"/>
            </a:xfrm>
            <a:custGeom>
              <a:avLst/>
              <a:gdLst/>
              <a:ahLst/>
              <a:cxnLst>
                <a:cxn ang="0">
                  <a:pos x="29437465" y="40261442"/>
                </a:cxn>
                <a:cxn ang="0">
                  <a:pos x="0" y="40261442"/>
                </a:cxn>
                <a:cxn ang="0">
                  <a:pos x="14720651" y="93945808"/>
                </a:cxn>
                <a:cxn ang="0">
                  <a:pos x="88312394" y="174472356"/>
                </a:cxn>
                <a:cxn ang="0">
                  <a:pos x="176624787" y="80526548"/>
                </a:cxn>
                <a:cxn ang="0">
                  <a:pos x="161907973" y="0"/>
                </a:cxn>
                <a:cxn ang="0">
                  <a:pos x="29437465" y="40261442"/>
                </a:cxn>
              </a:cxnLst>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w="9525">
              <a:noFill/>
            </a:ln>
          </p:spPr>
          <p:txBody>
            <a:bodyPr/>
            <a:p>
              <a:endParaRPr lang="zh-CN" altLang="en-US"/>
            </a:p>
          </p:txBody>
        </p:sp>
      </p:grpSp>
      <p:grpSp>
        <p:nvGrpSpPr>
          <p:cNvPr id="40104" name="组合 175"/>
          <p:cNvGrpSpPr/>
          <p:nvPr/>
        </p:nvGrpSpPr>
        <p:grpSpPr>
          <a:xfrm>
            <a:off x="6651625" y="3349625"/>
            <a:ext cx="363538" cy="1079500"/>
            <a:chOff x="0" y="0"/>
            <a:chExt cx="258762" cy="768351"/>
          </a:xfrm>
        </p:grpSpPr>
        <p:sp>
          <p:nvSpPr>
            <p:cNvPr id="44200" name="Freeform 662"/>
            <p:cNvSpPr>
              <a:spLocks noEditPoints="1"/>
            </p:cNvSpPr>
            <p:nvPr/>
          </p:nvSpPr>
          <p:spPr>
            <a:xfrm>
              <a:off x="96837" y="0"/>
              <a:ext cx="63500" cy="60325"/>
            </a:xfrm>
            <a:custGeom>
              <a:avLst/>
              <a:gdLst/>
              <a:ahLst/>
              <a:cxnLst>
                <a:cxn ang="0">
                  <a:pos x="153475765" y="0"/>
                </a:cxn>
                <a:cxn ang="0">
                  <a:pos x="69760353" y="28431927"/>
                </a:cxn>
                <a:cxn ang="0">
                  <a:pos x="41857706" y="71077931"/>
                </a:cxn>
                <a:cxn ang="0">
                  <a:pos x="27906382" y="199012175"/>
                </a:cxn>
                <a:cxn ang="0">
                  <a:pos x="55809029" y="227444102"/>
                </a:cxn>
                <a:cxn ang="0">
                  <a:pos x="55809029" y="142152092"/>
                </a:cxn>
                <a:cxn ang="0">
                  <a:pos x="97666735" y="71077931"/>
                </a:cxn>
                <a:cxn ang="0">
                  <a:pos x="223239853" y="56860083"/>
                </a:cxn>
                <a:cxn ang="0">
                  <a:pos x="209284794" y="14214078"/>
                </a:cxn>
                <a:cxn ang="0">
                  <a:pos x="153475765" y="0"/>
                </a:cxn>
                <a:cxn ang="0">
                  <a:pos x="181382147" y="14214078"/>
                </a:cxn>
                <a:cxn ang="0">
                  <a:pos x="195333471" y="14214078"/>
                </a:cxn>
                <a:cxn ang="0">
                  <a:pos x="55809029" y="71077931"/>
                </a:cxn>
                <a:cxn ang="0">
                  <a:pos x="181382147" y="14214078"/>
                </a:cxn>
              </a:cxnLst>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w="9525">
              <a:noFill/>
            </a:ln>
          </p:spPr>
          <p:txBody>
            <a:bodyPr/>
            <a:p>
              <a:endParaRPr lang="zh-CN" altLang="en-US"/>
            </a:p>
          </p:txBody>
        </p:sp>
        <p:sp>
          <p:nvSpPr>
            <p:cNvPr id="44201" name="Freeform 663"/>
            <p:cNvSpPr/>
            <p:nvPr/>
          </p:nvSpPr>
          <p:spPr>
            <a:xfrm>
              <a:off x="112712" y="0"/>
              <a:ext cx="36512" cy="19050"/>
            </a:xfrm>
            <a:custGeom>
              <a:avLst/>
              <a:gdLst/>
              <a:ahLst/>
              <a:cxnLst>
                <a:cxn ang="0">
                  <a:pos x="133312614" y="14516100"/>
                </a:cxn>
                <a:cxn ang="0">
                  <a:pos x="119982083" y="14516100"/>
                </a:cxn>
                <a:cxn ang="0">
                  <a:pos x="0" y="72580500"/>
                </a:cxn>
                <a:cxn ang="0">
                  <a:pos x="133312614" y="14516100"/>
                </a:cxn>
              </a:cxnLst>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w="9525">
              <a:noFill/>
            </a:ln>
          </p:spPr>
          <p:txBody>
            <a:bodyPr/>
            <a:p>
              <a:endParaRPr lang="zh-CN" altLang="en-US"/>
            </a:p>
          </p:txBody>
        </p:sp>
        <p:sp>
          <p:nvSpPr>
            <p:cNvPr id="44202" name="Freeform 664"/>
            <p:cNvSpPr/>
            <p:nvPr/>
          </p:nvSpPr>
          <p:spPr>
            <a:xfrm>
              <a:off x="123825" y="3175"/>
              <a:ext cx="55562" cy="57150"/>
            </a:xfrm>
            <a:custGeom>
              <a:avLst/>
              <a:gdLst/>
              <a:ahLst/>
              <a:cxnLst>
                <a:cxn ang="0">
                  <a:pos x="109764583" y="0"/>
                </a:cxn>
                <a:cxn ang="0">
                  <a:pos x="123484693" y="43548300"/>
                </a:cxn>
                <a:cxn ang="0">
                  <a:pos x="0" y="58064400"/>
                </a:cxn>
                <a:cxn ang="0">
                  <a:pos x="109764583" y="58064400"/>
                </a:cxn>
                <a:cxn ang="0">
                  <a:pos x="150924913" y="116128800"/>
                </a:cxn>
                <a:cxn ang="0">
                  <a:pos x="150924913" y="130644900"/>
                </a:cxn>
                <a:cxn ang="0">
                  <a:pos x="164648727" y="217741500"/>
                </a:cxn>
                <a:cxn ang="0">
                  <a:pos x="192088946" y="188709300"/>
                </a:cxn>
                <a:cxn ang="0">
                  <a:pos x="164648727" y="58064400"/>
                </a:cxn>
                <a:cxn ang="0">
                  <a:pos x="109764583" y="0"/>
                </a:cxn>
              </a:cxnLst>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w="9525">
              <a:noFill/>
            </a:ln>
          </p:spPr>
          <p:txBody>
            <a:bodyPr/>
            <a:p>
              <a:endParaRPr lang="zh-CN" altLang="en-US"/>
            </a:p>
          </p:txBody>
        </p:sp>
        <p:sp>
          <p:nvSpPr>
            <p:cNvPr id="44203" name="Freeform 665"/>
            <p:cNvSpPr/>
            <p:nvPr/>
          </p:nvSpPr>
          <p:spPr>
            <a:xfrm>
              <a:off x="112712" y="19050"/>
              <a:ext cx="55562" cy="41275"/>
            </a:xfrm>
            <a:custGeom>
              <a:avLst/>
              <a:gdLst/>
              <a:ahLst/>
              <a:cxnLst>
                <a:cxn ang="0">
                  <a:pos x="41160330" y="28160807"/>
                </a:cxn>
                <a:cxn ang="0">
                  <a:pos x="150924913" y="28160807"/>
                </a:cxn>
                <a:cxn ang="0">
                  <a:pos x="205809056" y="154875057"/>
                </a:cxn>
                <a:cxn ang="0">
                  <a:pos x="192088946" y="70396389"/>
                </a:cxn>
                <a:cxn ang="0">
                  <a:pos x="192088946" y="56317861"/>
                </a:cxn>
                <a:cxn ang="0">
                  <a:pos x="150924913" y="0"/>
                </a:cxn>
                <a:cxn ang="0">
                  <a:pos x="41160330" y="0"/>
                </a:cxn>
                <a:cxn ang="0">
                  <a:pos x="0" y="70396389"/>
                </a:cxn>
                <a:cxn ang="0">
                  <a:pos x="0" y="154875057"/>
                </a:cxn>
                <a:cxn ang="0">
                  <a:pos x="13720110" y="56317861"/>
                </a:cxn>
                <a:cxn ang="0">
                  <a:pos x="41160330" y="28160807"/>
                </a:cxn>
              </a:cxnLst>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w="9525">
              <a:noFill/>
            </a:ln>
          </p:spPr>
          <p:txBody>
            <a:bodyPr/>
            <a:p>
              <a:endParaRPr lang="zh-CN" altLang="en-US"/>
            </a:p>
          </p:txBody>
        </p:sp>
        <p:sp>
          <p:nvSpPr>
            <p:cNvPr id="44204" name="Freeform 666"/>
            <p:cNvSpPr>
              <a:spLocks noEditPoints="1"/>
            </p:cNvSpPr>
            <p:nvPr/>
          </p:nvSpPr>
          <p:spPr>
            <a:xfrm>
              <a:off x="104775" y="25400"/>
              <a:ext cx="71437" cy="79375"/>
            </a:xfrm>
            <a:custGeom>
              <a:avLst/>
              <a:gdLst/>
              <a:ahLst/>
              <a:cxnLst>
                <a:cxn ang="0">
                  <a:pos x="183773562" y="0"/>
                </a:cxn>
                <a:cxn ang="0">
                  <a:pos x="70681272" y="0"/>
                </a:cxn>
                <a:cxn ang="0">
                  <a:pos x="42411019" y="28575000"/>
                </a:cxn>
                <a:cxn ang="0">
                  <a:pos x="28274013" y="128579940"/>
                </a:cxn>
                <a:cxn ang="0">
                  <a:pos x="0" y="100004940"/>
                </a:cxn>
                <a:cxn ang="0">
                  <a:pos x="14137006" y="171438661"/>
                </a:cxn>
                <a:cxn ang="0">
                  <a:pos x="28274013" y="142867440"/>
                </a:cxn>
                <a:cxn ang="0">
                  <a:pos x="28274013" y="171438661"/>
                </a:cxn>
                <a:cxn ang="0">
                  <a:pos x="28274013" y="185726161"/>
                </a:cxn>
                <a:cxn ang="0">
                  <a:pos x="28274013" y="200013661"/>
                </a:cxn>
                <a:cxn ang="0">
                  <a:pos x="42411019" y="228584881"/>
                </a:cxn>
                <a:cxn ang="0">
                  <a:pos x="226180822" y="157151161"/>
                </a:cxn>
                <a:cxn ang="0">
                  <a:pos x="254454834" y="128579940"/>
                </a:cxn>
                <a:cxn ang="0">
                  <a:pos x="268591840" y="100004940"/>
                </a:cxn>
                <a:cxn ang="0">
                  <a:pos x="240317828" y="128579940"/>
                </a:cxn>
                <a:cxn ang="0">
                  <a:pos x="183773562" y="0"/>
                </a:cxn>
                <a:cxn ang="0">
                  <a:pos x="42411019" y="114292440"/>
                </a:cxn>
                <a:cxn ang="0">
                  <a:pos x="56544265" y="200013661"/>
                </a:cxn>
                <a:cxn ang="0">
                  <a:pos x="113092291" y="257159881"/>
                </a:cxn>
                <a:cxn ang="0">
                  <a:pos x="42411019" y="214297381"/>
                </a:cxn>
                <a:cxn ang="0">
                  <a:pos x="28274013" y="142867440"/>
                </a:cxn>
                <a:cxn ang="0">
                  <a:pos x="42411019" y="114292440"/>
                </a:cxn>
              </a:cxnLst>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w="9525">
              <a:noFill/>
            </a:ln>
          </p:spPr>
          <p:txBody>
            <a:bodyPr/>
            <a:p>
              <a:endParaRPr lang="zh-CN" altLang="en-US"/>
            </a:p>
          </p:txBody>
        </p:sp>
        <p:sp>
          <p:nvSpPr>
            <p:cNvPr id="44205" name="Freeform 667"/>
            <p:cNvSpPr/>
            <p:nvPr/>
          </p:nvSpPr>
          <p:spPr>
            <a:xfrm>
              <a:off x="112712" y="55563"/>
              <a:ext cx="22225" cy="38100"/>
            </a:xfrm>
            <a:custGeom>
              <a:avLst/>
              <a:gdLst/>
              <a:ahLst/>
              <a:cxnLst>
                <a:cxn ang="0">
                  <a:pos x="27440467" y="87096600"/>
                </a:cxn>
                <a:cxn ang="0">
                  <a:pos x="13720233" y="0"/>
                </a:cxn>
                <a:cxn ang="0">
                  <a:pos x="0" y="29032200"/>
                </a:cxn>
                <a:cxn ang="0">
                  <a:pos x="13720233" y="101612700"/>
                </a:cxn>
                <a:cxn ang="0">
                  <a:pos x="82325104" y="145161000"/>
                </a:cxn>
                <a:cxn ang="0">
                  <a:pos x="27440467" y="87096600"/>
                </a:cxn>
              </a:cxnLst>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w="9525">
              <a:noFill/>
            </a:ln>
          </p:spPr>
          <p:txBody>
            <a:bodyPr/>
            <a:p>
              <a:endParaRPr lang="zh-CN" altLang="en-US"/>
            </a:p>
          </p:txBody>
        </p:sp>
        <p:sp>
          <p:nvSpPr>
            <p:cNvPr id="44206" name="Freeform 668"/>
            <p:cNvSpPr/>
            <p:nvPr/>
          </p:nvSpPr>
          <p:spPr>
            <a:xfrm>
              <a:off x="115887" y="60325"/>
              <a:ext cx="55562" cy="55563"/>
            </a:xfrm>
            <a:custGeom>
              <a:avLst/>
              <a:gdLst/>
              <a:ahLst/>
              <a:cxnLst>
                <a:cxn ang="0">
                  <a:pos x="178368837" y="68605488"/>
                </a:cxn>
                <a:cxn ang="0">
                  <a:pos x="178368837" y="41164775"/>
                </a:cxn>
                <a:cxn ang="0">
                  <a:pos x="205809056" y="0"/>
                </a:cxn>
                <a:cxn ang="0">
                  <a:pos x="178368837" y="27440714"/>
                </a:cxn>
                <a:cxn ang="0">
                  <a:pos x="0" y="96046202"/>
                </a:cxn>
                <a:cxn ang="0">
                  <a:pos x="82324363" y="150931333"/>
                </a:cxn>
                <a:cxn ang="0">
                  <a:pos x="123484693" y="150931333"/>
                </a:cxn>
                <a:cxn ang="0">
                  <a:pos x="137204803" y="150931333"/>
                </a:cxn>
                <a:cxn ang="0">
                  <a:pos x="82324363" y="205816465"/>
                </a:cxn>
                <a:cxn ang="0">
                  <a:pos x="137204803" y="164651690"/>
                </a:cxn>
                <a:cxn ang="0">
                  <a:pos x="164648727" y="137210976"/>
                </a:cxn>
                <a:cxn ang="0">
                  <a:pos x="164648727" y="109770263"/>
                </a:cxn>
                <a:cxn ang="0">
                  <a:pos x="178368837" y="68605488"/>
                </a:cxn>
              </a:cxnLst>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w="9525">
              <a:noFill/>
            </a:ln>
          </p:spPr>
          <p:txBody>
            <a:bodyPr/>
            <a:p>
              <a:endParaRPr lang="zh-CN" altLang="en-US"/>
            </a:p>
          </p:txBody>
        </p:sp>
        <p:sp>
          <p:nvSpPr>
            <p:cNvPr id="44207" name="Freeform 669"/>
            <p:cNvSpPr/>
            <p:nvPr/>
          </p:nvSpPr>
          <p:spPr>
            <a:xfrm>
              <a:off x="107950" y="63500"/>
              <a:ext cx="4762" cy="7938"/>
            </a:xfrm>
            <a:custGeom>
              <a:avLst/>
              <a:gdLst/>
              <a:ahLst/>
              <a:cxnLst>
                <a:cxn ang="0">
                  <a:pos x="0" y="12602369"/>
                </a:cxn>
                <a:cxn ang="0">
                  <a:pos x="7558881" y="12602369"/>
                </a:cxn>
                <a:cxn ang="0">
                  <a:pos x="7558881" y="0"/>
                </a:cxn>
                <a:cxn ang="0">
                  <a:pos x="0" y="12602369"/>
                </a:cxn>
              </a:cxnLst>
              <a:pathLst>
                <a:path w="3" h="5">
                  <a:moveTo>
                    <a:pt x="0" y="5"/>
                  </a:moveTo>
                  <a:lnTo>
                    <a:pt x="3" y="5"/>
                  </a:lnTo>
                  <a:lnTo>
                    <a:pt x="3" y="0"/>
                  </a:lnTo>
                  <a:lnTo>
                    <a:pt x="0" y="5"/>
                  </a:lnTo>
                  <a:close/>
                </a:path>
              </a:pathLst>
            </a:custGeom>
            <a:solidFill>
              <a:srgbClr val="B68B5E"/>
            </a:solidFill>
            <a:ln w="9525">
              <a:noFill/>
            </a:ln>
          </p:spPr>
          <p:txBody>
            <a:bodyPr/>
            <a:p>
              <a:endParaRPr lang="zh-CN" altLang="en-US"/>
            </a:p>
          </p:txBody>
        </p:sp>
        <p:sp>
          <p:nvSpPr>
            <p:cNvPr id="44208" name="Freeform 670"/>
            <p:cNvSpPr/>
            <p:nvPr/>
          </p:nvSpPr>
          <p:spPr>
            <a:xfrm>
              <a:off x="77787" y="107950"/>
              <a:ext cx="57150" cy="104775"/>
            </a:xfrm>
            <a:custGeom>
              <a:avLst/>
              <a:gdLst/>
              <a:ahLst/>
              <a:cxnLst>
                <a:cxn ang="0">
                  <a:pos x="116128800" y="0"/>
                </a:cxn>
                <a:cxn ang="0">
                  <a:pos x="101612700" y="14002430"/>
                </a:cxn>
                <a:cxn ang="0">
                  <a:pos x="159677100" y="126021873"/>
                </a:cxn>
                <a:cxn ang="0">
                  <a:pos x="145161000" y="294047296"/>
                </a:cxn>
                <a:cxn ang="0">
                  <a:pos x="130644900" y="294047296"/>
                </a:cxn>
                <a:cxn ang="0">
                  <a:pos x="29032200" y="322052156"/>
                </a:cxn>
                <a:cxn ang="0">
                  <a:pos x="0" y="112019443"/>
                </a:cxn>
                <a:cxn ang="0">
                  <a:pos x="0" y="350057017"/>
                </a:cxn>
                <a:cxn ang="0">
                  <a:pos x="130644900" y="392064308"/>
                </a:cxn>
                <a:cxn ang="0">
                  <a:pos x="58064400" y="350057017"/>
                </a:cxn>
                <a:cxn ang="0">
                  <a:pos x="29032200" y="336054587"/>
                </a:cxn>
                <a:cxn ang="0">
                  <a:pos x="72580500" y="322052156"/>
                </a:cxn>
                <a:cxn ang="0">
                  <a:pos x="130644900" y="322052156"/>
                </a:cxn>
                <a:cxn ang="0">
                  <a:pos x="130644900" y="308049726"/>
                </a:cxn>
                <a:cxn ang="0">
                  <a:pos x="159677100" y="308049726"/>
                </a:cxn>
                <a:cxn ang="0">
                  <a:pos x="188709300" y="140024304"/>
                </a:cxn>
                <a:cxn ang="0">
                  <a:pos x="217741500" y="84014582"/>
                </a:cxn>
                <a:cxn ang="0">
                  <a:pos x="203225400" y="70012152"/>
                </a:cxn>
                <a:cxn ang="0">
                  <a:pos x="188709300" y="112019443"/>
                </a:cxn>
                <a:cxn ang="0">
                  <a:pos x="116128800" y="0"/>
                </a:cxn>
              </a:cxnLst>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w="9525">
              <a:noFill/>
            </a:ln>
          </p:spPr>
          <p:txBody>
            <a:bodyPr/>
            <a:p>
              <a:endParaRPr lang="zh-CN" altLang="en-US"/>
            </a:p>
          </p:txBody>
        </p:sp>
        <p:sp>
          <p:nvSpPr>
            <p:cNvPr id="44209" name="Freeform 671"/>
            <p:cNvSpPr>
              <a:spLocks noEditPoints="1"/>
            </p:cNvSpPr>
            <p:nvPr/>
          </p:nvSpPr>
          <p:spPr>
            <a:xfrm>
              <a:off x="44450" y="112713"/>
              <a:ext cx="120650" cy="127000"/>
            </a:xfrm>
            <a:custGeom>
              <a:avLst/>
              <a:gdLst/>
              <a:ahLst/>
              <a:cxnLst>
                <a:cxn ang="0">
                  <a:pos x="227444102" y="0"/>
                </a:cxn>
                <a:cxn ang="0">
                  <a:pos x="85292009" y="41857706"/>
                </a:cxn>
                <a:cxn ang="0">
                  <a:pos x="28431927" y="125573118"/>
                </a:cxn>
                <a:cxn ang="0">
                  <a:pos x="0" y="390666941"/>
                </a:cxn>
                <a:cxn ang="0">
                  <a:pos x="0" y="432524647"/>
                </a:cxn>
                <a:cxn ang="0">
                  <a:pos x="454888203" y="432524647"/>
                </a:cxn>
                <a:cxn ang="0">
                  <a:pos x="255876028" y="376715618"/>
                </a:cxn>
                <a:cxn ang="0">
                  <a:pos x="127938014" y="334857912"/>
                </a:cxn>
                <a:cxn ang="0">
                  <a:pos x="127938014" y="97666735"/>
                </a:cxn>
                <a:cxn ang="0">
                  <a:pos x="156366170" y="306951529"/>
                </a:cxn>
                <a:cxn ang="0">
                  <a:pos x="255876028" y="279048882"/>
                </a:cxn>
                <a:cxn ang="0">
                  <a:pos x="270090106" y="279048882"/>
                </a:cxn>
                <a:cxn ang="0">
                  <a:pos x="284304184" y="111618059"/>
                </a:cxn>
                <a:cxn ang="0">
                  <a:pos x="227444102" y="0"/>
                </a:cxn>
                <a:cxn ang="0">
                  <a:pos x="227444102" y="0"/>
                </a:cxn>
                <a:cxn ang="0">
                  <a:pos x="227444102" y="27906382"/>
                </a:cxn>
                <a:cxn ang="0">
                  <a:pos x="71077931" y="97666735"/>
                </a:cxn>
                <a:cxn ang="0">
                  <a:pos x="14214078" y="390666941"/>
                </a:cxn>
                <a:cxn ang="0">
                  <a:pos x="14214078" y="432524647"/>
                </a:cxn>
                <a:cxn ang="0">
                  <a:pos x="0" y="432524647"/>
                </a:cxn>
                <a:cxn ang="0">
                  <a:pos x="0" y="390666941"/>
                </a:cxn>
                <a:cxn ang="0">
                  <a:pos x="0" y="390666941"/>
                </a:cxn>
                <a:cxn ang="0">
                  <a:pos x="42646005" y="125573118"/>
                </a:cxn>
                <a:cxn ang="0">
                  <a:pos x="85292009" y="55809029"/>
                </a:cxn>
                <a:cxn ang="0">
                  <a:pos x="227444102" y="0"/>
                </a:cxn>
                <a:cxn ang="0">
                  <a:pos x="142152092" y="97666735"/>
                </a:cxn>
                <a:cxn ang="0">
                  <a:pos x="156366170" y="97666735"/>
                </a:cxn>
                <a:cxn ang="0">
                  <a:pos x="184798097" y="293000206"/>
                </a:cxn>
                <a:cxn ang="0">
                  <a:pos x="170584019" y="306951529"/>
                </a:cxn>
                <a:cxn ang="0">
                  <a:pos x="142152092" y="97666735"/>
                </a:cxn>
              </a:cxnLst>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w="9525">
              <a:noFill/>
            </a:ln>
          </p:spPr>
          <p:txBody>
            <a:bodyPr/>
            <a:p>
              <a:endParaRPr lang="zh-CN" altLang="en-US"/>
            </a:p>
          </p:txBody>
        </p:sp>
        <p:sp>
          <p:nvSpPr>
            <p:cNvPr id="44210" name="Freeform 672"/>
            <p:cNvSpPr/>
            <p:nvPr/>
          </p:nvSpPr>
          <p:spPr>
            <a:xfrm>
              <a:off x="44450" y="112713"/>
              <a:ext cx="60325" cy="115888"/>
            </a:xfrm>
            <a:custGeom>
              <a:avLst/>
              <a:gdLst/>
              <a:ahLst/>
              <a:cxnLst>
                <a:cxn ang="0">
                  <a:pos x="227444102" y="27951438"/>
                </a:cxn>
                <a:cxn ang="0">
                  <a:pos x="227444102" y="0"/>
                </a:cxn>
                <a:cxn ang="0">
                  <a:pos x="85292009" y="55899138"/>
                </a:cxn>
                <a:cxn ang="0">
                  <a:pos x="42646005" y="125775863"/>
                </a:cxn>
                <a:cxn ang="0">
                  <a:pos x="0" y="391301439"/>
                </a:cxn>
                <a:cxn ang="0">
                  <a:pos x="0" y="391301439"/>
                </a:cxn>
                <a:cxn ang="0">
                  <a:pos x="0" y="433226727"/>
                </a:cxn>
                <a:cxn ang="0">
                  <a:pos x="14214078" y="433226727"/>
                </a:cxn>
                <a:cxn ang="0">
                  <a:pos x="14214078" y="391301439"/>
                </a:cxn>
                <a:cxn ang="0">
                  <a:pos x="71077931" y="97824425"/>
                </a:cxn>
                <a:cxn ang="0">
                  <a:pos x="227444102" y="27951438"/>
                </a:cxn>
              </a:cxnLst>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w="9525">
              <a:noFill/>
            </a:ln>
          </p:spPr>
          <p:txBody>
            <a:bodyPr/>
            <a:p>
              <a:endParaRPr lang="zh-CN" altLang="en-US"/>
            </a:p>
          </p:txBody>
        </p:sp>
        <p:sp>
          <p:nvSpPr>
            <p:cNvPr id="44211" name="Freeform 673"/>
            <p:cNvSpPr/>
            <p:nvPr/>
          </p:nvSpPr>
          <p:spPr>
            <a:xfrm>
              <a:off x="82550" y="138113"/>
              <a:ext cx="11112" cy="57150"/>
            </a:xfrm>
            <a:custGeom>
              <a:avLst/>
              <a:gdLst/>
              <a:ahLst/>
              <a:cxnLst>
                <a:cxn ang="0">
                  <a:pos x="13719616" y="0"/>
                </a:cxn>
                <a:cxn ang="0">
                  <a:pos x="0" y="0"/>
                </a:cxn>
                <a:cxn ang="0">
                  <a:pos x="27439232" y="217741500"/>
                </a:cxn>
                <a:cxn ang="0">
                  <a:pos x="41158848" y="203225400"/>
                </a:cxn>
                <a:cxn ang="0">
                  <a:pos x="13719616" y="0"/>
                </a:cxn>
              </a:cxnLst>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w="9525">
              <a:noFill/>
            </a:ln>
          </p:spPr>
          <p:txBody>
            <a:bodyPr/>
            <a:p>
              <a:endParaRPr lang="zh-CN" altLang="en-US"/>
            </a:p>
          </p:txBody>
        </p:sp>
        <p:sp>
          <p:nvSpPr>
            <p:cNvPr id="44212" name="Freeform 674"/>
            <p:cNvSpPr/>
            <p:nvPr/>
          </p:nvSpPr>
          <p:spPr>
            <a:xfrm>
              <a:off x="85725" y="195263"/>
              <a:ext cx="26987" cy="6350"/>
            </a:xfrm>
            <a:custGeom>
              <a:avLst/>
              <a:gdLst/>
              <a:ahLst/>
              <a:cxnLst>
                <a:cxn ang="0">
                  <a:pos x="42841069" y="0"/>
                </a:cxn>
                <a:cxn ang="0">
                  <a:pos x="17639973" y="0"/>
                </a:cxn>
                <a:cxn ang="0">
                  <a:pos x="0" y="5040313"/>
                </a:cxn>
                <a:cxn ang="0">
                  <a:pos x="12599754" y="10080625"/>
                </a:cxn>
                <a:cxn ang="0">
                  <a:pos x="42841069" y="5040313"/>
                </a:cxn>
                <a:cxn ang="0">
                  <a:pos x="42841069" y="0"/>
                </a:cxn>
              </a:cxnLst>
              <a:pathLst>
                <a:path w="17" h="4">
                  <a:moveTo>
                    <a:pt x="17" y="0"/>
                  </a:moveTo>
                  <a:lnTo>
                    <a:pt x="7" y="0"/>
                  </a:lnTo>
                  <a:lnTo>
                    <a:pt x="0" y="2"/>
                  </a:lnTo>
                  <a:lnTo>
                    <a:pt x="5" y="4"/>
                  </a:lnTo>
                  <a:lnTo>
                    <a:pt x="17" y="2"/>
                  </a:lnTo>
                  <a:lnTo>
                    <a:pt x="17" y="0"/>
                  </a:lnTo>
                  <a:close/>
                </a:path>
              </a:pathLst>
            </a:custGeom>
            <a:solidFill>
              <a:srgbClr val="E2B987"/>
            </a:solidFill>
            <a:ln w="9525">
              <a:noFill/>
            </a:ln>
          </p:spPr>
          <p:txBody>
            <a:bodyPr/>
            <a:p>
              <a:endParaRPr lang="zh-CN" altLang="en-US"/>
            </a:p>
          </p:txBody>
        </p:sp>
        <p:sp>
          <p:nvSpPr>
            <p:cNvPr id="44213" name="Freeform 675"/>
            <p:cNvSpPr/>
            <p:nvPr/>
          </p:nvSpPr>
          <p:spPr>
            <a:xfrm>
              <a:off x="93662" y="198438"/>
              <a:ext cx="19050" cy="14288"/>
            </a:xfrm>
            <a:custGeom>
              <a:avLst/>
              <a:gdLst/>
              <a:ahLst/>
              <a:cxnLst>
                <a:cxn ang="0">
                  <a:pos x="0" y="5040489"/>
                </a:cxn>
                <a:cxn ang="0">
                  <a:pos x="30241875" y="22682994"/>
                </a:cxn>
                <a:cxn ang="0">
                  <a:pos x="30241875" y="12602016"/>
                </a:cxn>
                <a:cxn ang="0">
                  <a:pos x="30241875" y="0"/>
                </a:cxn>
                <a:cxn ang="0">
                  <a:pos x="0" y="5040489"/>
                </a:cxn>
              </a:cxnLst>
              <a:pathLst>
                <a:path w="12" h="9">
                  <a:moveTo>
                    <a:pt x="0" y="2"/>
                  </a:moveTo>
                  <a:lnTo>
                    <a:pt x="12" y="9"/>
                  </a:lnTo>
                  <a:lnTo>
                    <a:pt x="12" y="5"/>
                  </a:lnTo>
                  <a:lnTo>
                    <a:pt x="12" y="0"/>
                  </a:lnTo>
                  <a:lnTo>
                    <a:pt x="0" y="2"/>
                  </a:lnTo>
                  <a:close/>
                </a:path>
              </a:pathLst>
            </a:custGeom>
            <a:solidFill>
              <a:srgbClr val="B68B5E"/>
            </a:solidFill>
            <a:ln w="9525">
              <a:noFill/>
            </a:ln>
          </p:spPr>
          <p:txBody>
            <a:bodyPr/>
            <a:p>
              <a:endParaRPr lang="zh-CN" altLang="en-US"/>
            </a:p>
          </p:txBody>
        </p:sp>
        <p:sp>
          <p:nvSpPr>
            <p:cNvPr id="44214" name="Freeform 676"/>
            <p:cNvSpPr>
              <a:spLocks noEditPoints="1"/>
            </p:cNvSpPr>
            <p:nvPr/>
          </p:nvSpPr>
          <p:spPr>
            <a:xfrm>
              <a:off x="112712" y="112713"/>
              <a:ext cx="112712" cy="115888"/>
            </a:xfrm>
            <a:custGeom>
              <a:avLst/>
              <a:gdLst/>
              <a:ahLst/>
              <a:cxnLst>
                <a:cxn ang="0">
                  <a:pos x="0" y="321424714"/>
                </a:cxn>
                <a:cxn ang="0">
                  <a:pos x="0" y="349376152"/>
                </a:cxn>
                <a:cxn ang="0">
                  <a:pos x="282309746" y="419252877"/>
                </a:cxn>
                <a:cxn ang="0">
                  <a:pos x="423466498" y="279499426"/>
                </a:cxn>
                <a:cxn ang="0">
                  <a:pos x="367005300" y="41925288"/>
                </a:cxn>
                <a:cxn ang="0">
                  <a:pos x="239963848" y="0"/>
                </a:cxn>
                <a:cxn ang="0">
                  <a:pos x="127041452" y="125775863"/>
                </a:cxn>
                <a:cxn ang="0">
                  <a:pos x="141156752" y="153727301"/>
                </a:cxn>
                <a:cxn ang="0">
                  <a:pos x="155272051" y="293477014"/>
                </a:cxn>
                <a:cxn ang="0">
                  <a:pos x="282309746" y="251551726"/>
                </a:cxn>
                <a:cxn ang="0">
                  <a:pos x="296425046" y="139749713"/>
                </a:cxn>
                <a:cxn ang="0">
                  <a:pos x="296425046" y="237574138"/>
                </a:cxn>
                <a:cxn ang="0">
                  <a:pos x="352890001" y="223600289"/>
                </a:cxn>
                <a:cxn ang="0">
                  <a:pos x="352890001" y="223600289"/>
                </a:cxn>
                <a:cxn ang="0">
                  <a:pos x="352890001" y="237574138"/>
                </a:cxn>
                <a:cxn ang="0">
                  <a:pos x="381120600" y="223600289"/>
                </a:cxn>
                <a:cxn ang="0">
                  <a:pos x="381120600" y="237574138"/>
                </a:cxn>
                <a:cxn ang="0">
                  <a:pos x="381120600" y="237574138"/>
                </a:cxn>
                <a:cxn ang="0">
                  <a:pos x="395235899" y="237574138"/>
                </a:cxn>
                <a:cxn ang="0">
                  <a:pos x="395235899" y="251551726"/>
                </a:cxn>
                <a:cxn ang="0">
                  <a:pos x="395235899" y="251551726"/>
                </a:cxn>
                <a:cxn ang="0">
                  <a:pos x="338774701" y="279499426"/>
                </a:cxn>
                <a:cxn ang="0">
                  <a:pos x="324659402" y="279499426"/>
                </a:cxn>
                <a:cxn ang="0">
                  <a:pos x="310540345" y="279499426"/>
                </a:cxn>
                <a:cxn ang="0">
                  <a:pos x="296425046" y="279499426"/>
                </a:cxn>
                <a:cxn ang="0">
                  <a:pos x="282309746" y="279499426"/>
                </a:cxn>
                <a:cxn ang="0">
                  <a:pos x="282309746" y="279499426"/>
                </a:cxn>
                <a:cxn ang="0">
                  <a:pos x="268194447" y="279499426"/>
                </a:cxn>
                <a:cxn ang="0">
                  <a:pos x="155272051" y="293477014"/>
                </a:cxn>
                <a:cxn ang="0">
                  <a:pos x="42345898" y="293477014"/>
                </a:cxn>
                <a:cxn ang="0">
                  <a:pos x="28230599" y="293477014"/>
                </a:cxn>
                <a:cxn ang="0">
                  <a:pos x="0" y="293477014"/>
                </a:cxn>
                <a:cxn ang="0">
                  <a:pos x="0" y="307450864"/>
                </a:cxn>
                <a:cxn ang="0">
                  <a:pos x="0" y="321424714"/>
                </a:cxn>
                <a:cxn ang="0">
                  <a:pos x="141156752" y="125775863"/>
                </a:cxn>
                <a:cxn ang="0">
                  <a:pos x="155272051" y="111802013"/>
                </a:cxn>
                <a:cxn ang="0">
                  <a:pos x="169387351" y="265525576"/>
                </a:cxn>
                <a:cxn ang="0">
                  <a:pos x="155272051" y="279499426"/>
                </a:cxn>
                <a:cxn ang="0">
                  <a:pos x="141156752" y="153727301"/>
                </a:cxn>
                <a:cxn ang="0">
                  <a:pos x="141156752" y="153727301"/>
                </a:cxn>
                <a:cxn ang="0">
                  <a:pos x="141156752" y="125775863"/>
                </a:cxn>
                <a:cxn ang="0">
                  <a:pos x="14115299" y="321424714"/>
                </a:cxn>
                <a:cxn ang="0">
                  <a:pos x="14115299" y="307450864"/>
                </a:cxn>
                <a:cxn ang="0">
                  <a:pos x="338774701" y="279499426"/>
                </a:cxn>
                <a:cxn ang="0">
                  <a:pos x="338774701" y="279499426"/>
                </a:cxn>
                <a:cxn ang="0">
                  <a:pos x="395235899" y="265525576"/>
                </a:cxn>
                <a:cxn ang="0">
                  <a:pos x="381120600" y="307450864"/>
                </a:cxn>
                <a:cxn ang="0">
                  <a:pos x="14115299" y="321424714"/>
                </a:cxn>
              </a:cxnLst>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w="9525">
              <a:noFill/>
            </a:ln>
          </p:spPr>
          <p:txBody>
            <a:bodyPr/>
            <a:p>
              <a:endParaRPr lang="zh-CN" altLang="en-US"/>
            </a:p>
          </p:txBody>
        </p:sp>
        <p:sp>
          <p:nvSpPr>
            <p:cNvPr id="44215" name="Freeform 677"/>
            <p:cNvSpPr/>
            <p:nvPr/>
          </p:nvSpPr>
          <p:spPr>
            <a:xfrm>
              <a:off x="149225" y="142875"/>
              <a:ext cx="7937" cy="44450"/>
            </a:xfrm>
            <a:custGeom>
              <a:avLst/>
              <a:gdLst/>
              <a:ahLst/>
              <a:cxnLst>
                <a:cxn ang="0">
                  <a:pos x="7559199" y="0"/>
                </a:cxn>
                <a:cxn ang="0">
                  <a:pos x="0" y="5040313"/>
                </a:cxn>
                <a:cxn ang="0">
                  <a:pos x="0" y="17641888"/>
                </a:cxn>
                <a:cxn ang="0">
                  <a:pos x="0" y="17641888"/>
                </a:cxn>
                <a:cxn ang="0">
                  <a:pos x="7559199" y="70564375"/>
                </a:cxn>
                <a:cxn ang="0">
                  <a:pos x="12599194" y="65524063"/>
                </a:cxn>
                <a:cxn ang="0">
                  <a:pos x="7559199" y="0"/>
                </a:cxn>
              </a:cxnLst>
              <a:pathLst>
                <a:path w="5" h="28">
                  <a:moveTo>
                    <a:pt x="3" y="0"/>
                  </a:moveTo>
                  <a:lnTo>
                    <a:pt x="0" y="2"/>
                  </a:lnTo>
                  <a:lnTo>
                    <a:pt x="0" y="7"/>
                  </a:lnTo>
                  <a:lnTo>
                    <a:pt x="3" y="28"/>
                  </a:lnTo>
                  <a:lnTo>
                    <a:pt x="5" y="26"/>
                  </a:lnTo>
                  <a:lnTo>
                    <a:pt x="3" y="0"/>
                  </a:lnTo>
                  <a:close/>
                </a:path>
              </a:pathLst>
            </a:custGeom>
            <a:solidFill>
              <a:srgbClr val="0086CA"/>
            </a:solidFill>
            <a:ln w="9525">
              <a:noFill/>
            </a:ln>
          </p:spPr>
          <p:txBody>
            <a:bodyPr/>
            <a:p>
              <a:endParaRPr lang="zh-CN" altLang="en-US"/>
            </a:p>
          </p:txBody>
        </p:sp>
        <p:sp>
          <p:nvSpPr>
            <p:cNvPr id="44216" name="Freeform 678"/>
            <p:cNvSpPr/>
            <p:nvPr/>
          </p:nvSpPr>
          <p:spPr>
            <a:xfrm>
              <a:off x="115887" y="184150"/>
              <a:ext cx="101600" cy="14288"/>
            </a:xfrm>
            <a:custGeom>
              <a:avLst/>
              <a:gdLst/>
              <a:ahLst/>
              <a:cxnLst>
                <a:cxn ang="0">
                  <a:pos x="0" y="17642505"/>
                </a:cxn>
                <a:cxn ang="0">
                  <a:pos x="0" y="22682994"/>
                </a:cxn>
                <a:cxn ang="0">
                  <a:pos x="153730325" y="17642505"/>
                </a:cxn>
                <a:cxn ang="0">
                  <a:pos x="161290000" y="0"/>
                </a:cxn>
                <a:cxn ang="0">
                  <a:pos x="136088438" y="5040489"/>
                </a:cxn>
                <a:cxn ang="0">
                  <a:pos x="136088438" y="5040489"/>
                </a:cxn>
                <a:cxn ang="0">
                  <a:pos x="0" y="17642505"/>
                </a:cxn>
              </a:cxnLst>
              <a:pathLst>
                <a:path w="64" h="9">
                  <a:moveTo>
                    <a:pt x="0" y="7"/>
                  </a:moveTo>
                  <a:lnTo>
                    <a:pt x="0" y="9"/>
                  </a:lnTo>
                  <a:lnTo>
                    <a:pt x="61" y="7"/>
                  </a:lnTo>
                  <a:lnTo>
                    <a:pt x="64" y="0"/>
                  </a:lnTo>
                  <a:lnTo>
                    <a:pt x="54" y="2"/>
                  </a:lnTo>
                  <a:lnTo>
                    <a:pt x="0" y="7"/>
                  </a:lnTo>
                  <a:close/>
                </a:path>
              </a:pathLst>
            </a:custGeom>
            <a:solidFill>
              <a:srgbClr val="0086CA"/>
            </a:solidFill>
            <a:ln w="9525">
              <a:noFill/>
            </a:ln>
          </p:spPr>
          <p:txBody>
            <a:bodyPr/>
            <a:p>
              <a:endParaRPr lang="zh-CN" altLang="en-US"/>
            </a:p>
          </p:txBody>
        </p:sp>
        <p:sp>
          <p:nvSpPr>
            <p:cNvPr id="44217" name="Freeform 679"/>
            <p:cNvSpPr/>
            <p:nvPr/>
          </p:nvSpPr>
          <p:spPr>
            <a:xfrm>
              <a:off x="71437" y="123825"/>
              <a:ext cx="160337" cy="195263"/>
            </a:xfrm>
            <a:custGeom>
              <a:avLst/>
              <a:gdLst/>
              <a:ahLst/>
              <a:cxnLst>
                <a:cxn ang="0">
                  <a:pos x="152939125" y="310209071"/>
                </a:cxn>
                <a:cxn ang="0">
                  <a:pos x="152939125" y="338409554"/>
                </a:cxn>
                <a:cxn ang="0">
                  <a:pos x="347591972" y="394814276"/>
                </a:cxn>
                <a:cxn ang="0">
                  <a:pos x="417111112" y="423014759"/>
                </a:cxn>
                <a:cxn ang="0">
                  <a:pos x="444920260" y="451215242"/>
                </a:cxn>
                <a:cxn ang="0">
                  <a:pos x="431015686" y="620421897"/>
                </a:cxn>
                <a:cxn ang="0">
                  <a:pos x="0" y="690923105"/>
                </a:cxn>
                <a:cxn ang="0">
                  <a:pos x="472725679" y="676822864"/>
                </a:cxn>
                <a:cxn ang="0">
                  <a:pos x="500534826" y="634522139"/>
                </a:cxn>
                <a:cxn ang="0">
                  <a:pos x="514435671" y="451215242"/>
                </a:cxn>
                <a:cxn ang="0">
                  <a:pos x="570050238" y="380714034"/>
                </a:cxn>
                <a:cxn ang="0">
                  <a:pos x="583954812" y="211507380"/>
                </a:cxn>
                <a:cxn ang="0">
                  <a:pos x="528340245" y="0"/>
                </a:cxn>
                <a:cxn ang="0">
                  <a:pos x="514435671" y="0"/>
                </a:cxn>
                <a:cxn ang="0">
                  <a:pos x="570050238" y="239707863"/>
                </a:cxn>
                <a:cxn ang="0">
                  <a:pos x="431015686" y="380714034"/>
                </a:cxn>
                <a:cxn ang="0">
                  <a:pos x="152939125" y="310209071"/>
                </a:cxn>
              </a:cxnLst>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w="9525">
              <a:noFill/>
            </a:ln>
          </p:spPr>
          <p:txBody>
            <a:bodyPr/>
            <a:p>
              <a:endParaRPr lang="zh-CN" altLang="en-US"/>
            </a:p>
          </p:txBody>
        </p:sp>
        <p:sp>
          <p:nvSpPr>
            <p:cNvPr id="44218" name="Freeform 680"/>
            <p:cNvSpPr>
              <a:spLocks noEditPoints="1"/>
            </p:cNvSpPr>
            <p:nvPr/>
          </p:nvSpPr>
          <p:spPr>
            <a:xfrm>
              <a:off x="63500" y="236538"/>
              <a:ext cx="127000" cy="74613"/>
            </a:xfrm>
            <a:custGeom>
              <a:avLst/>
              <a:gdLst/>
              <a:ahLst/>
              <a:cxnLst>
                <a:cxn ang="0">
                  <a:pos x="69760353" y="69587814"/>
                </a:cxn>
                <a:cxn ang="0">
                  <a:pos x="13951324" y="69587814"/>
                </a:cxn>
                <a:cxn ang="0">
                  <a:pos x="0" y="236601554"/>
                </a:cxn>
                <a:cxn ang="0">
                  <a:pos x="27906382" y="264435933"/>
                </a:cxn>
                <a:cxn ang="0">
                  <a:pos x="460431029" y="194848119"/>
                </a:cxn>
                <a:cxn ang="0">
                  <a:pos x="474382353" y="27834380"/>
                </a:cxn>
                <a:cxn ang="0">
                  <a:pos x="446475971" y="0"/>
                </a:cxn>
                <a:cxn ang="0">
                  <a:pos x="390666941" y="27834380"/>
                </a:cxn>
                <a:cxn ang="0">
                  <a:pos x="334857912" y="55672490"/>
                </a:cxn>
                <a:cxn ang="0">
                  <a:pos x="334857912" y="153094684"/>
                </a:cxn>
                <a:cxn ang="0">
                  <a:pos x="265097559" y="222682499"/>
                </a:cxn>
                <a:cxn ang="0">
                  <a:pos x="223239853" y="194848119"/>
                </a:cxn>
                <a:cxn ang="0">
                  <a:pos x="209284794" y="180929064"/>
                </a:cxn>
                <a:cxn ang="0">
                  <a:pos x="209284794" y="83506870"/>
                </a:cxn>
                <a:cxn ang="0">
                  <a:pos x="69760353" y="69587814"/>
                </a:cxn>
                <a:cxn ang="0">
                  <a:pos x="27906382" y="83506870"/>
                </a:cxn>
                <a:cxn ang="0">
                  <a:pos x="41857706" y="83506870"/>
                </a:cxn>
                <a:cxn ang="0">
                  <a:pos x="41857706" y="250520609"/>
                </a:cxn>
                <a:cxn ang="0">
                  <a:pos x="13951324" y="236601554"/>
                </a:cxn>
                <a:cxn ang="0">
                  <a:pos x="27906382" y="83506870"/>
                </a:cxn>
              </a:cxnLst>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w="9525">
              <a:noFill/>
            </a:ln>
          </p:spPr>
          <p:txBody>
            <a:bodyPr/>
            <a:p>
              <a:endParaRPr lang="zh-CN" altLang="en-US"/>
            </a:p>
          </p:txBody>
        </p:sp>
        <p:sp>
          <p:nvSpPr>
            <p:cNvPr id="44219" name="Freeform 681"/>
            <p:cNvSpPr/>
            <p:nvPr/>
          </p:nvSpPr>
          <p:spPr>
            <a:xfrm>
              <a:off x="66675" y="258763"/>
              <a:ext cx="7937" cy="44450"/>
            </a:xfrm>
            <a:custGeom>
              <a:avLst/>
              <a:gdLst/>
              <a:ahLst/>
              <a:cxnLst>
                <a:cxn ang="0">
                  <a:pos x="12599194" y="0"/>
                </a:cxn>
                <a:cxn ang="0">
                  <a:pos x="7559199" y="0"/>
                </a:cxn>
                <a:cxn ang="0">
                  <a:pos x="0" y="65524063"/>
                </a:cxn>
                <a:cxn ang="0">
                  <a:pos x="12599194" y="70564375"/>
                </a:cxn>
                <a:cxn ang="0">
                  <a:pos x="12599194" y="0"/>
                </a:cxn>
              </a:cxnLst>
              <a:pathLst>
                <a:path w="5" h="28">
                  <a:moveTo>
                    <a:pt x="5" y="0"/>
                  </a:moveTo>
                  <a:lnTo>
                    <a:pt x="3" y="0"/>
                  </a:lnTo>
                  <a:lnTo>
                    <a:pt x="0" y="26"/>
                  </a:lnTo>
                  <a:lnTo>
                    <a:pt x="5" y="28"/>
                  </a:lnTo>
                  <a:lnTo>
                    <a:pt x="5" y="0"/>
                  </a:lnTo>
                  <a:close/>
                </a:path>
              </a:pathLst>
            </a:custGeom>
            <a:solidFill>
              <a:srgbClr val="0086CA"/>
            </a:solidFill>
            <a:ln w="9525">
              <a:noFill/>
            </a:ln>
          </p:spPr>
          <p:txBody>
            <a:bodyPr/>
            <a:p>
              <a:endParaRPr lang="zh-CN" altLang="en-US"/>
            </a:p>
          </p:txBody>
        </p:sp>
        <p:sp>
          <p:nvSpPr>
            <p:cNvPr id="44220" name="Freeform 682"/>
            <p:cNvSpPr/>
            <p:nvPr/>
          </p:nvSpPr>
          <p:spPr>
            <a:xfrm>
              <a:off x="44450" y="228600"/>
              <a:ext cx="123825" cy="30163"/>
            </a:xfrm>
            <a:custGeom>
              <a:avLst/>
              <a:gdLst/>
              <a:ahLst/>
              <a:cxnLst>
                <a:cxn ang="0">
                  <a:pos x="84478668" y="99511507"/>
                </a:cxn>
                <a:cxn ang="0">
                  <a:pos x="140796530" y="99511507"/>
                </a:cxn>
                <a:cxn ang="0">
                  <a:pos x="281589307" y="113725821"/>
                </a:cxn>
                <a:cxn ang="0">
                  <a:pos x="366067975" y="99511507"/>
                </a:cxn>
                <a:cxn ang="0">
                  <a:pos x="408307309" y="85293423"/>
                </a:cxn>
                <a:cxn ang="0">
                  <a:pos x="464625170" y="56864796"/>
                </a:cxn>
                <a:cxn ang="0">
                  <a:pos x="450546643" y="0"/>
                </a:cxn>
                <a:cxn ang="0">
                  <a:pos x="0" y="0"/>
                </a:cxn>
                <a:cxn ang="0">
                  <a:pos x="84478668" y="99511507"/>
                </a:cxn>
              </a:cxnLst>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w="9525">
              <a:noFill/>
            </a:ln>
          </p:spPr>
          <p:txBody>
            <a:bodyPr/>
            <a:p>
              <a:endParaRPr lang="zh-CN" altLang="en-US"/>
            </a:p>
          </p:txBody>
        </p:sp>
        <p:sp>
          <p:nvSpPr>
            <p:cNvPr id="44221" name="Freeform 683"/>
            <p:cNvSpPr/>
            <p:nvPr/>
          </p:nvSpPr>
          <p:spPr>
            <a:xfrm>
              <a:off x="66675" y="303213"/>
              <a:ext cx="134937" cy="30163"/>
            </a:xfrm>
            <a:custGeom>
              <a:avLst/>
              <a:gdLst/>
              <a:ahLst/>
              <a:cxnLst>
                <a:cxn ang="0">
                  <a:pos x="14048441" y="14214314"/>
                </a:cxn>
                <a:cxn ang="0">
                  <a:pos x="0" y="71079110"/>
                </a:cxn>
                <a:cxn ang="0">
                  <a:pos x="505777610" y="71079110"/>
                </a:cxn>
                <a:cxn ang="0">
                  <a:pos x="491729169" y="0"/>
                </a:cxn>
                <a:cxn ang="0">
                  <a:pos x="14048441" y="14214314"/>
                </a:cxn>
              </a:cxnLst>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w="9525">
              <a:noFill/>
            </a:ln>
          </p:spPr>
          <p:txBody>
            <a:bodyPr/>
            <a:p>
              <a:endParaRPr lang="zh-CN" altLang="en-US"/>
            </a:p>
          </p:txBody>
        </p:sp>
        <p:sp>
          <p:nvSpPr>
            <p:cNvPr id="44222" name="Freeform 684"/>
            <p:cNvSpPr/>
            <p:nvPr/>
          </p:nvSpPr>
          <p:spPr>
            <a:xfrm>
              <a:off x="138112" y="93663"/>
              <a:ext cx="30162" cy="44450"/>
            </a:xfrm>
            <a:custGeom>
              <a:avLst/>
              <a:gdLst/>
              <a:ahLst/>
              <a:cxnLst>
                <a:cxn ang="0">
                  <a:pos x="113718281" y="54884638"/>
                </a:cxn>
                <a:cxn ang="0">
                  <a:pos x="85290596" y="0"/>
                </a:cxn>
                <a:cxn ang="0">
                  <a:pos x="85290596" y="13720233"/>
                </a:cxn>
                <a:cxn ang="0">
                  <a:pos x="56859140" y="41164404"/>
                </a:cxn>
                <a:cxn ang="0">
                  <a:pos x="0" y="82325104"/>
                </a:cxn>
                <a:cxn ang="0">
                  <a:pos x="28431455" y="123489508"/>
                </a:cxn>
                <a:cxn ang="0">
                  <a:pos x="42645298" y="164650208"/>
                </a:cxn>
                <a:cxn ang="0">
                  <a:pos x="113718281" y="54884638"/>
                </a:cxn>
              </a:cxnLst>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w="9525">
              <a:noFill/>
            </a:ln>
          </p:spPr>
          <p:txBody>
            <a:bodyPr/>
            <a:p>
              <a:endParaRPr lang="zh-CN" altLang="en-US"/>
            </a:p>
          </p:txBody>
        </p:sp>
        <p:sp>
          <p:nvSpPr>
            <p:cNvPr id="44223" name="Freeform 685"/>
            <p:cNvSpPr>
              <a:spLocks noEditPoints="1"/>
            </p:cNvSpPr>
            <p:nvPr/>
          </p:nvSpPr>
          <p:spPr>
            <a:xfrm>
              <a:off x="115887" y="85725"/>
              <a:ext cx="38100" cy="30163"/>
            </a:xfrm>
            <a:custGeom>
              <a:avLst/>
              <a:gdLst/>
              <a:ahLst/>
              <a:cxnLst>
                <a:cxn ang="0">
                  <a:pos x="145161000" y="56864796"/>
                </a:cxn>
                <a:cxn ang="0">
                  <a:pos x="130644900" y="56864796"/>
                </a:cxn>
                <a:cxn ang="0">
                  <a:pos x="87096600" y="56864796"/>
                </a:cxn>
                <a:cxn ang="0">
                  <a:pos x="0" y="0"/>
                </a:cxn>
                <a:cxn ang="0">
                  <a:pos x="0" y="56864796"/>
                </a:cxn>
                <a:cxn ang="0">
                  <a:pos x="87096600" y="113725821"/>
                </a:cxn>
                <a:cxn ang="0">
                  <a:pos x="145161000" y="56864796"/>
                </a:cxn>
                <a:cxn ang="0">
                  <a:pos x="14516100" y="28432398"/>
                </a:cxn>
                <a:cxn ang="0">
                  <a:pos x="29032200" y="42646712"/>
                </a:cxn>
                <a:cxn ang="0">
                  <a:pos x="29032200" y="71079110"/>
                </a:cxn>
                <a:cxn ang="0">
                  <a:pos x="14516100" y="56864796"/>
                </a:cxn>
                <a:cxn ang="0">
                  <a:pos x="14516100" y="28432398"/>
                </a:cxn>
              </a:cxnLst>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w="9525">
              <a:noFill/>
            </a:ln>
          </p:spPr>
          <p:txBody>
            <a:bodyPr/>
            <a:p>
              <a:endParaRPr lang="zh-CN" altLang="en-US"/>
            </a:p>
          </p:txBody>
        </p:sp>
        <p:sp>
          <p:nvSpPr>
            <p:cNvPr id="44224" name="Freeform 686"/>
            <p:cNvSpPr/>
            <p:nvPr/>
          </p:nvSpPr>
          <p:spPr>
            <a:xfrm>
              <a:off x="119062" y="93663"/>
              <a:ext cx="4762" cy="11113"/>
            </a:xfrm>
            <a:custGeom>
              <a:avLst/>
              <a:gdLst/>
              <a:ahLst/>
              <a:cxnLst>
                <a:cxn ang="0">
                  <a:pos x="7558881" y="5040539"/>
                </a:cxn>
                <a:cxn ang="0">
                  <a:pos x="0" y="0"/>
                </a:cxn>
                <a:cxn ang="0">
                  <a:pos x="0" y="12602142"/>
                </a:cxn>
                <a:cxn ang="0">
                  <a:pos x="7558881" y="17642681"/>
                </a:cxn>
                <a:cxn ang="0">
                  <a:pos x="7558881" y="5040539"/>
                </a:cxn>
              </a:cxnLst>
              <a:pathLst>
                <a:path w="3" h="7">
                  <a:moveTo>
                    <a:pt x="3" y="2"/>
                  </a:moveTo>
                  <a:lnTo>
                    <a:pt x="0" y="0"/>
                  </a:lnTo>
                  <a:lnTo>
                    <a:pt x="0" y="5"/>
                  </a:lnTo>
                  <a:lnTo>
                    <a:pt x="3" y="7"/>
                  </a:lnTo>
                  <a:lnTo>
                    <a:pt x="3" y="2"/>
                  </a:lnTo>
                  <a:close/>
                </a:path>
              </a:pathLst>
            </a:custGeom>
            <a:solidFill>
              <a:srgbClr val="F2E6DD"/>
            </a:solidFill>
            <a:ln w="9525">
              <a:noFill/>
            </a:ln>
          </p:spPr>
          <p:txBody>
            <a:bodyPr/>
            <a:p>
              <a:endParaRPr lang="zh-CN" altLang="en-US"/>
            </a:p>
          </p:txBody>
        </p:sp>
        <p:sp>
          <p:nvSpPr>
            <p:cNvPr id="44225" name="Freeform 687"/>
            <p:cNvSpPr>
              <a:spLocks noEditPoints="1"/>
            </p:cNvSpPr>
            <p:nvPr/>
          </p:nvSpPr>
          <p:spPr>
            <a:xfrm>
              <a:off x="107950" y="96838"/>
              <a:ext cx="30162" cy="41275"/>
            </a:xfrm>
            <a:custGeom>
              <a:avLst/>
              <a:gdLst/>
              <a:ahLst/>
              <a:cxnLst>
                <a:cxn ang="0">
                  <a:pos x="28431455" y="14078527"/>
                </a:cxn>
                <a:cxn ang="0">
                  <a:pos x="28431455" y="0"/>
                </a:cxn>
                <a:cxn ang="0">
                  <a:pos x="0" y="42239334"/>
                </a:cxn>
                <a:cxn ang="0">
                  <a:pos x="71072983" y="154875057"/>
                </a:cxn>
                <a:cxn ang="0">
                  <a:pos x="85290596" y="112635723"/>
                </a:cxn>
                <a:cxn ang="0">
                  <a:pos x="99504438" y="84478668"/>
                </a:cxn>
                <a:cxn ang="0">
                  <a:pos x="113718281" y="70396389"/>
                </a:cxn>
                <a:cxn ang="0">
                  <a:pos x="28431455" y="14078527"/>
                </a:cxn>
                <a:cxn ang="0">
                  <a:pos x="28431455" y="14078527"/>
                </a:cxn>
                <a:cxn ang="0">
                  <a:pos x="28431455" y="14078527"/>
                </a:cxn>
                <a:cxn ang="0">
                  <a:pos x="28431455" y="28160807"/>
                </a:cxn>
                <a:cxn ang="0">
                  <a:pos x="28431455" y="42239334"/>
                </a:cxn>
                <a:cxn ang="0">
                  <a:pos x="56859140" y="140796530"/>
                </a:cxn>
                <a:cxn ang="0">
                  <a:pos x="14213843" y="42239334"/>
                </a:cxn>
                <a:cxn ang="0">
                  <a:pos x="28431455" y="14078527"/>
                </a:cxn>
              </a:cxnLst>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w="9525">
              <a:noFill/>
            </a:ln>
          </p:spPr>
          <p:txBody>
            <a:bodyPr/>
            <a:p>
              <a:endParaRPr lang="zh-CN" altLang="en-US"/>
            </a:p>
          </p:txBody>
        </p:sp>
        <p:sp>
          <p:nvSpPr>
            <p:cNvPr id="44226" name="Freeform 688"/>
            <p:cNvSpPr/>
            <p:nvPr/>
          </p:nvSpPr>
          <p:spPr>
            <a:xfrm>
              <a:off x="112712" y="101600"/>
              <a:ext cx="11112" cy="33338"/>
            </a:xfrm>
            <a:custGeom>
              <a:avLst/>
              <a:gdLst/>
              <a:ahLst/>
              <a:cxnLst>
                <a:cxn ang="0">
                  <a:pos x="13719616" y="0"/>
                </a:cxn>
                <a:cxn ang="0">
                  <a:pos x="13719616" y="0"/>
                </a:cxn>
                <a:cxn ang="0">
                  <a:pos x="0" y="27440878"/>
                </a:cxn>
                <a:cxn ang="0">
                  <a:pos x="41158848" y="123491360"/>
                </a:cxn>
                <a:cxn ang="0">
                  <a:pos x="13719616" y="27440878"/>
                </a:cxn>
                <a:cxn ang="0">
                  <a:pos x="13719616" y="13720439"/>
                </a:cxn>
                <a:cxn ang="0">
                  <a:pos x="13719616" y="0"/>
                </a:cxn>
              </a:cxnLst>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w="9525">
              <a:noFill/>
            </a:ln>
          </p:spPr>
          <p:txBody>
            <a:bodyPr/>
            <a:p>
              <a:endParaRPr lang="zh-CN" altLang="en-US"/>
            </a:p>
          </p:txBody>
        </p:sp>
        <p:sp>
          <p:nvSpPr>
            <p:cNvPr id="44227" name="Freeform 689"/>
            <p:cNvSpPr/>
            <p:nvPr/>
          </p:nvSpPr>
          <p:spPr>
            <a:xfrm>
              <a:off x="123825" y="115888"/>
              <a:ext cx="30162" cy="74613"/>
            </a:xfrm>
            <a:custGeom>
              <a:avLst/>
              <a:gdLst/>
              <a:ahLst/>
              <a:cxnLst>
                <a:cxn ang="0">
                  <a:pos x="56859140" y="41753435"/>
                </a:cxn>
                <a:cxn ang="0">
                  <a:pos x="42645298" y="55672490"/>
                </a:cxn>
                <a:cxn ang="0">
                  <a:pos x="56859140" y="55672490"/>
                </a:cxn>
                <a:cxn ang="0">
                  <a:pos x="71072983" y="180929064"/>
                </a:cxn>
                <a:cxn ang="0">
                  <a:pos x="0" y="278354988"/>
                </a:cxn>
                <a:cxn ang="0">
                  <a:pos x="113718281" y="278354988"/>
                </a:cxn>
                <a:cxn ang="0">
                  <a:pos x="99504438" y="139179360"/>
                </a:cxn>
                <a:cxn ang="0">
                  <a:pos x="85290596" y="111341249"/>
                </a:cxn>
                <a:cxn ang="0">
                  <a:pos x="71072983" y="55672490"/>
                </a:cxn>
                <a:cxn ang="0">
                  <a:pos x="85290596" y="41753435"/>
                </a:cxn>
                <a:cxn ang="0">
                  <a:pos x="56859140" y="0"/>
                </a:cxn>
                <a:cxn ang="0">
                  <a:pos x="42645298" y="13919055"/>
                </a:cxn>
                <a:cxn ang="0">
                  <a:pos x="56859140" y="41753435"/>
                </a:cxn>
              </a:cxnLst>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w="9525">
              <a:noFill/>
            </a:ln>
          </p:spPr>
          <p:txBody>
            <a:bodyPr/>
            <a:p>
              <a:endParaRPr lang="zh-CN" altLang="en-US"/>
            </a:p>
          </p:txBody>
        </p:sp>
        <p:sp>
          <p:nvSpPr>
            <p:cNvPr id="44228" name="Freeform 690"/>
            <p:cNvSpPr/>
            <p:nvPr/>
          </p:nvSpPr>
          <p:spPr>
            <a:xfrm>
              <a:off x="130175" y="119063"/>
              <a:ext cx="7937" cy="11113"/>
            </a:xfrm>
            <a:custGeom>
              <a:avLst/>
              <a:gdLst/>
              <a:ahLst/>
              <a:cxnLst>
                <a:cxn ang="0">
                  <a:pos x="15750977" y="41166256"/>
                </a:cxn>
                <a:cxn ang="0">
                  <a:pos x="31497985" y="27445406"/>
                </a:cxn>
                <a:cxn ang="0">
                  <a:pos x="15750977" y="0"/>
                </a:cxn>
                <a:cxn ang="0">
                  <a:pos x="0" y="27445406"/>
                </a:cxn>
                <a:cxn ang="0">
                  <a:pos x="15750977" y="41166256"/>
                </a:cxn>
              </a:cxnLst>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w="9525">
              <a:noFill/>
            </a:ln>
          </p:spPr>
          <p:txBody>
            <a:bodyPr/>
            <a:p>
              <a:endParaRPr lang="zh-CN" altLang="en-US"/>
            </a:p>
          </p:txBody>
        </p:sp>
        <p:sp>
          <p:nvSpPr>
            <p:cNvPr id="44229" name="Freeform 691"/>
            <p:cNvSpPr/>
            <p:nvPr/>
          </p:nvSpPr>
          <p:spPr>
            <a:xfrm>
              <a:off x="119062" y="130175"/>
              <a:ext cx="26987" cy="60325"/>
            </a:xfrm>
            <a:custGeom>
              <a:avLst/>
              <a:gdLst/>
              <a:ahLst/>
              <a:cxnLst>
                <a:cxn ang="0">
                  <a:pos x="74314487" y="0"/>
                </a:cxn>
                <a:cxn ang="0">
                  <a:pos x="59452361" y="0"/>
                </a:cxn>
                <a:cxn ang="0">
                  <a:pos x="29728108" y="56860083"/>
                </a:cxn>
                <a:cxn ang="0">
                  <a:pos x="0" y="227444102"/>
                </a:cxn>
                <a:cxn ang="0">
                  <a:pos x="14862126" y="227444102"/>
                </a:cxn>
                <a:cxn ang="0">
                  <a:pos x="89180469" y="127938014"/>
                </a:cxn>
                <a:cxn ang="0">
                  <a:pos x="74314487" y="0"/>
                </a:cxn>
              </a:cxnLst>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w="9525">
              <a:noFill/>
            </a:ln>
          </p:spPr>
          <p:txBody>
            <a:bodyPr/>
            <a:p>
              <a:endParaRPr lang="zh-CN" altLang="en-US"/>
            </a:p>
          </p:txBody>
        </p:sp>
        <p:sp>
          <p:nvSpPr>
            <p:cNvPr id="44230" name="Freeform 692"/>
            <p:cNvSpPr/>
            <p:nvPr/>
          </p:nvSpPr>
          <p:spPr>
            <a:xfrm>
              <a:off x="141287" y="107950"/>
              <a:ext cx="34925" cy="38100"/>
            </a:xfrm>
            <a:custGeom>
              <a:avLst/>
              <a:gdLst/>
              <a:ahLst/>
              <a:cxnLst>
                <a:cxn ang="0">
                  <a:pos x="30116992" y="116128800"/>
                </a:cxn>
                <a:cxn ang="0">
                  <a:pos x="15060436" y="72580500"/>
                </a:cxn>
                <a:cxn ang="0">
                  <a:pos x="0" y="87096600"/>
                </a:cxn>
                <a:cxn ang="0">
                  <a:pos x="15060436" y="145161000"/>
                </a:cxn>
                <a:cxn ang="0">
                  <a:pos x="135528403" y="14516100"/>
                </a:cxn>
                <a:cxn ang="0">
                  <a:pos x="105411411" y="0"/>
                </a:cxn>
                <a:cxn ang="0">
                  <a:pos x="30116992" y="116128800"/>
                </a:cxn>
              </a:cxnLst>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w="9525">
              <a:noFill/>
            </a:ln>
          </p:spPr>
          <p:txBody>
            <a:bodyPr/>
            <a:p>
              <a:endParaRPr lang="zh-CN" altLang="en-US"/>
            </a:p>
          </p:txBody>
        </p:sp>
        <p:sp>
          <p:nvSpPr>
            <p:cNvPr id="44231" name="Freeform 693"/>
            <p:cNvSpPr/>
            <p:nvPr/>
          </p:nvSpPr>
          <p:spPr>
            <a:xfrm>
              <a:off x="187325" y="171450"/>
              <a:ext cx="19050" cy="15875"/>
            </a:xfrm>
            <a:custGeom>
              <a:avLst/>
              <a:gdLst/>
              <a:ahLst/>
              <a:cxnLst>
                <a:cxn ang="0">
                  <a:pos x="30241875" y="7561263"/>
                </a:cxn>
                <a:cxn ang="0">
                  <a:pos x="30241875" y="0"/>
                </a:cxn>
                <a:cxn ang="0">
                  <a:pos x="12601575" y="12601575"/>
                </a:cxn>
                <a:cxn ang="0">
                  <a:pos x="0" y="25201563"/>
                </a:cxn>
                <a:cxn ang="0">
                  <a:pos x="0" y="25201563"/>
                </a:cxn>
                <a:cxn ang="0">
                  <a:pos x="12601575" y="12601575"/>
                </a:cxn>
                <a:cxn ang="0">
                  <a:pos x="30241875" y="7561263"/>
                </a:cxn>
              </a:cxnLst>
              <a:pathLst>
                <a:path w="12" h="10">
                  <a:moveTo>
                    <a:pt x="12" y="3"/>
                  </a:moveTo>
                  <a:lnTo>
                    <a:pt x="12" y="0"/>
                  </a:lnTo>
                  <a:lnTo>
                    <a:pt x="5" y="5"/>
                  </a:lnTo>
                  <a:lnTo>
                    <a:pt x="0" y="10"/>
                  </a:lnTo>
                  <a:lnTo>
                    <a:pt x="5" y="5"/>
                  </a:lnTo>
                  <a:lnTo>
                    <a:pt x="12" y="3"/>
                  </a:lnTo>
                  <a:close/>
                </a:path>
              </a:pathLst>
            </a:custGeom>
            <a:solidFill>
              <a:srgbClr val="B68B5E"/>
            </a:solidFill>
            <a:ln w="9525">
              <a:noFill/>
            </a:ln>
          </p:spPr>
          <p:txBody>
            <a:bodyPr/>
            <a:p>
              <a:endParaRPr lang="zh-CN" altLang="en-US"/>
            </a:p>
          </p:txBody>
        </p:sp>
        <p:sp>
          <p:nvSpPr>
            <p:cNvPr id="44232" name="Freeform 694"/>
            <p:cNvSpPr/>
            <p:nvPr/>
          </p:nvSpPr>
          <p:spPr>
            <a:xfrm>
              <a:off x="184150" y="171450"/>
              <a:ext cx="22225" cy="15875"/>
            </a:xfrm>
            <a:custGeom>
              <a:avLst/>
              <a:gdLst/>
              <a:ahLst/>
              <a:cxnLst>
                <a:cxn ang="0">
                  <a:pos x="35282188" y="0"/>
                </a:cxn>
                <a:cxn ang="0">
                  <a:pos x="35282188" y="0"/>
                </a:cxn>
                <a:cxn ang="0">
                  <a:pos x="10080625" y="7561263"/>
                </a:cxn>
                <a:cxn ang="0">
                  <a:pos x="0" y="25201563"/>
                </a:cxn>
                <a:cxn ang="0">
                  <a:pos x="5040313" y="25201563"/>
                </a:cxn>
                <a:cxn ang="0">
                  <a:pos x="17641888" y="12601575"/>
                </a:cxn>
                <a:cxn ang="0">
                  <a:pos x="35282188" y="0"/>
                </a:cxn>
              </a:cxnLst>
              <a:pathLst>
                <a:path w="14" h="10">
                  <a:moveTo>
                    <a:pt x="14" y="0"/>
                  </a:moveTo>
                  <a:lnTo>
                    <a:pt x="14" y="0"/>
                  </a:lnTo>
                  <a:lnTo>
                    <a:pt x="4" y="3"/>
                  </a:lnTo>
                  <a:lnTo>
                    <a:pt x="0" y="10"/>
                  </a:lnTo>
                  <a:lnTo>
                    <a:pt x="2" y="10"/>
                  </a:lnTo>
                  <a:lnTo>
                    <a:pt x="7" y="5"/>
                  </a:lnTo>
                  <a:lnTo>
                    <a:pt x="14" y="0"/>
                  </a:lnTo>
                  <a:close/>
                </a:path>
              </a:pathLst>
            </a:custGeom>
            <a:solidFill>
              <a:srgbClr val="E2B987"/>
            </a:solidFill>
            <a:ln w="9525">
              <a:noFill/>
            </a:ln>
          </p:spPr>
          <p:txBody>
            <a:bodyPr/>
            <a:p>
              <a:endParaRPr lang="zh-CN" altLang="en-US"/>
            </a:p>
          </p:txBody>
        </p:sp>
        <p:sp>
          <p:nvSpPr>
            <p:cNvPr id="44233" name="Freeform 695"/>
            <p:cNvSpPr/>
            <p:nvPr/>
          </p:nvSpPr>
          <p:spPr>
            <a:xfrm>
              <a:off x="187325" y="171450"/>
              <a:ext cx="25400" cy="15875"/>
            </a:xfrm>
            <a:custGeom>
              <a:avLst/>
              <a:gdLst/>
              <a:ahLst/>
              <a:cxnLst>
                <a:cxn ang="0">
                  <a:pos x="30241875" y="7561263"/>
                </a:cxn>
                <a:cxn ang="0">
                  <a:pos x="12601575" y="12601575"/>
                </a:cxn>
                <a:cxn ang="0">
                  <a:pos x="0" y="25201563"/>
                </a:cxn>
                <a:cxn ang="0">
                  <a:pos x="5040313" y="25201563"/>
                </a:cxn>
                <a:cxn ang="0">
                  <a:pos x="17641888" y="12601575"/>
                </a:cxn>
                <a:cxn ang="0">
                  <a:pos x="40322500" y="7561263"/>
                </a:cxn>
                <a:cxn ang="0">
                  <a:pos x="40322500" y="0"/>
                </a:cxn>
                <a:cxn ang="0">
                  <a:pos x="30241875" y="7561263"/>
                </a:cxn>
              </a:cxnLst>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w="9525">
              <a:noFill/>
            </a:ln>
          </p:spPr>
          <p:txBody>
            <a:bodyPr/>
            <a:p>
              <a:endParaRPr lang="zh-CN" altLang="en-US"/>
            </a:p>
          </p:txBody>
        </p:sp>
        <p:sp>
          <p:nvSpPr>
            <p:cNvPr id="44234" name="Freeform 696"/>
            <p:cNvSpPr/>
            <p:nvPr/>
          </p:nvSpPr>
          <p:spPr>
            <a:xfrm>
              <a:off x="195262" y="176213"/>
              <a:ext cx="22225" cy="11113"/>
            </a:xfrm>
            <a:custGeom>
              <a:avLst/>
              <a:gdLst/>
              <a:ahLst/>
              <a:cxnLst>
                <a:cxn ang="0">
                  <a:pos x="35282188" y="0"/>
                </a:cxn>
                <a:cxn ang="0">
                  <a:pos x="27722513" y="0"/>
                </a:cxn>
                <a:cxn ang="0">
                  <a:pos x="10080625" y="5040539"/>
                </a:cxn>
                <a:cxn ang="0">
                  <a:pos x="0" y="17642681"/>
                </a:cxn>
                <a:cxn ang="0">
                  <a:pos x="5040313" y="17642681"/>
                </a:cxn>
                <a:cxn ang="0">
                  <a:pos x="10080625" y="12602142"/>
                </a:cxn>
                <a:cxn ang="0">
                  <a:pos x="35282188" y="5040539"/>
                </a:cxn>
                <a:cxn ang="0">
                  <a:pos x="35282188" y="0"/>
                </a:cxn>
              </a:cxnLst>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w="9525">
              <a:noFill/>
            </a:ln>
          </p:spPr>
          <p:txBody>
            <a:bodyPr/>
            <a:p>
              <a:endParaRPr lang="zh-CN" altLang="en-US"/>
            </a:p>
          </p:txBody>
        </p:sp>
        <p:sp>
          <p:nvSpPr>
            <p:cNvPr id="44235" name="Freeform 697"/>
            <p:cNvSpPr/>
            <p:nvPr/>
          </p:nvSpPr>
          <p:spPr>
            <a:xfrm>
              <a:off x="198437" y="179388"/>
              <a:ext cx="19050" cy="7938"/>
            </a:xfrm>
            <a:custGeom>
              <a:avLst/>
              <a:gdLst/>
              <a:ahLst/>
              <a:cxnLst>
                <a:cxn ang="0">
                  <a:pos x="30241875" y="0"/>
                </a:cxn>
                <a:cxn ang="0">
                  <a:pos x="30241875" y="0"/>
                </a:cxn>
                <a:cxn ang="0">
                  <a:pos x="5040313" y="7561739"/>
                </a:cxn>
                <a:cxn ang="0">
                  <a:pos x="0" y="12602369"/>
                </a:cxn>
                <a:cxn ang="0">
                  <a:pos x="5040313" y="12602369"/>
                </a:cxn>
                <a:cxn ang="0">
                  <a:pos x="30241875" y="0"/>
                </a:cxn>
              </a:cxnLst>
              <a:pathLst>
                <a:path w="12" h="5">
                  <a:moveTo>
                    <a:pt x="12" y="0"/>
                  </a:moveTo>
                  <a:lnTo>
                    <a:pt x="12" y="0"/>
                  </a:lnTo>
                  <a:lnTo>
                    <a:pt x="2" y="3"/>
                  </a:lnTo>
                  <a:lnTo>
                    <a:pt x="0" y="5"/>
                  </a:lnTo>
                  <a:lnTo>
                    <a:pt x="2" y="5"/>
                  </a:lnTo>
                  <a:lnTo>
                    <a:pt x="12" y="0"/>
                  </a:lnTo>
                  <a:close/>
                </a:path>
              </a:pathLst>
            </a:custGeom>
            <a:solidFill>
              <a:srgbClr val="B68B5E"/>
            </a:solidFill>
            <a:ln w="9525">
              <a:noFill/>
            </a:ln>
          </p:spPr>
          <p:txBody>
            <a:bodyPr/>
            <a:p>
              <a:endParaRPr lang="zh-CN" altLang="en-US"/>
            </a:p>
          </p:txBody>
        </p:sp>
        <p:sp>
          <p:nvSpPr>
            <p:cNvPr id="44236" name="Freeform 698"/>
            <p:cNvSpPr/>
            <p:nvPr/>
          </p:nvSpPr>
          <p:spPr>
            <a:xfrm>
              <a:off x="190500" y="176213"/>
              <a:ext cx="22225" cy="11113"/>
            </a:xfrm>
            <a:custGeom>
              <a:avLst/>
              <a:gdLst/>
              <a:ahLst/>
              <a:cxnLst>
                <a:cxn ang="0">
                  <a:pos x="35282188" y="0"/>
                </a:cxn>
                <a:cxn ang="0">
                  <a:pos x="35282188" y="0"/>
                </a:cxn>
                <a:cxn ang="0">
                  <a:pos x="12601575" y="5040539"/>
                </a:cxn>
                <a:cxn ang="0">
                  <a:pos x="0" y="17642681"/>
                </a:cxn>
                <a:cxn ang="0">
                  <a:pos x="7561263" y="17642681"/>
                </a:cxn>
                <a:cxn ang="0">
                  <a:pos x="17641888" y="5040539"/>
                </a:cxn>
                <a:cxn ang="0">
                  <a:pos x="35282188" y="0"/>
                </a:cxn>
              </a:cxnLst>
              <a:pathLst>
                <a:path w="14" h="7">
                  <a:moveTo>
                    <a:pt x="14" y="0"/>
                  </a:moveTo>
                  <a:lnTo>
                    <a:pt x="14" y="0"/>
                  </a:lnTo>
                  <a:lnTo>
                    <a:pt x="5" y="2"/>
                  </a:lnTo>
                  <a:lnTo>
                    <a:pt x="0" y="7"/>
                  </a:lnTo>
                  <a:lnTo>
                    <a:pt x="3" y="7"/>
                  </a:lnTo>
                  <a:lnTo>
                    <a:pt x="7" y="2"/>
                  </a:lnTo>
                  <a:lnTo>
                    <a:pt x="14" y="0"/>
                  </a:lnTo>
                  <a:close/>
                </a:path>
              </a:pathLst>
            </a:custGeom>
            <a:solidFill>
              <a:srgbClr val="B68B5E"/>
            </a:solidFill>
            <a:ln w="9525">
              <a:noFill/>
            </a:ln>
          </p:spPr>
          <p:txBody>
            <a:bodyPr/>
            <a:p>
              <a:endParaRPr lang="zh-CN" altLang="en-US"/>
            </a:p>
          </p:txBody>
        </p:sp>
        <p:sp>
          <p:nvSpPr>
            <p:cNvPr id="44237" name="Freeform 699"/>
            <p:cNvSpPr/>
            <p:nvPr/>
          </p:nvSpPr>
          <p:spPr>
            <a:xfrm>
              <a:off x="153987" y="149225"/>
              <a:ext cx="36512" cy="41275"/>
            </a:xfrm>
            <a:custGeom>
              <a:avLst/>
              <a:gdLst/>
              <a:ahLst/>
              <a:cxnLst>
                <a:cxn ang="0">
                  <a:pos x="47881519" y="60483750"/>
                </a:cxn>
                <a:cxn ang="0">
                  <a:pos x="57962006" y="42843450"/>
                </a:cxn>
                <a:cxn ang="0">
                  <a:pos x="57962006" y="0"/>
                </a:cxn>
                <a:cxn ang="0">
                  <a:pos x="52921763" y="47883763"/>
                </a:cxn>
                <a:cxn ang="0">
                  <a:pos x="0" y="65524063"/>
                </a:cxn>
                <a:cxn ang="0">
                  <a:pos x="47881519" y="60483750"/>
                </a:cxn>
              </a:cxnLst>
              <a:pathLst>
                <a:path w="23" h="26">
                  <a:moveTo>
                    <a:pt x="19" y="24"/>
                  </a:moveTo>
                  <a:lnTo>
                    <a:pt x="23" y="17"/>
                  </a:lnTo>
                  <a:lnTo>
                    <a:pt x="23" y="0"/>
                  </a:lnTo>
                  <a:lnTo>
                    <a:pt x="21" y="19"/>
                  </a:lnTo>
                  <a:lnTo>
                    <a:pt x="0" y="26"/>
                  </a:lnTo>
                  <a:lnTo>
                    <a:pt x="19" y="24"/>
                  </a:lnTo>
                  <a:close/>
                </a:path>
              </a:pathLst>
            </a:custGeom>
            <a:solidFill>
              <a:srgbClr val="003D55"/>
            </a:solidFill>
            <a:ln w="9525">
              <a:noFill/>
            </a:ln>
          </p:spPr>
          <p:txBody>
            <a:bodyPr/>
            <a:p>
              <a:endParaRPr lang="zh-CN" altLang="en-US"/>
            </a:p>
          </p:txBody>
        </p:sp>
        <p:sp>
          <p:nvSpPr>
            <p:cNvPr id="44238" name="Freeform 700"/>
            <p:cNvSpPr/>
            <p:nvPr/>
          </p:nvSpPr>
          <p:spPr>
            <a:xfrm>
              <a:off x="165100" y="228600"/>
              <a:ext cx="19050" cy="14288"/>
            </a:xfrm>
            <a:custGeom>
              <a:avLst/>
              <a:gdLst/>
              <a:ahLst/>
              <a:cxnLst>
                <a:cxn ang="0">
                  <a:pos x="0" y="0"/>
                </a:cxn>
                <a:cxn ang="0">
                  <a:pos x="5040313" y="22682994"/>
                </a:cxn>
                <a:cxn ang="0">
                  <a:pos x="30241875" y="12602016"/>
                </a:cxn>
                <a:cxn ang="0">
                  <a:pos x="0" y="0"/>
                </a:cxn>
              </a:cxnLst>
              <a:pathLst>
                <a:path w="12" h="9">
                  <a:moveTo>
                    <a:pt x="0" y="0"/>
                  </a:moveTo>
                  <a:lnTo>
                    <a:pt x="2" y="9"/>
                  </a:lnTo>
                  <a:lnTo>
                    <a:pt x="12" y="5"/>
                  </a:lnTo>
                  <a:lnTo>
                    <a:pt x="0" y="0"/>
                  </a:lnTo>
                  <a:close/>
                </a:path>
              </a:pathLst>
            </a:custGeom>
            <a:solidFill>
              <a:srgbClr val="E2B987"/>
            </a:solidFill>
            <a:ln w="9525">
              <a:noFill/>
            </a:ln>
          </p:spPr>
          <p:txBody>
            <a:bodyPr/>
            <a:p>
              <a:endParaRPr lang="zh-CN" altLang="en-US"/>
            </a:p>
          </p:txBody>
        </p:sp>
        <p:sp>
          <p:nvSpPr>
            <p:cNvPr id="44239" name="Freeform 701"/>
            <p:cNvSpPr/>
            <p:nvPr/>
          </p:nvSpPr>
          <p:spPr>
            <a:xfrm>
              <a:off x="119062" y="254000"/>
              <a:ext cx="26987" cy="34925"/>
            </a:xfrm>
            <a:custGeom>
              <a:avLst/>
              <a:gdLst/>
              <a:ahLst/>
              <a:cxnLst>
                <a:cxn ang="0">
                  <a:pos x="104042596" y="75294419"/>
                </a:cxn>
                <a:cxn ang="0">
                  <a:pos x="89180469" y="0"/>
                </a:cxn>
                <a:cxn ang="0">
                  <a:pos x="0" y="15060436"/>
                </a:cxn>
                <a:cxn ang="0">
                  <a:pos x="0" y="120467967"/>
                </a:cxn>
                <a:cxn ang="0">
                  <a:pos x="14862126" y="135528403"/>
                </a:cxn>
                <a:cxn ang="0">
                  <a:pos x="104042596" y="75294419"/>
                </a:cxn>
              </a:cxnLst>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w="9525">
              <a:noFill/>
            </a:ln>
          </p:spPr>
          <p:txBody>
            <a:bodyPr/>
            <a:p>
              <a:endParaRPr lang="zh-CN" altLang="en-US"/>
            </a:p>
          </p:txBody>
        </p:sp>
        <p:sp>
          <p:nvSpPr>
            <p:cNvPr id="44240" name="Freeform 702"/>
            <p:cNvSpPr/>
            <p:nvPr/>
          </p:nvSpPr>
          <p:spPr>
            <a:xfrm>
              <a:off x="123825" y="250825"/>
              <a:ext cx="30162" cy="44450"/>
            </a:xfrm>
            <a:custGeom>
              <a:avLst/>
              <a:gdLst/>
              <a:ahLst/>
              <a:cxnLst>
                <a:cxn ang="0">
                  <a:pos x="71072983" y="13720233"/>
                </a:cxn>
                <a:cxn ang="0">
                  <a:pos x="85290596" y="82325104"/>
                </a:cxn>
                <a:cxn ang="0">
                  <a:pos x="0" y="137209742"/>
                </a:cxn>
                <a:cxn ang="0">
                  <a:pos x="42645298" y="164650208"/>
                </a:cxn>
                <a:cxn ang="0">
                  <a:pos x="113718281" y="96045338"/>
                </a:cxn>
                <a:cxn ang="0">
                  <a:pos x="113718281" y="0"/>
                </a:cxn>
                <a:cxn ang="0">
                  <a:pos x="71072983" y="13720233"/>
                </a:cxn>
              </a:cxnLst>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w="9525">
              <a:noFill/>
            </a:ln>
          </p:spPr>
          <p:txBody>
            <a:bodyPr/>
            <a:p>
              <a:endParaRPr lang="zh-CN" altLang="en-US"/>
            </a:p>
          </p:txBody>
        </p:sp>
        <p:sp>
          <p:nvSpPr>
            <p:cNvPr id="44241" name="Freeform 703"/>
            <p:cNvSpPr/>
            <p:nvPr/>
          </p:nvSpPr>
          <p:spPr>
            <a:xfrm>
              <a:off x="66675" y="322263"/>
              <a:ext cx="165100" cy="412750"/>
            </a:xfrm>
            <a:custGeom>
              <a:avLst/>
              <a:gdLst/>
              <a:ahLst/>
              <a:cxnLst>
                <a:cxn ang="0">
                  <a:pos x="506864505" y="0"/>
                </a:cxn>
                <a:cxn ang="0">
                  <a:pos x="0" y="0"/>
                </a:cxn>
                <a:cxn ang="0">
                  <a:pos x="450546643" y="98557195"/>
                </a:cxn>
                <a:cxn ang="0">
                  <a:pos x="450546643" y="718057423"/>
                </a:cxn>
                <a:cxn ang="0">
                  <a:pos x="492785977" y="985568202"/>
                </a:cxn>
                <a:cxn ang="0">
                  <a:pos x="492785977" y="1464271900"/>
                </a:cxn>
                <a:cxn ang="0">
                  <a:pos x="422385836" y="1548750568"/>
                </a:cxn>
                <a:cxn ang="0">
                  <a:pos x="619500227" y="1520589761"/>
                </a:cxn>
                <a:cxn ang="0">
                  <a:pos x="591339420" y="1365714705"/>
                </a:cxn>
                <a:cxn ang="0">
                  <a:pos x="535021559" y="915171814"/>
                </a:cxn>
                <a:cxn ang="0">
                  <a:pos x="535021559" y="703978895"/>
                </a:cxn>
                <a:cxn ang="0">
                  <a:pos x="549103839" y="577260893"/>
                </a:cxn>
                <a:cxn ang="0">
                  <a:pos x="506864505" y="0"/>
                </a:cxn>
              </a:cxnLst>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w="9525">
              <a:noFill/>
            </a:ln>
          </p:spPr>
          <p:txBody>
            <a:bodyPr/>
            <a:p>
              <a:endParaRPr lang="zh-CN" altLang="en-US"/>
            </a:p>
          </p:txBody>
        </p:sp>
        <p:sp>
          <p:nvSpPr>
            <p:cNvPr id="44242" name="Freeform 704"/>
            <p:cNvSpPr/>
            <p:nvPr/>
          </p:nvSpPr>
          <p:spPr>
            <a:xfrm>
              <a:off x="47625" y="374650"/>
              <a:ext cx="90487" cy="363538"/>
            </a:xfrm>
            <a:custGeom>
              <a:avLst/>
              <a:gdLst/>
              <a:ahLst/>
              <a:cxnLst>
                <a:cxn ang="0">
                  <a:pos x="341162382" y="182601015"/>
                </a:cxn>
                <a:cxn ang="0">
                  <a:pos x="341162382" y="0"/>
                </a:cxn>
                <a:cxn ang="0">
                  <a:pos x="213225075" y="365198282"/>
                </a:cxn>
                <a:cxn ang="0">
                  <a:pos x="213225075" y="646119460"/>
                </a:cxn>
                <a:cxn ang="0">
                  <a:pos x="142151307" y="1222012374"/>
                </a:cxn>
                <a:cxn ang="0">
                  <a:pos x="0" y="1348426155"/>
                </a:cxn>
                <a:cxn ang="0">
                  <a:pos x="199011075" y="1348426155"/>
                </a:cxn>
                <a:cxn ang="0">
                  <a:pos x="241656844" y="1179871949"/>
                </a:cxn>
                <a:cxn ang="0">
                  <a:pos x="241656844" y="1053458168"/>
                </a:cxn>
                <a:cxn ang="0">
                  <a:pos x="255870844" y="660166269"/>
                </a:cxn>
                <a:cxn ang="0">
                  <a:pos x="298516613" y="491615810"/>
                </a:cxn>
                <a:cxn ang="0">
                  <a:pos x="341162382" y="182601015"/>
                </a:cxn>
              </a:cxnLst>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w="9525">
              <a:noFill/>
            </a:ln>
          </p:spPr>
          <p:txBody>
            <a:bodyPr/>
            <a:p>
              <a:endParaRPr lang="zh-CN" altLang="en-US"/>
            </a:p>
          </p:txBody>
        </p:sp>
        <p:sp>
          <p:nvSpPr>
            <p:cNvPr id="44243" name="Freeform 705"/>
            <p:cNvSpPr>
              <a:spLocks noEditPoints="1"/>
            </p:cNvSpPr>
            <p:nvPr/>
          </p:nvSpPr>
          <p:spPr>
            <a:xfrm>
              <a:off x="33337" y="322263"/>
              <a:ext cx="165100" cy="412750"/>
            </a:xfrm>
            <a:custGeom>
              <a:avLst/>
              <a:gdLst/>
              <a:ahLst/>
              <a:cxnLst>
                <a:cxn ang="0">
                  <a:pos x="394228782" y="197114391"/>
                </a:cxn>
                <a:cxn ang="0">
                  <a:pos x="394228782" y="380146502"/>
                </a:cxn>
                <a:cxn ang="0">
                  <a:pos x="450546643" y="732135950"/>
                </a:cxn>
                <a:cxn ang="0">
                  <a:pos x="492785977" y="943328868"/>
                </a:cxn>
                <a:cxn ang="0">
                  <a:pos x="520943032" y="1379796984"/>
                </a:cxn>
                <a:cxn ang="0">
                  <a:pos x="549103839" y="1548750568"/>
                </a:cxn>
                <a:cxn ang="0">
                  <a:pos x="619500227" y="1464271900"/>
                </a:cxn>
                <a:cxn ang="0">
                  <a:pos x="619500227" y="985568202"/>
                </a:cxn>
                <a:cxn ang="0">
                  <a:pos x="577260893" y="718057423"/>
                </a:cxn>
                <a:cxn ang="0">
                  <a:pos x="577260893" y="98557195"/>
                </a:cxn>
                <a:cxn ang="0">
                  <a:pos x="126714250" y="0"/>
                </a:cxn>
                <a:cxn ang="0">
                  <a:pos x="112635723" y="591339420"/>
                </a:cxn>
                <a:cxn ang="0">
                  <a:pos x="126714250" y="718057423"/>
                </a:cxn>
                <a:cxn ang="0">
                  <a:pos x="112635723" y="1154521786"/>
                </a:cxn>
                <a:cxn ang="0">
                  <a:pos x="70396389" y="1365714705"/>
                </a:cxn>
                <a:cxn ang="0">
                  <a:pos x="84478668" y="1422036318"/>
                </a:cxn>
                <a:cxn ang="0">
                  <a:pos x="0" y="1534672041"/>
                </a:cxn>
                <a:cxn ang="0">
                  <a:pos x="56317861" y="1548750568"/>
                </a:cxn>
                <a:cxn ang="0">
                  <a:pos x="197114391" y="1422036318"/>
                </a:cxn>
                <a:cxn ang="0">
                  <a:pos x="267510780" y="844771673"/>
                </a:cxn>
                <a:cxn ang="0">
                  <a:pos x="267510780" y="563182366"/>
                </a:cxn>
                <a:cxn ang="0">
                  <a:pos x="394228782" y="197114391"/>
                </a:cxn>
                <a:cxn ang="0">
                  <a:pos x="126714250" y="0"/>
                </a:cxn>
                <a:cxn ang="0">
                  <a:pos x="154875057" y="28160807"/>
                </a:cxn>
                <a:cxn ang="0">
                  <a:pos x="154875057" y="718057423"/>
                </a:cxn>
                <a:cxn ang="0">
                  <a:pos x="126714250" y="1436114845"/>
                </a:cxn>
                <a:cxn ang="0">
                  <a:pos x="56317861" y="1548750568"/>
                </a:cxn>
                <a:cxn ang="0">
                  <a:pos x="14078527" y="1534672041"/>
                </a:cxn>
                <a:cxn ang="0">
                  <a:pos x="98557195" y="1422036318"/>
                </a:cxn>
                <a:cxn ang="0">
                  <a:pos x="98557195" y="1422036318"/>
                </a:cxn>
                <a:cxn ang="0">
                  <a:pos x="98557195" y="1422036318"/>
                </a:cxn>
                <a:cxn ang="0">
                  <a:pos x="98557195" y="1422036318"/>
                </a:cxn>
                <a:cxn ang="0">
                  <a:pos x="84478668" y="1365714705"/>
                </a:cxn>
                <a:cxn ang="0">
                  <a:pos x="84478668" y="1365714705"/>
                </a:cxn>
                <a:cxn ang="0">
                  <a:pos x="112635723" y="1154521786"/>
                </a:cxn>
                <a:cxn ang="0">
                  <a:pos x="140796530" y="718057423"/>
                </a:cxn>
                <a:cxn ang="0">
                  <a:pos x="140796530" y="718057423"/>
                </a:cxn>
                <a:cxn ang="0">
                  <a:pos x="112635723" y="591339420"/>
                </a:cxn>
                <a:cxn ang="0">
                  <a:pos x="126714250" y="0"/>
                </a:cxn>
                <a:cxn ang="0">
                  <a:pos x="422385836" y="253432252"/>
                </a:cxn>
                <a:cxn ang="0">
                  <a:pos x="422385836" y="380146502"/>
                </a:cxn>
                <a:cxn ang="0">
                  <a:pos x="492785977" y="802536091"/>
                </a:cxn>
                <a:cxn ang="0">
                  <a:pos x="535021559" y="929250341"/>
                </a:cxn>
                <a:cxn ang="0">
                  <a:pos x="549103839" y="1365714705"/>
                </a:cxn>
                <a:cxn ang="0">
                  <a:pos x="577260893" y="1492432707"/>
                </a:cxn>
                <a:cxn ang="0">
                  <a:pos x="549103839" y="1520589761"/>
                </a:cxn>
                <a:cxn ang="0">
                  <a:pos x="520943032" y="1379796984"/>
                </a:cxn>
                <a:cxn ang="0">
                  <a:pos x="506864505" y="943328868"/>
                </a:cxn>
                <a:cxn ang="0">
                  <a:pos x="506864505" y="929250341"/>
                </a:cxn>
                <a:cxn ang="0">
                  <a:pos x="450546643" y="732135950"/>
                </a:cxn>
                <a:cxn ang="0">
                  <a:pos x="394228782" y="380146502"/>
                </a:cxn>
                <a:cxn ang="0">
                  <a:pos x="394228782" y="197114391"/>
                </a:cxn>
                <a:cxn ang="0">
                  <a:pos x="422385836" y="253432252"/>
                </a:cxn>
              </a:cxnLst>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w="9525">
              <a:noFill/>
            </a:ln>
          </p:spPr>
          <p:txBody>
            <a:bodyPr/>
            <a:p>
              <a:endParaRPr lang="zh-CN" altLang="en-US"/>
            </a:p>
          </p:txBody>
        </p:sp>
        <p:sp>
          <p:nvSpPr>
            <p:cNvPr id="44244" name="Freeform 706"/>
            <p:cNvSpPr/>
            <p:nvPr/>
          </p:nvSpPr>
          <p:spPr>
            <a:xfrm>
              <a:off x="36512" y="322263"/>
              <a:ext cx="38100" cy="412750"/>
            </a:xfrm>
            <a:custGeom>
              <a:avLst/>
              <a:gdLst/>
              <a:ahLst/>
              <a:cxnLst>
                <a:cxn ang="0">
                  <a:pos x="145161000" y="28160807"/>
                </a:cxn>
                <a:cxn ang="0">
                  <a:pos x="116128800" y="0"/>
                </a:cxn>
                <a:cxn ang="0">
                  <a:pos x="101612700" y="591339420"/>
                </a:cxn>
                <a:cxn ang="0">
                  <a:pos x="130644900" y="718057423"/>
                </a:cxn>
                <a:cxn ang="0">
                  <a:pos x="130644900" y="718057423"/>
                </a:cxn>
                <a:cxn ang="0">
                  <a:pos x="101612700" y="1154521786"/>
                </a:cxn>
                <a:cxn ang="0">
                  <a:pos x="72580500" y="1365714705"/>
                </a:cxn>
                <a:cxn ang="0">
                  <a:pos x="72580500" y="1365714705"/>
                </a:cxn>
                <a:cxn ang="0">
                  <a:pos x="87096600" y="1422036318"/>
                </a:cxn>
                <a:cxn ang="0">
                  <a:pos x="87096600" y="1422036318"/>
                </a:cxn>
                <a:cxn ang="0">
                  <a:pos x="87096600" y="1422036318"/>
                </a:cxn>
                <a:cxn ang="0">
                  <a:pos x="87096600" y="1422036318"/>
                </a:cxn>
                <a:cxn ang="0">
                  <a:pos x="0" y="1534672041"/>
                </a:cxn>
                <a:cxn ang="0">
                  <a:pos x="43548300" y="1548750568"/>
                </a:cxn>
                <a:cxn ang="0">
                  <a:pos x="116128800" y="1436114845"/>
                </a:cxn>
                <a:cxn ang="0">
                  <a:pos x="145161000" y="718057423"/>
                </a:cxn>
                <a:cxn ang="0">
                  <a:pos x="145161000" y="28160807"/>
                </a:cxn>
              </a:cxnLst>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w="9525">
              <a:noFill/>
            </a:ln>
          </p:spPr>
          <p:txBody>
            <a:bodyPr/>
            <a:p>
              <a:endParaRPr lang="zh-CN" altLang="en-US"/>
            </a:p>
          </p:txBody>
        </p:sp>
        <p:sp>
          <p:nvSpPr>
            <p:cNvPr id="44245" name="Freeform 707"/>
            <p:cNvSpPr/>
            <p:nvPr/>
          </p:nvSpPr>
          <p:spPr>
            <a:xfrm>
              <a:off x="138112" y="374650"/>
              <a:ext cx="49212" cy="352425"/>
            </a:xfrm>
            <a:custGeom>
              <a:avLst/>
              <a:gdLst/>
              <a:ahLst/>
              <a:cxnLst>
                <a:cxn ang="0">
                  <a:pos x="28660312" y="182736112"/>
                </a:cxn>
                <a:cxn ang="0">
                  <a:pos x="28660312" y="56226784"/>
                </a:cxn>
                <a:cxn ang="0">
                  <a:pos x="0" y="0"/>
                </a:cxn>
                <a:cxn ang="0">
                  <a:pos x="0" y="182736112"/>
                </a:cxn>
                <a:cxn ang="0">
                  <a:pos x="57320623" y="534148827"/>
                </a:cxn>
                <a:cxn ang="0">
                  <a:pos x="114641247" y="730940698"/>
                </a:cxn>
                <a:cxn ang="0">
                  <a:pos x="114641247" y="744996456"/>
                </a:cxn>
                <a:cxn ang="0">
                  <a:pos x="128973295" y="1180747474"/>
                </a:cxn>
                <a:cxn ang="0">
                  <a:pos x="157633607" y="1321312560"/>
                </a:cxn>
                <a:cxn ang="0">
                  <a:pos x="186293919" y="1293201042"/>
                </a:cxn>
                <a:cxn ang="0">
                  <a:pos x="157633607" y="1166691715"/>
                </a:cxn>
                <a:cxn ang="0">
                  <a:pos x="143301558" y="730940698"/>
                </a:cxn>
                <a:cxn ang="0">
                  <a:pos x="100312984" y="604431370"/>
                </a:cxn>
                <a:cxn ang="0">
                  <a:pos x="28660312" y="182736112"/>
                </a:cxn>
              </a:cxnLst>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w="9525">
              <a:noFill/>
            </a:ln>
          </p:spPr>
          <p:txBody>
            <a:bodyPr/>
            <a:p>
              <a:endParaRPr lang="zh-CN" altLang="en-US"/>
            </a:p>
          </p:txBody>
        </p:sp>
        <p:sp>
          <p:nvSpPr>
            <p:cNvPr id="44246" name="Freeform 708"/>
            <p:cNvSpPr/>
            <p:nvPr/>
          </p:nvSpPr>
          <p:spPr>
            <a:xfrm>
              <a:off x="0" y="731838"/>
              <a:ext cx="104775" cy="36513"/>
            </a:xfrm>
            <a:custGeom>
              <a:avLst/>
              <a:gdLst/>
              <a:ahLst/>
              <a:cxnLst>
                <a:cxn ang="0">
                  <a:pos x="182031595" y="13330896"/>
                </a:cxn>
                <a:cxn ang="0">
                  <a:pos x="126021873" y="0"/>
                </a:cxn>
                <a:cxn ang="0">
                  <a:pos x="28004861" y="39996340"/>
                </a:cxn>
                <a:cxn ang="0">
                  <a:pos x="14002430" y="106654473"/>
                </a:cxn>
                <a:cxn ang="0">
                  <a:pos x="266042435" y="79992680"/>
                </a:cxn>
                <a:cxn ang="0">
                  <a:pos x="392064308" y="79992680"/>
                </a:cxn>
                <a:cxn ang="0">
                  <a:pos x="378061878" y="13330896"/>
                </a:cxn>
                <a:cxn ang="0">
                  <a:pos x="182031595" y="13330896"/>
                </a:cxn>
              </a:cxnLst>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w="9525">
              <a:noFill/>
            </a:ln>
          </p:spPr>
          <p:txBody>
            <a:bodyPr/>
            <a:p>
              <a:endParaRPr lang="zh-CN" altLang="en-US"/>
            </a:p>
          </p:txBody>
        </p:sp>
        <p:sp>
          <p:nvSpPr>
            <p:cNvPr id="44247" name="Freeform 709"/>
            <p:cNvSpPr/>
            <p:nvPr/>
          </p:nvSpPr>
          <p:spPr>
            <a:xfrm>
              <a:off x="179387" y="723900"/>
              <a:ext cx="79375" cy="44450"/>
            </a:xfrm>
            <a:custGeom>
              <a:avLst/>
              <a:gdLst/>
              <a:ahLst/>
              <a:cxnLst>
                <a:cxn ang="0">
                  <a:pos x="0" y="96045338"/>
                </a:cxn>
                <a:cxn ang="0">
                  <a:pos x="85721220" y="96045338"/>
                </a:cxn>
                <a:cxn ang="0">
                  <a:pos x="300018601" y="137209742"/>
                </a:cxn>
                <a:cxn ang="0">
                  <a:pos x="285731101" y="82325104"/>
                </a:cxn>
                <a:cxn ang="0">
                  <a:pos x="200013661" y="13720233"/>
                </a:cxn>
                <a:cxn ang="0">
                  <a:pos x="0" y="41164404"/>
                </a:cxn>
                <a:cxn ang="0">
                  <a:pos x="0" y="96045338"/>
                </a:cxn>
              </a:cxnLst>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w="9525">
              <a:noFill/>
            </a:ln>
          </p:spPr>
          <p:txBody>
            <a:bodyPr/>
            <a:p>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1000" fill="hold"/>
                                        <p:tgtEl>
                                          <p:spTgt spid="39938"/>
                                        </p:tgtEl>
                                        <p:attrNameLst>
                                          <p:attrName>ppt_w</p:attrName>
                                        </p:attrNameLst>
                                      </p:cBhvr>
                                      <p:tavLst>
                                        <p:tav tm="0">
                                          <p:val>
                                            <p:fltVal val="0.000000"/>
                                          </p:val>
                                        </p:tav>
                                        <p:tav tm="100000">
                                          <p:val>
                                            <p:strVal val="#ppt_w"/>
                                          </p:val>
                                        </p:tav>
                                      </p:tavLst>
                                    </p:anim>
                                    <p:anim calcmode="lin" valueType="num">
                                      <p:cBhvr>
                                        <p:cTn id="8" dur="1000" fill="hold"/>
                                        <p:tgtEl>
                                          <p:spTgt spid="39938"/>
                                        </p:tgtEl>
                                        <p:attrNameLst>
                                          <p:attrName>ppt_h</p:attrName>
                                        </p:attrNameLst>
                                      </p:cBhvr>
                                      <p:tavLst>
                                        <p:tav tm="0">
                                          <p:val>
                                            <p:fltVal val="0.000000"/>
                                          </p:val>
                                        </p:tav>
                                        <p:tav tm="100000">
                                          <p:val>
                                            <p:strVal val="#ppt_h"/>
                                          </p:val>
                                        </p:tav>
                                      </p:tavLst>
                                    </p:anim>
                                    <p:anim calcmode="lin" valueType="num">
                                      <p:cBhvr>
                                        <p:cTn id="9" dur="1000" fill="hold"/>
                                        <p:tgtEl>
                                          <p:spTgt spid="3993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9938"/>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9964"/>
                                        </p:tgtEl>
                                        <p:attrNameLst>
                                          <p:attrName>style.visibility</p:attrName>
                                        </p:attrNameLst>
                                      </p:cBhvr>
                                      <p:to>
                                        <p:strVal val="visible"/>
                                      </p:to>
                                    </p:set>
                                    <p:anim calcmode="lin" valueType="num">
                                      <p:cBhvr>
                                        <p:cTn id="14" dur="200" fill="hold"/>
                                        <p:tgtEl>
                                          <p:spTgt spid="39964"/>
                                        </p:tgtEl>
                                        <p:attrNameLst>
                                          <p:attrName>ppt_w</p:attrName>
                                        </p:attrNameLst>
                                      </p:cBhvr>
                                      <p:tavLst>
                                        <p:tav tm="0">
                                          <p:val>
                                            <p:fltVal val="0.000000"/>
                                          </p:val>
                                        </p:tav>
                                        <p:tav tm="100000">
                                          <p:val>
                                            <p:strVal val="#ppt_w"/>
                                          </p:val>
                                        </p:tav>
                                      </p:tavLst>
                                    </p:anim>
                                    <p:anim calcmode="lin" valueType="num">
                                      <p:cBhvr>
                                        <p:cTn id="15" dur="200" fill="hold"/>
                                        <p:tgtEl>
                                          <p:spTgt spid="39964"/>
                                        </p:tgtEl>
                                        <p:attrNameLst>
                                          <p:attrName>ppt_h</p:attrName>
                                        </p:attrNameLst>
                                      </p:cBhvr>
                                      <p:tavLst>
                                        <p:tav tm="0">
                                          <p:val>
                                            <p:fltVal val="0.000000"/>
                                          </p:val>
                                        </p:tav>
                                        <p:tav tm="100000">
                                          <p:val>
                                            <p:strVal val="#ppt_h"/>
                                          </p:val>
                                        </p:tav>
                                      </p:tavLst>
                                    </p:anim>
                                    <p:animEffect transition="in" filter="fade">
                                      <p:cBhvr>
                                        <p:cTn id="16" dur="200"/>
                                        <p:tgtEl>
                                          <p:spTgt spid="39964"/>
                                        </p:tgtEl>
                                      </p:cBhvr>
                                    </p:animEffect>
                                  </p:childTnLst>
                                </p:cTn>
                              </p:par>
                              <p:par>
                                <p:cTn id="17" presetID="6" presetClass="emph" presetSubtype="0" autoRev="1" fill="hold" nodeType="withEffect">
                                  <p:stCondLst>
                                    <p:cond delay="150"/>
                                  </p:stCondLst>
                                  <p:childTnLst>
                                    <p:animScale>
                                      <p:cBhvr>
                                        <p:cTn id="18" dur="100" fill="hold"/>
                                        <p:tgtEl>
                                          <p:spTgt spid="39964"/>
                                        </p:tgtEl>
                                      </p:cBhvr>
                                      <p:by x="130000" y="130000"/>
                                    </p:animScale>
                                  </p:childTnLst>
                                </p:cTn>
                              </p:par>
                            </p:childTnLst>
                          </p:cTn>
                        </p:par>
                        <p:par>
                          <p:cTn id="19" fill="hold">
                            <p:stCondLst>
                              <p:cond delay="1500"/>
                            </p:stCondLst>
                            <p:childTnLst>
                              <p:par>
                                <p:cTn id="20" presetID="2" presetClass="entr" presetSubtype="9" fill="hold" nodeType="afterEffect">
                                  <p:stCondLst>
                                    <p:cond delay="0"/>
                                  </p:stCondLst>
                                  <p:childTnLst>
                                    <p:set>
                                      <p:cBhvr>
                                        <p:cTn id="21" dur="1" fill="hold">
                                          <p:stCondLst>
                                            <p:cond delay="0"/>
                                          </p:stCondLst>
                                        </p:cTn>
                                        <p:tgtEl>
                                          <p:spTgt spid="39949"/>
                                        </p:tgtEl>
                                        <p:attrNameLst>
                                          <p:attrName>style.visibility</p:attrName>
                                        </p:attrNameLst>
                                      </p:cBhvr>
                                      <p:to>
                                        <p:strVal val="visible"/>
                                      </p:to>
                                    </p:set>
                                    <p:anim calcmode="lin" valueType="num">
                                      <p:cBhvr additive="base">
                                        <p:cTn id="22" dur="500" fill="hold"/>
                                        <p:tgtEl>
                                          <p:spTgt spid="39949"/>
                                        </p:tgtEl>
                                        <p:attrNameLst>
                                          <p:attrName>ppt_x</p:attrName>
                                        </p:attrNameLst>
                                      </p:cBhvr>
                                      <p:tavLst>
                                        <p:tav tm="0">
                                          <p:val>
                                            <p:strVal val="0-#ppt_w/2"/>
                                          </p:val>
                                        </p:tav>
                                        <p:tav tm="100000">
                                          <p:val>
                                            <p:strVal val="#ppt_x"/>
                                          </p:val>
                                        </p:tav>
                                      </p:tavLst>
                                    </p:anim>
                                    <p:anim calcmode="lin" valueType="num">
                                      <p:cBhvr additive="base">
                                        <p:cTn id="23" dur="500" fill="hold"/>
                                        <p:tgtEl>
                                          <p:spTgt spid="39949"/>
                                        </p:tgtEl>
                                        <p:attrNameLst>
                                          <p:attrName>ppt_y</p:attrName>
                                        </p:attrNameLst>
                                      </p:cBhvr>
                                      <p:tavLst>
                                        <p:tav tm="0">
                                          <p:val>
                                            <p:strVal val="0-#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39955"/>
                                        </p:tgtEl>
                                        <p:attrNameLst>
                                          <p:attrName>style.visibility</p:attrName>
                                        </p:attrNameLst>
                                      </p:cBhvr>
                                      <p:to>
                                        <p:strVal val="visible"/>
                                      </p:to>
                                    </p:set>
                                    <p:anim calcmode="lin" valueType="num">
                                      <p:cBhvr additive="base">
                                        <p:cTn id="26" dur="500" fill="hold"/>
                                        <p:tgtEl>
                                          <p:spTgt spid="39955"/>
                                        </p:tgtEl>
                                        <p:attrNameLst>
                                          <p:attrName>ppt_x</p:attrName>
                                        </p:attrNameLst>
                                      </p:cBhvr>
                                      <p:tavLst>
                                        <p:tav tm="0">
                                          <p:val>
                                            <p:strVal val="0-#ppt_w/2"/>
                                          </p:val>
                                        </p:tav>
                                        <p:tav tm="100000">
                                          <p:val>
                                            <p:strVal val="#ppt_x"/>
                                          </p:val>
                                        </p:tav>
                                      </p:tavLst>
                                    </p:anim>
                                    <p:anim calcmode="lin" valueType="num">
                                      <p:cBhvr additive="base">
                                        <p:cTn id="27" dur="500" fill="hold"/>
                                        <p:tgtEl>
                                          <p:spTgt spid="39955"/>
                                        </p:tgtEl>
                                        <p:attrNameLst>
                                          <p:attrName>ppt_y</p:attrName>
                                        </p:attrNameLst>
                                      </p:cBhvr>
                                      <p:tavLst>
                                        <p:tav tm="0">
                                          <p:val>
                                            <p:strVal val="1+#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39952"/>
                                        </p:tgtEl>
                                        <p:attrNameLst>
                                          <p:attrName>style.visibility</p:attrName>
                                        </p:attrNameLst>
                                      </p:cBhvr>
                                      <p:to>
                                        <p:strVal val="visible"/>
                                      </p:to>
                                    </p:set>
                                    <p:anim calcmode="lin" valueType="num">
                                      <p:cBhvr additive="base">
                                        <p:cTn id="30" dur="500" fill="hold"/>
                                        <p:tgtEl>
                                          <p:spTgt spid="39952"/>
                                        </p:tgtEl>
                                        <p:attrNameLst>
                                          <p:attrName>ppt_x</p:attrName>
                                        </p:attrNameLst>
                                      </p:cBhvr>
                                      <p:tavLst>
                                        <p:tav tm="0">
                                          <p:val>
                                            <p:strVal val="1+#ppt_w/2"/>
                                          </p:val>
                                        </p:tav>
                                        <p:tav tm="100000">
                                          <p:val>
                                            <p:strVal val="#ppt_x"/>
                                          </p:val>
                                        </p:tav>
                                      </p:tavLst>
                                    </p:anim>
                                    <p:anim calcmode="lin" valueType="num">
                                      <p:cBhvr additive="base">
                                        <p:cTn id="31" dur="500" fill="hold"/>
                                        <p:tgtEl>
                                          <p:spTgt spid="39952"/>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39958"/>
                                        </p:tgtEl>
                                        <p:attrNameLst>
                                          <p:attrName>style.visibility</p:attrName>
                                        </p:attrNameLst>
                                      </p:cBhvr>
                                      <p:to>
                                        <p:strVal val="visible"/>
                                      </p:to>
                                    </p:set>
                                    <p:animEffect transition="in" filter="wipe(right)">
                                      <p:cBhvr>
                                        <p:cTn id="35" dur="500"/>
                                        <p:tgtEl>
                                          <p:spTgt spid="39958"/>
                                        </p:tgtEl>
                                      </p:cBhvr>
                                    </p:animEffect>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39959"/>
                                        </p:tgtEl>
                                        <p:attrNameLst>
                                          <p:attrName>style.visibility</p:attrName>
                                        </p:attrNameLst>
                                      </p:cBhvr>
                                      <p:to>
                                        <p:strVal val="visible"/>
                                      </p:to>
                                    </p:set>
                                    <p:anim calcmode="lin" valueType="num">
                                      <p:cBhvr additive="base">
                                        <p:cTn id="39" dur="300" fill="hold"/>
                                        <p:tgtEl>
                                          <p:spTgt spid="39959"/>
                                        </p:tgtEl>
                                        <p:attrNameLst>
                                          <p:attrName>ppt_x</p:attrName>
                                        </p:attrNameLst>
                                      </p:cBhvr>
                                      <p:tavLst>
                                        <p:tav tm="0">
                                          <p:val>
                                            <p:strVal val="0-#ppt_w/2"/>
                                          </p:val>
                                        </p:tav>
                                        <p:tav tm="100000">
                                          <p:val>
                                            <p:strVal val="#ppt_x"/>
                                          </p:val>
                                        </p:tav>
                                      </p:tavLst>
                                    </p:anim>
                                    <p:anim calcmode="lin" valueType="num">
                                      <p:cBhvr additive="base">
                                        <p:cTn id="40" dur="300" fill="hold"/>
                                        <p:tgtEl>
                                          <p:spTgt spid="39959"/>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2" fill="hold" nodeType="afterEffect">
                                  <p:stCondLst>
                                    <p:cond delay="0"/>
                                  </p:stCondLst>
                                  <p:childTnLst>
                                    <p:set>
                                      <p:cBhvr>
                                        <p:cTn id="43" dur="1" fill="hold">
                                          <p:stCondLst>
                                            <p:cond delay="0"/>
                                          </p:stCondLst>
                                        </p:cTn>
                                        <p:tgtEl>
                                          <p:spTgt spid="39960"/>
                                        </p:tgtEl>
                                        <p:attrNameLst>
                                          <p:attrName>style.visibility</p:attrName>
                                        </p:attrNameLst>
                                      </p:cBhvr>
                                      <p:to>
                                        <p:strVal val="visible"/>
                                      </p:to>
                                    </p:set>
                                    <p:animEffect transition="in" filter="wipe(right)">
                                      <p:cBhvr>
                                        <p:cTn id="44" dur="500"/>
                                        <p:tgtEl>
                                          <p:spTgt spid="39960"/>
                                        </p:tgtEl>
                                      </p:cBhvr>
                                    </p:animEffect>
                                  </p:childTnLst>
                                </p:cTn>
                              </p:par>
                            </p:childTnLst>
                          </p:cTn>
                        </p:par>
                        <p:par>
                          <p:cTn id="45" fill="hold">
                            <p:stCondLst>
                              <p:cond delay="3500"/>
                            </p:stCondLst>
                            <p:childTnLst>
                              <p:par>
                                <p:cTn id="46" presetID="2" presetClass="entr" presetSubtype="8" fill="hold" grpId="0" nodeType="afterEffect">
                                  <p:stCondLst>
                                    <p:cond delay="0"/>
                                  </p:stCondLst>
                                  <p:childTnLst>
                                    <p:set>
                                      <p:cBhvr>
                                        <p:cTn id="47" dur="1" fill="hold">
                                          <p:stCondLst>
                                            <p:cond delay="0"/>
                                          </p:stCondLst>
                                        </p:cTn>
                                        <p:tgtEl>
                                          <p:spTgt spid="39961"/>
                                        </p:tgtEl>
                                        <p:attrNameLst>
                                          <p:attrName>style.visibility</p:attrName>
                                        </p:attrNameLst>
                                      </p:cBhvr>
                                      <p:to>
                                        <p:strVal val="visible"/>
                                      </p:to>
                                    </p:set>
                                    <p:anim calcmode="lin" valueType="num">
                                      <p:cBhvr additive="base">
                                        <p:cTn id="48" dur="300" fill="hold"/>
                                        <p:tgtEl>
                                          <p:spTgt spid="39961"/>
                                        </p:tgtEl>
                                        <p:attrNameLst>
                                          <p:attrName>ppt_x</p:attrName>
                                        </p:attrNameLst>
                                      </p:cBhvr>
                                      <p:tavLst>
                                        <p:tav tm="0">
                                          <p:val>
                                            <p:strVal val="0-#ppt_w/2"/>
                                          </p:val>
                                        </p:tav>
                                        <p:tav tm="100000">
                                          <p:val>
                                            <p:strVal val="#ppt_x"/>
                                          </p:val>
                                        </p:tav>
                                      </p:tavLst>
                                    </p:anim>
                                    <p:anim calcmode="lin" valueType="num">
                                      <p:cBhvr additive="base">
                                        <p:cTn id="49" dur="300" fill="hold"/>
                                        <p:tgtEl>
                                          <p:spTgt spid="39961"/>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9962"/>
                                        </p:tgtEl>
                                        <p:attrNameLst>
                                          <p:attrName>style.visibility</p:attrName>
                                        </p:attrNameLst>
                                      </p:cBhvr>
                                      <p:to>
                                        <p:strVal val="visible"/>
                                      </p:to>
                                    </p:set>
                                    <p:animEffect transition="in" filter="wipe(left)">
                                      <p:cBhvr>
                                        <p:cTn id="53" dur="500"/>
                                        <p:tgtEl>
                                          <p:spTgt spid="39962"/>
                                        </p:tgtEl>
                                      </p:cBhvr>
                                    </p:animEffect>
                                  </p:childTnLst>
                                </p:cTn>
                              </p:par>
                            </p:childTnLst>
                          </p:cTn>
                        </p:par>
                        <p:par>
                          <p:cTn id="54" fill="hold">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39963"/>
                                        </p:tgtEl>
                                        <p:attrNameLst>
                                          <p:attrName>style.visibility</p:attrName>
                                        </p:attrNameLst>
                                      </p:cBhvr>
                                      <p:to>
                                        <p:strVal val="visible"/>
                                      </p:to>
                                    </p:set>
                                    <p:anim calcmode="lin" valueType="num">
                                      <p:cBhvr additive="base">
                                        <p:cTn id="57" dur="300" fill="hold"/>
                                        <p:tgtEl>
                                          <p:spTgt spid="39963"/>
                                        </p:tgtEl>
                                        <p:attrNameLst>
                                          <p:attrName>ppt_x</p:attrName>
                                        </p:attrNameLst>
                                      </p:cBhvr>
                                      <p:tavLst>
                                        <p:tav tm="0">
                                          <p:val>
                                            <p:strVal val="1+#ppt_w/2"/>
                                          </p:val>
                                        </p:tav>
                                        <p:tav tm="100000">
                                          <p:val>
                                            <p:strVal val="#ppt_x"/>
                                          </p:val>
                                        </p:tav>
                                      </p:tavLst>
                                    </p:anim>
                                    <p:anim calcmode="lin" valueType="num">
                                      <p:cBhvr additive="base">
                                        <p:cTn id="58" dur="300" fill="hold"/>
                                        <p:tgtEl>
                                          <p:spTgt spid="39963"/>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42" presetClass="entr" presetSubtype="0" fill="hold" nodeType="afterEffect">
                                  <p:stCondLst>
                                    <p:cond delay="0"/>
                                  </p:stCondLst>
                                  <p:childTnLst>
                                    <p:set>
                                      <p:cBhvr>
                                        <p:cTn id="61" dur="1" fill="hold">
                                          <p:stCondLst>
                                            <p:cond delay="0"/>
                                          </p:stCondLst>
                                        </p:cTn>
                                        <p:tgtEl>
                                          <p:spTgt spid="39967"/>
                                        </p:tgtEl>
                                        <p:attrNameLst>
                                          <p:attrName>style.visibility</p:attrName>
                                        </p:attrNameLst>
                                      </p:cBhvr>
                                      <p:to>
                                        <p:strVal val="visible"/>
                                      </p:to>
                                    </p:set>
                                    <p:animEffect transition="in" filter="fade">
                                      <p:cBhvr>
                                        <p:cTn id="62" dur="400"/>
                                        <p:tgtEl>
                                          <p:spTgt spid="39967"/>
                                        </p:tgtEl>
                                      </p:cBhvr>
                                    </p:animEffect>
                                    <p:anim calcmode="lin" valueType="num">
                                      <p:cBhvr>
                                        <p:cTn id="63" dur="400" fill="hold"/>
                                        <p:tgtEl>
                                          <p:spTgt spid="39967"/>
                                        </p:tgtEl>
                                        <p:attrNameLst>
                                          <p:attrName>ppt_x</p:attrName>
                                        </p:attrNameLst>
                                      </p:cBhvr>
                                      <p:tavLst>
                                        <p:tav tm="0">
                                          <p:val>
                                            <p:strVal val="#ppt_x"/>
                                          </p:val>
                                        </p:tav>
                                        <p:tav tm="100000">
                                          <p:val>
                                            <p:strVal val="#ppt_x"/>
                                          </p:val>
                                        </p:tav>
                                      </p:tavLst>
                                    </p:anim>
                                    <p:anim calcmode="lin" valueType="num">
                                      <p:cBhvr>
                                        <p:cTn id="64" dur="400" fill="hold"/>
                                        <p:tgtEl>
                                          <p:spTgt spid="3996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50"/>
                                  </p:stCondLst>
                                  <p:childTnLst>
                                    <p:set>
                                      <p:cBhvr>
                                        <p:cTn id="66" dur="1" fill="hold">
                                          <p:stCondLst>
                                            <p:cond delay="0"/>
                                          </p:stCondLst>
                                        </p:cTn>
                                        <p:tgtEl>
                                          <p:spTgt spid="40003"/>
                                        </p:tgtEl>
                                        <p:attrNameLst>
                                          <p:attrName>style.visibility</p:attrName>
                                        </p:attrNameLst>
                                      </p:cBhvr>
                                      <p:to>
                                        <p:strVal val="visible"/>
                                      </p:to>
                                    </p:set>
                                    <p:animEffect transition="in" filter="fade">
                                      <p:cBhvr>
                                        <p:cTn id="67" dur="400"/>
                                        <p:tgtEl>
                                          <p:spTgt spid="40003"/>
                                        </p:tgtEl>
                                      </p:cBhvr>
                                    </p:animEffect>
                                    <p:anim calcmode="lin" valueType="num">
                                      <p:cBhvr>
                                        <p:cTn id="68" dur="400" fill="hold"/>
                                        <p:tgtEl>
                                          <p:spTgt spid="40003"/>
                                        </p:tgtEl>
                                        <p:attrNameLst>
                                          <p:attrName>ppt_x</p:attrName>
                                        </p:attrNameLst>
                                      </p:cBhvr>
                                      <p:tavLst>
                                        <p:tav tm="0">
                                          <p:val>
                                            <p:strVal val="#ppt_x"/>
                                          </p:val>
                                        </p:tav>
                                        <p:tav tm="100000">
                                          <p:val>
                                            <p:strVal val="#ppt_x"/>
                                          </p:val>
                                        </p:tav>
                                      </p:tavLst>
                                    </p:anim>
                                    <p:anim calcmode="lin" valueType="num">
                                      <p:cBhvr>
                                        <p:cTn id="69" dur="400" fill="hold"/>
                                        <p:tgtEl>
                                          <p:spTgt spid="4000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
                                  </p:stCondLst>
                                  <p:childTnLst>
                                    <p:set>
                                      <p:cBhvr>
                                        <p:cTn id="71" dur="1" fill="hold">
                                          <p:stCondLst>
                                            <p:cond delay="0"/>
                                          </p:stCondLst>
                                        </p:cTn>
                                        <p:tgtEl>
                                          <p:spTgt spid="40061"/>
                                        </p:tgtEl>
                                        <p:attrNameLst>
                                          <p:attrName>style.visibility</p:attrName>
                                        </p:attrNameLst>
                                      </p:cBhvr>
                                      <p:to>
                                        <p:strVal val="visible"/>
                                      </p:to>
                                    </p:set>
                                    <p:animEffect transition="in" filter="fade">
                                      <p:cBhvr>
                                        <p:cTn id="72" dur="400"/>
                                        <p:tgtEl>
                                          <p:spTgt spid="40061"/>
                                        </p:tgtEl>
                                      </p:cBhvr>
                                    </p:animEffect>
                                    <p:anim calcmode="lin" valueType="num">
                                      <p:cBhvr>
                                        <p:cTn id="73" dur="400" fill="hold"/>
                                        <p:tgtEl>
                                          <p:spTgt spid="40061"/>
                                        </p:tgtEl>
                                        <p:attrNameLst>
                                          <p:attrName>ppt_x</p:attrName>
                                        </p:attrNameLst>
                                      </p:cBhvr>
                                      <p:tavLst>
                                        <p:tav tm="0">
                                          <p:val>
                                            <p:strVal val="#ppt_x"/>
                                          </p:val>
                                        </p:tav>
                                        <p:tav tm="100000">
                                          <p:val>
                                            <p:strVal val="#ppt_x"/>
                                          </p:val>
                                        </p:tav>
                                      </p:tavLst>
                                    </p:anim>
                                    <p:anim calcmode="lin" valueType="num">
                                      <p:cBhvr>
                                        <p:cTn id="74" dur="400" fill="hold"/>
                                        <p:tgtEl>
                                          <p:spTgt spid="4006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350"/>
                                  </p:stCondLst>
                                  <p:childTnLst>
                                    <p:set>
                                      <p:cBhvr>
                                        <p:cTn id="76" dur="1" fill="hold">
                                          <p:stCondLst>
                                            <p:cond delay="0"/>
                                          </p:stCondLst>
                                        </p:cTn>
                                        <p:tgtEl>
                                          <p:spTgt spid="40104"/>
                                        </p:tgtEl>
                                        <p:attrNameLst>
                                          <p:attrName>style.visibility</p:attrName>
                                        </p:attrNameLst>
                                      </p:cBhvr>
                                      <p:to>
                                        <p:strVal val="visible"/>
                                      </p:to>
                                    </p:set>
                                    <p:animEffect transition="in" filter="fade">
                                      <p:cBhvr>
                                        <p:cTn id="77" dur="400"/>
                                        <p:tgtEl>
                                          <p:spTgt spid="40104"/>
                                        </p:tgtEl>
                                      </p:cBhvr>
                                    </p:animEffect>
                                    <p:anim calcmode="lin" valueType="num">
                                      <p:cBhvr>
                                        <p:cTn id="78" dur="400" fill="hold"/>
                                        <p:tgtEl>
                                          <p:spTgt spid="40104"/>
                                        </p:tgtEl>
                                        <p:attrNameLst>
                                          <p:attrName>ppt_x</p:attrName>
                                        </p:attrNameLst>
                                      </p:cBhvr>
                                      <p:tavLst>
                                        <p:tav tm="0">
                                          <p:val>
                                            <p:strVal val="#ppt_x"/>
                                          </p:val>
                                        </p:tav>
                                        <p:tav tm="100000">
                                          <p:val>
                                            <p:strVal val="#ppt_x"/>
                                          </p:val>
                                        </p:tav>
                                      </p:tavLst>
                                    </p:anim>
                                    <p:anim calcmode="lin" valueType="num">
                                      <p:cBhvr>
                                        <p:cTn id="79" dur="400" fill="hold"/>
                                        <p:tgtEl>
                                          <p:spTgt spid="40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9" grpId="0"/>
      <p:bldP spid="39961" grpId="0"/>
      <p:bldP spid="399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0962" name="组合 3"/>
          <p:cNvGrpSpPr/>
          <p:nvPr/>
        </p:nvGrpSpPr>
        <p:grpSpPr>
          <a:xfrm>
            <a:off x="471488" y="198438"/>
            <a:ext cx="3452812" cy="542925"/>
            <a:chOff x="0" y="0"/>
            <a:chExt cx="3452079" cy="542182"/>
          </a:xfrm>
        </p:grpSpPr>
        <p:grpSp>
          <p:nvGrpSpPr>
            <p:cNvPr id="45058" name="组合 2"/>
            <p:cNvGrpSpPr/>
            <p:nvPr/>
          </p:nvGrpSpPr>
          <p:grpSpPr>
            <a:xfrm>
              <a:off x="0" y="0"/>
              <a:ext cx="3452079" cy="542182"/>
              <a:chOff x="0" y="0"/>
              <a:chExt cx="3452079" cy="542182"/>
            </a:xfrm>
          </p:grpSpPr>
          <p:sp>
            <p:nvSpPr>
              <p:cNvPr id="45059"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0965"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5061" name="组合 42"/>
              <p:cNvGrpSpPr/>
              <p:nvPr/>
            </p:nvGrpSpPr>
            <p:grpSpPr>
              <a:xfrm>
                <a:off x="0" y="0"/>
                <a:ext cx="571760" cy="542182"/>
                <a:chOff x="0" y="0"/>
                <a:chExt cx="713451" cy="676543"/>
              </a:xfrm>
            </p:grpSpPr>
            <p:grpSp>
              <p:nvGrpSpPr>
                <p:cNvPr id="45062" name="组合 44"/>
                <p:cNvGrpSpPr/>
                <p:nvPr/>
              </p:nvGrpSpPr>
              <p:grpSpPr>
                <a:xfrm>
                  <a:off x="0" y="0"/>
                  <a:ext cx="576064" cy="676543"/>
                  <a:chOff x="0" y="0"/>
                  <a:chExt cx="576064" cy="676543"/>
                </a:xfrm>
              </p:grpSpPr>
              <p:sp>
                <p:nvSpPr>
                  <p:cNvPr id="45063"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5064"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5065"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5066"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5067"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sp>
        <p:nvSpPr>
          <p:cNvPr id="40973" name="矩形 2"/>
          <p:cNvSpPr/>
          <p:nvPr/>
        </p:nvSpPr>
        <p:spPr>
          <a:xfrm>
            <a:off x="3922713" y="3141663"/>
            <a:ext cx="1185862" cy="1735137"/>
          </a:xfrm>
          <a:custGeom>
            <a:avLst/>
            <a:gdLst/>
            <a:ahLst/>
            <a:cxnLst>
              <a:cxn ang="0">
                <a:pos x="32536" y="443163"/>
              </a:cxn>
              <a:cxn ang="0">
                <a:pos x="68192" y="390513"/>
              </a:cxn>
              <a:cxn ang="0">
                <a:pos x="204043" y="461727"/>
              </a:cxn>
              <a:cxn ang="0">
                <a:pos x="213984" y="430261"/>
              </a:cxn>
              <a:cxn ang="0">
                <a:pos x="11864" y="229871"/>
              </a:cxn>
              <a:cxn ang="0">
                <a:pos x="63221" y="185156"/>
              </a:cxn>
              <a:cxn ang="0">
                <a:pos x="253744" y="345799"/>
              </a:cxn>
              <a:cxn ang="0">
                <a:pos x="275282" y="314333"/>
              </a:cxn>
              <a:cxn ang="0">
                <a:pos x="152686" y="97382"/>
              </a:cxn>
              <a:cxn ang="0">
                <a:pos x="212328" y="59293"/>
              </a:cxn>
              <a:cxn ang="0">
                <a:pos x="358119" y="271276"/>
              </a:cxn>
              <a:cxn ang="0">
                <a:pos x="467464" y="246433"/>
              </a:cxn>
              <a:cxn ang="0">
                <a:pos x="434329" y="59292"/>
              </a:cxn>
              <a:cxn ang="0">
                <a:pos x="512195" y="62605"/>
              </a:cxn>
              <a:cxn ang="0">
                <a:pos x="598344" y="299430"/>
              </a:cxn>
              <a:cxn ang="0">
                <a:pos x="757390" y="354081"/>
              </a:cxn>
              <a:cxn ang="0">
                <a:pos x="908151" y="208343"/>
              </a:cxn>
              <a:cxn ang="0">
                <a:pos x="966137" y="262994"/>
              </a:cxn>
              <a:cxn ang="0">
                <a:pos x="742806" y="751199"/>
              </a:cxn>
              <a:cxn ang="0">
                <a:pos x="770970" y="1447026"/>
              </a:cxn>
              <a:cxn ang="0">
                <a:pos x="393702" y="1445370"/>
              </a:cxn>
              <a:cxn ang="0">
                <a:pos x="429358" y="776387"/>
              </a:cxn>
              <a:cxn ang="0">
                <a:pos x="32536" y="443163"/>
              </a:cxn>
            </a:cxnLst>
            <a:pathLst>
              <a:path w="1421711" h="2080612">
                <a:moveTo>
                  <a:pt x="46765" y="637203"/>
                </a:moveTo>
                <a:cubicBezTo>
                  <a:pt x="-19495" y="583394"/>
                  <a:pt x="42831" y="522440"/>
                  <a:pt x="98013" y="561500"/>
                </a:cubicBezTo>
                <a:lnTo>
                  <a:pt x="293276" y="663895"/>
                </a:lnTo>
                <a:cubicBezTo>
                  <a:pt x="381383" y="701202"/>
                  <a:pt x="355189" y="667071"/>
                  <a:pt x="307564" y="618652"/>
                </a:cubicBezTo>
                <a:cubicBezTo>
                  <a:pt x="182151" y="515464"/>
                  <a:pt x="97221" y="426564"/>
                  <a:pt x="17052" y="330520"/>
                </a:cubicBezTo>
                <a:cubicBezTo>
                  <a:pt x="-32161" y="263846"/>
                  <a:pt x="35308" y="213838"/>
                  <a:pt x="90870" y="266226"/>
                </a:cubicBezTo>
                <a:lnTo>
                  <a:pt x="364713" y="497208"/>
                </a:lnTo>
                <a:cubicBezTo>
                  <a:pt x="425039" y="553565"/>
                  <a:pt x="459169" y="548007"/>
                  <a:pt x="395669" y="451964"/>
                </a:cubicBezTo>
                <a:lnTo>
                  <a:pt x="219459" y="140021"/>
                </a:lnTo>
                <a:cubicBezTo>
                  <a:pt x="169453" y="62234"/>
                  <a:pt x="269466" y="29691"/>
                  <a:pt x="305184" y="85254"/>
                </a:cubicBezTo>
                <a:cubicBezTo>
                  <a:pt x="367890" y="191617"/>
                  <a:pt x="444883" y="288454"/>
                  <a:pt x="514733" y="390054"/>
                </a:cubicBezTo>
                <a:cubicBezTo>
                  <a:pt x="597282" y="494035"/>
                  <a:pt x="689358" y="455140"/>
                  <a:pt x="671896" y="354334"/>
                </a:cubicBezTo>
                <a:lnTo>
                  <a:pt x="624271" y="85253"/>
                </a:lnTo>
                <a:cubicBezTo>
                  <a:pt x="616333" y="10641"/>
                  <a:pt x="677452" y="-63971"/>
                  <a:pt x="736189" y="90017"/>
                </a:cubicBezTo>
                <a:cubicBezTo>
                  <a:pt x="775083" y="203523"/>
                  <a:pt x="809214" y="317030"/>
                  <a:pt x="860014" y="430536"/>
                </a:cubicBezTo>
                <a:cubicBezTo>
                  <a:pt x="947326" y="586905"/>
                  <a:pt x="1025114" y="555155"/>
                  <a:pt x="1088614" y="509117"/>
                </a:cubicBezTo>
                <a:cubicBezTo>
                  <a:pt x="1187038" y="448792"/>
                  <a:pt x="1230695" y="369417"/>
                  <a:pt x="1305307" y="299567"/>
                </a:cubicBezTo>
                <a:cubicBezTo>
                  <a:pt x="1378331" y="237655"/>
                  <a:pt x="1472788" y="282897"/>
                  <a:pt x="1388651" y="378148"/>
                </a:cubicBezTo>
                <a:cubicBezTo>
                  <a:pt x="1212595" y="583562"/>
                  <a:pt x="1122264" y="831839"/>
                  <a:pt x="1067652" y="1080115"/>
                </a:cubicBezTo>
                <a:cubicBezTo>
                  <a:pt x="994628" y="1354083"/>
                  <a:pt x="1097814" y="1766163"/>
                  <a:pt x="1108133" y="2080612"/>
                </a:cubicBezTo>
                <a:lnTo>
                  <a:pt x="565877" y="2078231"/>
                </a:lnTo>
                <a:cubicBezTo>
                  <a:pt x="590104" y="1840148"/>
                  <a:pt x="657192" y="1356795"/>
                  <a:pt x="617125" y="1116331"/>
                </a:cubicBezTo>
                <a:cubicBezTo>
                  <a:pt x="571467" y="879628"/>
                  <a:pt x="275777" y="807231"/>
                  <a:pt x="46765" y="637203"/>
                </a:cubicBezTo>
                <a:close/>
              </a:path>
            </a:pathLst>
          </a:custGeom>
          <a:solidFill>
            <a:schemeClr val="tx2"/>
          </a:solidFill>
          <a:ln w="9525">
            <a:noFill/>
          </a:ln>
        </p:spPr>
        <p:txBody>
          <a:bodyPr/>
          <a:p>
            <a:endParaRPr lang="zh-CN" altLang="en-US"/>
          </a:p>
        </p:txBody>
      </p:sp>
      <p:sp>
        <p:nvSpPr>
          <p:cNvPr id="40974" name="矩形 3"/>
          <p:cNvSpPr/>
          <p:nvPr/>
        </p:nvSpPr>
        <p:spPr>
          <a:xfrm rot="491450">
            <a:off x="2384425" y="3800475"/>
            <a:ext cx="1568450" cy="827088"/>
          </a:xfrm>
          <a:custGeom>
            <a:avLst/>
            <a:gdLst/>
            <a:ahLst/>
            <a:cxnLst>
              <a:cxn ang="0">
                <a:pos x="905181" y="352"/>
              </a:cxn>
              <a:cxn ang="0">
                <a:pos x="1200039" y="77453"/>
              </a:cxn>
              <a:cxn ang="0">
                <a:pos x="1307891" y="236595"/>
              </a:cxn>
              <a:cxn ang="0">
                <a:pos x="275881" y="480476"/>
              </a:cxn>
              <a:cxn ang="0">
                <a:pos x="1307253" y="302906"/>
              </a:cxn>
              <a:cxn ang="0">
                <a:pos x="1236414" y="457352"/>
              </a:cxn>
              <a:cxn ang="0">
                <a:pos x="615682" y="645399"/>
              </a:cxn>
              <a:cxn ang="0">
                <a:pos x="0" y="629326"/>
              </a:cxn>
              <a:cxn ang="0">
                <a:pos x="664210" y="46434"/>
              </a:cxn>
              <a:cxn ang="0">
                <a:pos x="905181" y="352"/>
              </a:cxn>
            </a:cxnLst>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w="9525">
            <a:noFill/>
          </a:ln>
        </p:spPr>
        <p:txBody>
          <a:bodyPr/>
          <a:p>
            <a:endParaRPr lang="zh-CN" altLang="en-US"/>
          </a:p>
        </p:txBody>
      </p:sp>
      <p:sp>
        <p:nvSpPr>
          <p:cNvPr id="40975" name="矩形 3"/>
          <p:cNvSpPr/>
          <p:nvPr/>
        </p:nvSpPr>
        <p:spPr>
          <a:xfrm rot="2444456">
            <a:off x="2389188" y="2709863"/>
            <a:ext cx="1570037" cy="825500"/>
          </a:xfrm>
          <a:custGeom>
            <a:avLst/>
            <a:gdLst/>
            <a:ahLst/>
            <a:cxnLst>
              <a:cxn ang="0">
                <a:pos x="907014" y="350"/>
              </a:cxn>
              <a:cxn ang="0">
                <a:pos x="1202469" y="77156"/>
              </a:cxn>
              <a:cxn ang="0">
                <a:pos x="1310539" y="235687"/>
              </a:cxn>
              <a:cxn ang="0">
                <a:pos x="276440" y="478633"/>
              </a:cxn>
              <a:cxn ang="0">
                <a:pos x="1309900" y="301744"/>
              </a:cxn>
              <a:cxn ang="0">
                <a:pos x="1238918" y="455598"/>
              </a:cxn>
              <a:cxn ang="0">
                <a:pos x="616929" y="642923"/>
              </a:cxn>
              <a:cxn ang="0">
                <a:pos x="0" y="626911"/>
              </a:cxn>
              <a:cxn ang="0">
                <a:pos x="665555" y="46256"/>
              </a:cxn>
              <a:cxn ang="0">
                <a:pos x="907014" y="350"/>
              </a:cxn>
            </a:cxnLst>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w="9525">
            <a:noFill/>
          </a:ln>
        </p:spPr>
        <p:txBody>
          <a:bodyPr/>
          <a:p>
            <a:endParaRPr lang="zh-CN" altLang="en-US"/>
          </a:p>
        </p:txBody>
      </p:sp>
      <p:sp>
        <p:nvSpPr>
          <p:cNvPr id="40976" name="矩形 3"/>
          <p:cNvSpPr/>
          <p:nvPr/>
        </p:nvSpPr>
        <p:spPr>
          <a:xfrm rot="4118785">
            <a:off x="3100388" y="1873250"/>
            <a:ext cx="1570037" cy="827088"/>
          </a:xfrm>
          <a:custGeom>
            <a:avLst/>
            <a:gdLst/>
            <a:ahLst/>
            <a:cxnLst>
              <a:cxn ang="0">
                <a:pos x="907015" y="352"/>
              </a:cxn>
              <a:cxn ang="0">
                <a:pos x="1202470" y="77453"/>
              </a:cxn>
              <a:cxn ang="0">
                <a:pos x="1310541" y="236595"/>
              </a:cxn>
              <a:cxn ang="0">
                <a:pos x="276440" y="480474"/>
              </a:cxn>
              <a:cxn ang="0">
                <a:pos x="1309902" y="302906"/>
              </a:cxn>
              <a:cxn ang="0">
                <a:pos x="1238920" y="457352"/>
              </a:cxn>
              <a:cxn ang="0">
                <a:pos x="616929" y="645397"/>
              </a:cxn>
              <a:cxn ang="0">
                <a:pos x="0" y="629324"/>
              </a:cxn>
              <a:cxn ang="0">
                <a:pos x="665557" y="46434"/>
              </a:cxn>
              <a:cxn ang="0">
                <a:pos x="907015" y="352"/>
              </a:cxn>
            </a:cxnLst>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w="9525">
            <a:noFill/>
          </a:ln>
        </p:spPr>
        <p:txBody>
          <a:bodyPr/>
          <a:p>
            <a:endParaRPr lang="zh-CN" altLang="en-US"/>
          </a:p>
        </p:txBody>
      </p:sp>
      <p:sp>
        <p:nvSpPr>
          <p:cNvPr id="40977" name="矩形 3"/>
          <p:cNvSpPr/>
          <p:nvPr/>
        </p:nvSpPr>
        <p:spPr>
          <a:xfrm rot="8239095">
            <a:off x="4386263" y="1928813"/>
            <a:ext cx="1568450" cy="825500"/>
          </a:xfrm>
          <a:custGeom>
            <a:avLst/>
            <a:gdLst/>
            <a:ahLst/>
            <a:cxnLst>
              <a:cxn ang="0">
                <a:pos x="905181" y="350"/>
              </a:cxn>
              <a:cxn ang="0">
                <a:pos x="1200039" y="77156"/>
              </a:cxn>
              <a:cxn ang="0">
                <a:pos x="1307891" y="235687"/>
              </a:cxn>
              <a:cxn ang="0">
                <a:pos x="275881" y="478633"/>
              </a:cxn>
              <a:cxn ang="0">
                <a:pos x="1307253" y="301744"/>
              </a:cxn>
              <a:cxn ang="0">
                <a:pos x="1236414" y="455598"/>
              </a:cxn>
              <a:cxn ang="0">
                <a:pos x="615682" y="642923"/>
              </a:cxn>
              <a:cxn ang="0">
                <a:pos x="0" y="626911"/>
              </a:cxn>
              <a:cxn ang="0">
                <a:pos x="664210" y="46256"/>
              </a:cxn>
              <a:cxn ang="0">
                <a:pos x="905181" y="350"/>
              </a:cxn>
            </a:cxnLst>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w="9525">
            <a:noFill/>
          </a:ln>
        </p:spPr>
        <p:txBody>
          <a:bodyPr/>
          <a:p>
            <a:endParaRPr lang="zh-CN" altLang="en-US"/>
          </a:p>
        </p:txBody>
      </p:sp>
      <p:sp>
        <p:nvSpPr>
          <p:cNvPr id="40978" name="矩形 3"/>
          <p:cNvSpPr/>
          <p:nvPr/>
        </p:nvSpPr>
        <p:spPr>
          <a:xfrm rot="10393058">
            <a:off x="5241925" y="2790825"/>
            <a:ext cx="1570038" cy="825500"/>
          </a:xfrm>
          <a:custGeom>
            <a:avLst/>
            <a:gdLst/>
            <a:ahLst/>
            <a:cxnLst>
              <a:cxn ang="0">
                <a:pos x="907015" y="350"/>
              </a:cxn>
              <a:cxn ang="0">
                <a:pos x="1202470" y="77156"/>
              </a:cxn>
              <a:cxn ang="0">
                <a:pos x="1310541" y="235687"/>
              </a:cxn>
              <a:cxn ang="0">
                <a:pos x="276440" y="478633"/>
              </a:cxn>
              <a:cxn ang="0">
                <a:pos x="1309902" y="301744"/>
              </a:cxn>
              <a:cxn ang="0">
                <a:pos x="1238920" y="455598"/>
              </a:cxn>
              <a:cxn ang="0">
                <a:pos x="616929" y="642923"/>
              </a:cxn>
              <a:cxn ang="0">
                <a:pos x="0" y="626911"/>
              </a:cxn>
              <a:cxn ang="0">
                <a:pos x="665557" y="46256"/>
              </a:cxn>
              <a:cxn ang="0">
                <a:pos x="907015" y="350"/>
              </a:cxn>
            </a:cxnLst>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w="9525">
            <a:noFill/>
          </a:ln>
        </p:spPr>
        <p:txBody>
          <a:bodyPr/>
          <a:p>
            <a:endParaRPr lang="zh-CN" altLang="en-US"/>
          </a:p>
        </p:txBody>
      </p:sp>
      <p:sp>
        <p:nvSpPr>
          <p:cNvPr id="40979" name="矩形 3"/>
          <p:cNvSpPr/>
          <p:nvPr/>
        </p:nvSpPr>
        <p:spPr>
          <a:xfrm rot="-9147756">
            <a:off x="4967288" y="3863975"/>
            <a:ext cx="1570037" cy="827088"/>
          </a:xfrm>
          <a:custGeom>
            <a:avLst/>
            <a:gdLst/>
            <a:ahLst/>
            <a:cxnLst>
              <a:cxn ang="0">
                <a:pos x="907014" y="352"/>
              </a:cxn>
              <a:cxn ang="0">
                <a:pos x="1202469" y="77453"/>
              </a:cxn>
              <a:cxn ang="0">
                <a:pos x="1310539" y="236595"/>
              </a:cxn>
              <a:cxn ang="0">
                <a:pos x="276440" y="480476"/>
              </a:cxn>
              <a:cxn ang="0">
                <a:pos x="1309900" y="302906"/>
              </a:cxn>
              <a:cxn ang="0">
                <a:pos x="1238918" y="457352"/>
              </a:cxn>
              <a:cxn ang="0">
                <a:pos x="616929" y="645399"/>
              </a:cxn>
              <a:cxn ang="0">
                <a:pos x="0" y="629326"/>
              </a:cxn>
              <a:cxn ang="0">
                <a:pos x="665555" y="46434"/>
              </a:cxn>
              <a:cxn ang="0">
                <a:pos x="907014" y="352"/>
              </a:cxn>
            </a:cxnLst>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w="9525">
            <a:noFill/>
          </a:ln>
        </p:spPr>
        <p:txBody>
          <a:bodyPr/>
          <a:p>
            <a:endParaRPr lang="zh-CN" altLang="en-US"/>
          </a:p>
        </p:txBody>
      </p:sp>
      <p:sp>
        <p:nvSpPr>
          <p:cNvPr id="40980" name="椭圆 8"/>
          <p:cNvSpPr/>
          <p:nvPr/>
        </p:nvSpPr>
        <p:spPr>
          <a:xfrm>
            <a:off x="2644775" y="4816475"/>
            <a:ext cx="3819525" cy="347663"/>
          </a:xfrm>
          <a:custGeom>
            <a:avLst/>
            <a:gdLst/>
            <a:ahLst/>
            <a:cxnLst>
              <a:cxn ang="0">
                <a:pos x="2083661" y="0"/>
              </a:cxn>
              <a:cxn ang="0">
                <a:pos x="4167320" y="318165"/>
              </a:cxn>
              <a:cxn ang="0">
                <a:pos x="0" y="318165"/>
              </a:cxn>
              <a:cxn ang="0">
                <a:pos x="2083661" y="0"/>
              </a:cxn>
            </a:cxnLst>
            <a:pathLst>
              <a:path w="3500756" h="379896">
                <a:moveTo>
                  <a:pt x="1750378" y="0"/>
                </a:moveTo>
                <a:cubicBezTo>
                  <a:pt x="2570761" y="0"/>
                  <a:pt x="3265486" y="159525"/>
                  <a:pt x="3500756" y="379896"/>
                </a:cubicBezTo>
                <a:lnTo>
                  <a:pt x="0" y="379896"/>
                </a:lnTo>
                <a:cubicBezTo>
                  <a:pt x="235271" y="159525"/>
                  <a:pt x="929995" y="0"/>
                  <a:pt x="1750378" y="0"/>
                </a:cubicBezTo>
                <a:close/>
              </a:path>
            </a:pathLst>
          </a:custGeom>
          <a:solidFill>
            <a:srgbClr val="003860"/>
          </a:solidFill>
          <a:ln w="9525">
            <a:noFill/>
          </a:ln>
        </p:spPr>
        <p:txBody>
          <a:bodyPr/>
          <a:p>
            <a:endParaRPr lang="zh-CN" altLang="en-US"/>
          </a:p>
        </p:txBody>
      </p:sp>
      <p:cxnSp>
        <p:nvCxnSpPr>
          <p:cNvPr id="40981" name="直接连接符 20"/>
          <p:cNvCxnSpPr/>
          <p:nvPr/>
        </p:nvCxnSpPr>
        <p:spPr>
          <a:xfrm flipH="1">
            <a:off x="2771775" y="1924050"/>
            <a:ext cx="720725" cy="0"/>
          </a:xfrm>
          <a:prstGeom prst="line">
            <a:avLst/>
          </a:prstGeom>
          <a:ln w="6350" cap="flat" cmpd="sng">
            <a:solidFill>
              <a:srgbClr val="003860">
                <a:alpha val="98038"/>
              </a:srgbClr>
            </a:solidFill>
            <a:prstDash val="sysDash"/>
            <a:round/>
            <a:headEnd type="oval" w="med" len="med"/>
            <a:tailEnd type="oval" w="med" len="med"/>
          </a:ln>
        </p:spPr>
      </p:cxnSp>
      <p:sp>
        <p:nvSpPr>
          <p:cNvPr id="40982" name="矩形 1"/>
          <p:cNvSpPr/>
          <p:nvPr/>
        </p:nvSpPr>
        <p:spPr>
          <a:xfrm>
            <a:off x="877888" y="1603375"/>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40983" name="直接连接符 22"/>
          <p:cNvCxnSpPr/>
          <p:nvPr/>
        </p:nvCxnSpPr>
        <p:spPr>
          <a:xfrm flipH="1">
            <a:off x="2289175" y="3379788"/>
            <a:ext cx="720725" cy="0"/>
          </a:xfrm>
          <a:prstGeom prst="line">
            <a:avLst/>
          </a:prstGeom>
          <a:ln w="6350" cap="flat" cmpd="sng">
            <a:solidFill>
              <a:srgbClr val="003860">
                <a:alpha val="98038"/>
              </a:srgbClr>
            </a:solidFill>
            <a:prstDash val="sysDash"/>
            <a:round/>
            <a:headEnd type="oval" w="med" len="med"/>
            <a:tailEnd type="oval" w="med" len="med"/>
          </a:ln>
        </p:spPr>
      </p:cxnSp>
      <p:sp>
        <p:nvSpPr>
          <p:cNvPr id="40984" name="矩形 1"/>
          <p:cNvSpPr/>
          <p:nvPr/>
        </p:nvSpPr>
        <p:spPr>
          <a:xfrm>
            <a:off x="395288" y="3059113"/>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40985" name="矩形 1"/>
          <p:cNvSpPr/>
          <p:nvPr/>
        </p:nvSpPr>
        <p:spPr>
          <a:xfrm>
            <a:off x="6207125" y="1603375"/>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40986" name="直接连接符 25"/>
          <p:cNvCxnSpPr/>
          <p:nvPr/>
        </p:nvCxnSpPr>
        <p:spPr>
          <a:xfrm flipH="1">
            <a:off x="5435600" y="1924050"/>
            <a:ext cx="720725" cy="0"/>
          </a:xfrm>
          <a:prstGeom prst="line">
            <a:avLst/>
          </a:prstGeom>
          <a:ln w="6350" cap="flat" cmpd="sng">
            <a:solidFill>
              <a:srgbClr val="003860">
                <a:alpha val="98038"/>
              </a:srgbClr>
            </a:solidFill>
            <a:prstDash val="sysDash"/>
            <a:round/>
            <a:headEnd type="oval" w="med" len="med"/>
            <a:tailEnd type="oval" w="med" len="med"/>
          </a:ln>
        </p:spPr>
      </p:cxnSp>
      <p:sp>
        <p:nvSpPr>
          <p:cNvPr id="40987" name="矩形 1"/>
          <p:cNvSpPr/>
          <p:nvPr/>
        </p:nvSpPr>
        <p:spPr>
          <a:xfrm>
            <a:off x="6710363" y="3087688"/>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cxnSp>
        <p:nvCxnSpPr>
          <p:cNvPr id="40988" name="直接连接符 27"/>
          <p:cNvCxnSpPr/>
          <p:nvPr/>
        </p:nvCxnSpPr>
        <p:spPr>
          <a:xfrm flipH="1">
            <a:off x="5940425" y="3408363"/>
            <a:ext cx="719138" cy="0"/>
          </a:xfrm>
          <a:prstGeom prst="line">
            <a:avLst/>
          </a:prstGeom>
          <a:ln w="6350" cap="flat" cmpd="sng">
            <a:solidFill>
              <a:srgbClr val="003860">
                <a:alpha val="98038"/>
              </a:srgbClr>
            </a:solidFill>
            <a:prstDash val="sysDash"/>
            <a:round/>
            <a:headEnd type="oval" w="med" len="med"/>
            <a:tailEnd type="oval" w="med" len="med"/>
          </a:ln>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1000" fill="hold"/>
                                        <p:tgtEl>
                                          <p:spTgt spid="40962"/>
                                        </p:tgtEl>
                                        <p:attrNameLst>
                                          <p:attrName>ppt_w</p:attrName>
                                        </p:attrNameLst>
                                      </p:cBhvr>
                                      <p:tavLst>
                                        <p:tav tm="0">
                                          <p:val>
                                            <p:fltVal val="0.000000"/>
                                          </p:val>
                                        </p:tav>
                                        <p:tav tm="100000">
                                          <p:val>
                                            <p:strVal val="#ppt_w"/>
                                          </p:val>
                                        </p:tav>
                                      </p:tavLst>
                                    </p:anim>
                                    <p:anim calcmode="lin" valueType="num">
                                      <p:cBhvr>
                                        <p:cTn id="8" dur="1000" fill="hold"/>
                                        <p:tgtEl>
                                          <p:spTgt spid="40962"/>
                                        </p:tgtEl>
                                        <p:attrNameLst>
                                          <p:attrName>ppt_h</p:attrName>
                                        </p:attrNameLst>
                                      </p:cBhvr>
                                      <p:tavLst>
                                        <p:tav tm="0">
                                          <p:val>
                                            <p:fltVal val="0.000000"/>
                                          </p:val>
                                        </p:tav>
                                        <p:tav tm="100000">
                                          <p:val>
                                            <p:strVal val="#ppt_h"/>
                                          </p:val>
                                        </p:tav>
                                      </p:tavLst>
                                    </p:anim>
                                    <p:anim calcmode="lin" valueType="num">
                                      <p:cBhvr>
                                        <p:cTn id="9" dur="1000" fill="hold"/>
                                        <p:tgtEl>
                                          <p:spTgt spid="4096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0962"/>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40980"/>
                                        </p:tgtEl>
                                        <p:attrNameLst>
                                          <p:attrName>style.visibility</p:attrName>
                                        </p:attrNameLst>
                                      </p:cBhvr>
                                      <p:to>
                                        <p:strVal val="visible"/>
                                      </p:to>
                                    </p:set>
                                    <p:animEffect transition="in" filter="fade">
                                      <p:cBhvr>
                                        <p:cTn id="14" dur="300"/>
                                        <p:tgtEl>
                                          <p:spTgt spid="40980"/>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40973"/>
                                        </p:tgtEl>
                                        <p:attrNameLst>
                                          <p:attrName>style.visibility</p:attrName>
                                        </p:attrNameLst>
                                      </p:cBhvr>
                                      <p:to>
                                        <p:strVal val="visible"/>
                                      </p:to>
                                    </p:set>
                                    <p:animEffect transition="in" filter="wipe(down)">
                                      <p:cBhvr>
                                        <p:cTn id="18" dur="500"/>
                                        <p:tgtEl>
                                          <p:spTgt spid="40973"/>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40974"/>
                                        </p:tgtEl>
                                        <p:attrNameLst>
                                          <p:attrName>style.visibility</p:attrName>
                                        </p:attrNameLst>
                                      </p:cBhvr>
                                      <p:to>
                                        <p:strVal val="visible"/>
                                      </p:to>
                                    </p:set>
                                    <p:anim calcmode="lin" valueType="num">
                                      <p:cBhvr>
                                        <p:cTn id="22" dur="400" fill="hold"/>
                                        <p:tgtEl>
                                          <p:spTgt spid="40974"/>
                                        </p:tgtEl>
                                        <p:attrNameLst>
                                          <p:attrName>ppt_w</p:attrName>
                                        </p:attrNameLst>
                                      </p:cBhvr>
                                      <p:tavLst>
                                        <p:tav tm="0">
                                          <p:val>
                                            <p:fltVal val="0.000000"/>
                                          </p:val>
                                        </p:tav>
                                        <p:tav tm="100000">
                                          <p:val>
                                            <p:strVal val="#ppt_w"/>
                                          </p:val>
                                        </p:tav>
                                      </p:tavLst>
                                    </p:anim>
                                    <p:anim calcmode="lin" valueType="num">
                                      <p:cBhvr>
                                        <p:cTn id="23" dur="400" fill="hold"/>
                                        <p:tgtEl>
                                          <p:spTgt spid="40974"/>
                                        </p:tgtEl>
                                        <p:attrNameLst>
                                          <p:attrName>ppt_h</p:attrName>
                                        </p:attrNameLst>
                                      </p:cBhvr>
                                      <p:tavLst>
                                        <p:tav tm="0">
                                          <p:val>
                                            <p:fltVal val="0.000000"/>
                                          </p:val>
                                        </p:tav>
                                        <p:tav tm="100000">
                                          <p:val>
                                            <p:strVal val="#ppt_h"/>
                                          </p:val>
                                        </p:tav>
                                      </p:tavLst>
                                    </p:anim>
                                    <p:anim calcmode="lin" valueType="num">
                                      <p:cBhvr>
                                        <p:cTn id="24" dur="400" fill="hold"/>
                                        <p:tgtEl>
                                          <p:spTgt spid="40974"/>
                                        </p:tgtEl>
                                        <p:attrNameLst>
                                          <p:attrName>style.rotation</p:attrName>
                                        </p:attrNameLst>
                                      </p:cBhvr>
                                      <p:tavLst>
                                        <p:tav tm="0">
                                          <p:val>
                                            <p:fltVal val="90.000000"/>
                                          </p:val>
                                        </p:tav>
                                        <p:tav tm="100000">
                                          <p:val>
                                            <p:fltVal val="0.000000"/>
                                          </p:val>
                                        </p:tav>
                                      </p:tavLst>
                                    </p:anim>
                                    <p:animEffect transition="in" filter="fade">
                                      <p:cBhvr>
                                        <p:cTn id="25" dur="400"/>
                                        <p:tgtEl>
                                          <p:spTgt spid="40974"/>
                                        </p:tgtEl>
                                      </p:cBhvr>
                                    </p:animEffect>
                                  </p:childTnLst>
                                </p:cTn>
                              </p:par>
                              <p:par>
                                <p:cTn id="26" presetID="31" presetClass="entr" presetSubtype="0" fill="hold" nodeType="withEffect">
                                  <p:stCondLst>
                                    <p:cond delay="0"/>
                                  </p:stCondLst>
                                  <p:childTnLst>
                                    <p:set>
                                      <p:cBhvr>
                                        <p:cTn id="27" dur="1" fill="hold">
                                          <p:stCondLst>
                                            <p:cond delay="0"/>
                                          </p:stCondLst>
                                        </p:cTn>
                                        <p:tgtEl>
                                          <p:spTgt spid="40975"/>
                                        </p:tgtEl>
                                        <p:attrNameLst>
                                          <p:attrName>style.visibility</p:attrName>
                                        </p:attrNameLst>
                                      </p:cBhvr>
                                      <p:to>
                                        <p:strVal val="visible"/>
                                      </p:to>
                                    </p:set>
                                    <p:anim calcmode="lin" valueType="num">
                                      <p:cBhvr>
                                        <p:cTn id="28" dur="400" fill="hold"/>
                                        <p:tgtEl>
                                          <p:spTgt spid="40975"/>
                                        </p:tgtEl>
                                        <p:attrNameLst>
                                          <p:attrName>ppt_w</p:attrName>
                                        </p:attrNameLst>
                                      </p:cBhvr>
                                      <p:tavLst>
                                        <p:tav tm="0">
                                          <p:val>
                                            <p:fltVal val="0.000000"/>
                                          </p:val>
                                        </p:tav>
                                        <p:tav tm="100000">
                                          <p:val>
                                            <p:strVal val="#ppt_w"/>
                                          </p:val>
                                        </p:tav>
                                      </p:tavLst>
                                    </p:anim>
                                    <p:anim calcmode="lin" valueType="num">
                                      <p:cBhvr>
                                        <p:cTn id="29" dur="400" fill="hold"/>
                                        <p:tgtEl>
                                          <p:spTgt spid="40975"/>
                                        </p:tgtEl>
                                        <p:attrNameLst>
                                          <p:attrName>ppt_h</p:attrName>
                                        </p:attrNameLst>
                                      </p:cBhvr>
                                      <p:tavLst>
                                        <p:tav tm="0">
                                          <p:val>
                                            <p:fltVal val="0.000000"/>
                                          </p:val>
                                        </p:tav>
                                        <p:tav tm="100000">
                                          <p:val>
                                            <p:strVal val="#ppt_h"/>
                                          </p:val>
                                        </p:tav>
                                      </p:tavLst>
                                    </p:anim>
                                    <p:anim calcmode="lin" valueType="num">
                                      <p:cBhvr>
                                        <p:cTn id="30" dur="400" fill="hold"/>
                                        <p:tgtEl>
                                          <p:spTgt spid="40975"/>
                                        </p:tgtEl>
                                        <p:attrNameLst>
                                          <p:attrName>style.rotation</p:attrName>
                                        </p:attrNameLst>
                                      </p:cBhvr>
                                      <p:tavLst>
                                        <p:tav tm="0">
                                          <p:val>
                                            <p:fltVal val="90.000000"/>
                                          </p:val>
                                        </p:tav>
                                        <p:tav tm="100000">
                                          <p:val>
                                            <p:fltVal val="0.000000"/>
                                          </p:val>
                                        </p:tav>
                                      </p:tavLst>
                                    </p:anim>
                                    <p:animEffect transition="in" filter="fade">
                                      <p:cBhvr>
                                        <p:cTn id="31" dur="400"/>
                                        <p:tgtEl>
                                          <p:spTgt spid="40975"/>
                                        </p:tgtEl>
                                      </p:cBhvr>
                                    </p:animEffect>
                                  </p:childTnLst>
                                </p:cTn>
                              </p:par>
                              <p:par>
                                <p:cTn id="32" presetID="31" presetClass="entr" presetSubtype="0" fill="hold" nodeType="withEffect">
                                  <p:stCondLst>
                                    <p:cond delay="0"/>
                                  </p:stCondLst>
                                  <p:childTnLst>
                                    <p:set>
                                      <p:cBhvr>
                                        <p:cTn id="33" dur="1" fill="hold">
                                          <p:stCondLst>
                                            <p:cond delay="0"/>
                                          </p:stCondLst>
                                        </p:cTn>
                                        <p:tgtEl>
                                          <p:spTgt spid="40976"/>
                                        </p:tgtEl>
                                        <p:attrNameLst>
                                          <p:attrName>style.visibility</p:attrName>
                                        </p:attrNameLst>
                                      </p:cBhvr>
                                      <p:to>
                                        <p:strVal val="visible"/>
                                      </p:to>
                                    </p:set>
                                    <p:anim calcmode="lin" valueType="num">
                                      <p:cBhvr>
                                        <p:cTn id="34" dur="400" fill="hold"/>
                                        <p:tgtEl>
                                          <p:spTgt spid="40976"/>
                                        </p:tgtEl>
                                        <p:attrNameLst>
                                          <p:attrName>ppt_w</p:attrName>
                                        </p:attrNameLst>
                                      </p:cBhvr>
                                      <p:tavLst>
                                        <p:tav tm="0">
                                          <p:val>
                                            <p:fltVal val="0.000000"/>
                                          </p:val>
                                        </p:tav>
                                        <p:tav tm="100000">
                                          <p:val>
                                            <p:strVal val="#ppt_w"/>
                                          </p:val>
                                        </p:tav>
                                      </p:tavLst>
                                    </p:anim>
                                    <p:anim calcmode="lin" valueType="num">
                                      <p:cBhvr>
                                        <p:cTn id="35" dur="400" fill="hold"/>
                                        <p:tgtEl>
                                          <p:spTgt spid="40976"/>
                                        </p:tgtEl>
                                        <p:attrNameLst>
                                          <p:attrName>ppt_h</p:attrName>
                                        </p:attrNameLst>
                                      </p:cBhvr>
                                      <p:tavLst>
                                        <p:tav tm="0">
                                          <p:val>
                                            <p:fltVal val="0.000000"/>
                                          </p:val>
                                        </p:tav>
                                        <p:tav tm="100000">
                                          <p:val>
                                            <p:strVal val="#ppt_h"/>
                                          </p:val>
                                        </p:tav>
                                      </p:tavLst>
                                    </p:anim>
                                    <p:anim calcmode="lin" valueType="num">
                                      <p:cBhvr>
                                        <p:cTn id="36" dur="400" fill="hold"/>
                                        <p:tgtEl>
                                          <p:spTgt spid="40976"/>
                                        </p:tgtEl>
                                        <p:attrNameLst>
                                          <p:attrName>style.rotation</p:attrName>
                                        </p:attrNameLst>
                                      </p:cBhvr>
                                      <p:tavLst>
                                        <p:tav tm="0">
                                          <p:val>
                                            <p:fltVal val="90.000000"/>
                                          </p:val>
                                        </p:tav>
                                        <p:tav tm="100000">
                                          <p:val>
                                            <p:fltVal val="0.000000"/>
                                          </p:val>
                                        </p:tav>
                                      </p:tavLst>
                                    </p:anim>
                                    <p:animEffect transition="in" filter="fade">
                                      <p:cBhvr>
                                        <p:cTn id="37" dur="400"/>
                                        <p:tgtEl>
                                          <p:spTgt spid="40976"/>
                                        </p:tgtEl>
                                      </p:cBhvr>
                                    </p:animEffect>
                                  </p:childTnLst>
                                </p:cTn>
                              </p:par>
                              <p:par>
                                <p:cTn id="38" presetID="31" presetClass="entr" presetSubtype="0" fill="hold" nodeType="withEffect">
                                  <p:stCondLst>
                                    <p:cond delay="0"/>
                                  </p:stCondLst>
                                  <p:childTnLst>
                                    <p:set>
                                      <p:cBhvr>
                                        <p:cTn id="39" dur="1" fill="hold">
                                          <p:stCondLst>
                                            <p:cond delay="0"/>
                                          </p:stCondLst>
                                        </p:cTn>
                                        <p:tgtEl>
                                          <p:spTgt spid="40977"/>
                                        </p:tgtEl>
                                        <p:attrNameLst>
                                          <p:attrName>style.visibility</p:attrName>
                                        </p:attrNameLst>
                                      </p:cBhvr>
                                      <p:to>
                                        <p:strVal val="visible"/>
                                      </p:to>
                                    </p:set>
                                    <p:anim calcmode="lin" valueType="num">
                                      <p:cBhvr>
                                        <p:cTn id="40" dur="400" fill="hold"/>
                                        <p:tgtEl>
                                          <p:spTgt spid="40977"/>
                                        </p:tgtEl>
                                        <p:attrNameLst>
                                          <p:attrName>ppt_w</p:attrName>
                                        </p:attrNameLst>
                                      </p:cBhvr>
                                      <p:tavLst>
                                        <p:tav tm="0">
                                          <p:val>
                                            <p:fltVal val="0.000000"/>
                                          </p:val>
                                        </p:tav>
                                        <p:tav tm="100000">
                                          <p:val>
                                            <p:strVal val="#ppt_w"/>
                                          </p:val>
                                        </p:tav>
                                      </p:tavLst>
                                    </p:anim>
                                    <p:anim calcmode="lin" valueType="num">
                                      <p:cBhvr>
                                        <p:cTn id="41" dur="400" fill="hold"/>
                                        <p:tgtEl>
                                          <p:spTgt spid="40977"/>
                                        </p:tgtEl>
                                        <p:attrNameLst>
                                          <p:attrName>ppt_h</p:attrName>
                                        </p:attrNameLst>
                                      </p:cBhvr>
                                      <p:tavLst>
                                        <p:tav tm="0">
                                          <p:val>
                                            <p:fltVal val="0.000000"/>
                                          </p:val>
                                        </p:tav>
                                        <p:tav tm="100000">
                                          <p:val>
                                            <p:strVal val="#ppt_h"/>
                                          </p:val>
                                        </p:tav>
                                      </p:tavLst>
                                    </p:anim>
                                    <p:anim calcmode="lin" valueType="num">
                                      <p:cBhvr>
                                        <p:cTn id="42" dur="400" fill="hold"/>
                                        <p:tgtEl>
                                          <p:spTgt spid="40977"/>
                                        </p:tgtEl>
                                        <p:attrNameLst>
                                          <p:attrName>style.rotation</p:attrName>
                                        </p:attrNameLst>
                                      </p:cBhvr>
                                      <p:tavLst>
                                        <p:tav tm="0">
                                          <p:val>
                                            <p:fltVal val="90.000000"/>
                                          </p:val>
                                        </p:tav>
                                        <p:tav tm="100000">
                                          <p:val>
                                            <p:fltVal val="0.000000"/>
                                          </p:val>
                                        </p:tav>
                                      </p:tavLst>
                                    </p:anim>
                                    <p:animEffect transition="in" filter="fade">
                                      <p:cBhvr>
                                        <p:cTn id="43" dur="400"/>
                                        <p:tgtEl>
                                          <p:spTgt spid="40977"/>
                                        </p:tgtEl>
                                      </p:cBhvr>
                                    </p:animEffect>
                                  </p:childTnLst>
                                </p:cTn>
                              </p:par>
                              <p:par>
                                <p:cTn id="44" presetID="31" presetClass="entr" presetSubtype="0" fill="hold" nodeType="withEffect">
                                  <p:stCondLst>
                                    <p:cond delay="0"/>
                                  </p:stCondLst>
                                  <p:childTnLst>
                                    <p:set>
                                      <p:cBhvr>
                                        <p:cTn id="45" dur="1" fill="hold">
                                          <p:stCondLst>
                                            <p:cond delay="0"/>
                                          </p:stCondLst>
                                        </p:cTn>
                                        <p:tgtEl>
                                          <p:spTgt spid="40978"/>
                                        </p:tgtEl>
                                        <p:attrNameLst>
                                          <p:attrName>style.visibility</p:attrName>
                                        </p:attrNameLst>
                                      </p:cBhvr>
                                      <p:to>
                                        <p:strVal val="visible"/>
                                      </p:to>
                                    </p:set>
                                    <p:anim calcmode="lin" valueType="num">
                                      <p:cBhvr>
                                        <p:cTn id="46" dur="400" fill="hold"/>
                                        <p:tgtEl>
                                          <p:spTgt spid="40978"/>
                                        </p:tgtEl>
                                        <p:attrNameLst>
                                          <p:attrName>ppt_w</p:attrName>
                                        </p:attrNameLst>
                                      </p:cBhvr>
                                      <p:tavLst>
                                        <p:tav tm="0">
                                          <p:val>
                                            <p:fltVal val="0.000000"/>
                                          </p:val>
                                        </p:tav>
                                        <p:tav tm="100000">
                                          <p:val>
                                            <p:strVal val="#ppt_w"/>
                                          </p:val>
                                        </p:tav>
                                      </p:tavLst>
                                    </p:anim>
                                    <p:anim calcmode="lin" valueType="num">
                                      <p:cBhvr>
                                        <p:cTn id="47" dur="400" fill="hold"/>
                                        <p:tgtEl>
                                          <p:spTgt spid="40978"/>
                                        </p:tgtEl>
                                        <p:attrNameLst>
                                          <p:attrName>ppt_h</p:attrName>
                                        </p:attrNameLst>
                                      </p:cBhvr>
                                      <p:tavLst>
                                        <p:tav tm="0">
                                          <p:val>
                                            <p:fltVal val="0.000000"/>
                                          </p:val>
                                        </p:tav>
                                        <p:tav tm="100000">
                                          <p:val>
                                            <p:strVal val="#ppt_h"/>
                                          </p:val>
                                        </p:tav>
                                      </p:tavLst>
                                    </p:anim>
                                    <p:anim calcmode="lin" valueType="num">
                                      <p:cBhvr>
                                        <p:cTn id="48" dur="400" fill="hold"/>
                                        <p:tgtEl>
                                          <p:spTgt spid="40978"/>
                                        </p:tgtEl>
                                        <p:attrNameLst>
                                          <p:attrName>style.rotation</p:attrName>
                                        </p:attrNameLst>
                                      </p:cBhvr>
                                      <p:tavLst>
                                        <p:tav tm="0">
                                          <p:val>
                                            <p:fltVal val="90.000000"/>
                                          </p:val>
                                        </p:tav>
                                        <p:tav tm="100000">
                                          <p:val>
                                            <p:fltVal val="0.000000"/>
                                          </p:val>
                                        </p:tav>
                                      </p:tavLst>
                                    </p:anim>
                                    <p:animEffect transition="in" filter="fade">
                                      <p:cBhvr>
                                        <p:cTn id="49" dur="400"/>
                                        <p:tgtEl>
                                          <p:spTgt spid="40978"/>
                                        </p:tgtEl>
                                      </p:cBhvr>
                                    </p:animEffect>
                                  </p:childTnLst>
                                </p:cTn>
                              </p:par>
                              <p:par>
                                <p:cTn id="50" presetID="31" presetClass="entr" presetSubtype="0" fill="hold" nodeType="withEffect">
                                  <p:stCondLst>
                                    <p:cond delay="0"/>
                                  </p:stCondLst>
                                  <p:childTnLst>
                                    <p:set>
                                      <p:cBhvr>
                                        <p:cTn id="51" dur="1" fill="hold">
                                          <p:stCondLst>
                                            <p:cond delay="0"/>
                                          </p:stCondLst>
                                        </p:cTn>
                                        <p:tgtEl>
                                          <p:spTgt spid="40979"/>
                                        </p:tgtEl>
                                        <p:attrNameLst>
                                          <p:attrName>style.visibility</p:attrName>
                                        </p:attrNameLst>
                                      </p:cBhvr>
                                      <p:to>
                                        <p:strVal val="visible"/>
                                      </p:to>
                                    </p:set>
                                    <p:anim calcmode="lin" valueType="num">
                                      <p:cBhvr>
                                        <p:cTn id="52" dur="400" fill="hold"/>
                                        <p:tgtEl>
                                          <p:spTgt spid="40979"/>
                                        </p:tgtEl>
                                        <p:attrNameLst>
                                          <p:attrName>ppt_w</p:attrName>
                                        </p:attrNameLst>
                                      </p:cBhvr>
                                      <p:tavLst>
                                        <p:tav tm="0">
                                          <p:val>
                                            <p:fltVal val="0.000000"/>
                                          </p:val>
                                        </p:tav>
                                        <p:tav tm="100000">
                                          <p:val>
                                            <p:strVal val="#ppt_w"/>
                                          </p:val>
                                        </p:tav>
                                      </p:tavLst>
                                    </p:anim>
                                    <p:anim calcmode="lin" valueType="num">
                                      <p:cBhvr>
                                        <p:cTn id="53" dur="400" fill="hold"/>
                                        <p:tgtEl>
                                          <p:spTgt spid="40979"/>
                                        </p:tgtEl>
                                        <p:attrNameLst>
                                          <p:attrName>ppt_h</p:attrName>
                                        </p:attrNameLst>
                                      </p:cBhvr>
                                      <p:tavLst>
                                        <p:tav tm="0">
                                          <p:val>
                                            <p:fltVal val="0.000000"/>
                                          </p:val>
                                        </p:tav>
                                        <p:tav tm="100000">
                                          <p:val>
                                            <p:strVal val="#ppt_h"/>
                                          </p:val>
                                        </p:tav>
                                      </p:tavLst>
                                    </p:anim>
                                    <p:anim calcmode="lin" valueType="num">
                                      <p:cBhvr>
                                        <p:cTn id="54" dur="400" fill="hold"/>
                                        <p:tgtEl>
                                          <p:spTgt spid="40979"/>
                                        </p:tgtEl>
                                        <p:attrNameLst>
                                          <p:attrName>style.rotation</p:attrName>
                                        </p:attrNameLst>
                                      </p:cBhvr>
                                      <p:tavLst>
                                        <p:tav tm="0">
                                          <p:val>
                                            <p:fltVal val="90.000000"/>
                                          </p:val>
                                        </p:tav>
                                        <p:tav tm="100000">
                                          <p:val>
                                            <p:fltVal val="0.000000"/>
                                          </p:val>
                                        </p:tav>
                                      </p:tavLst>
                                    </p:anim>
                                    <p:animEffect transition="in" filter="fade">
                                      <p:cBhvr>
                                        <p:cTn id="55" dur="400"/>
                                        <p:tgtEl>
                                          <p:spTgt spid="40979"/>
                                        </p:tgtEl>
                                      </p:cBhvr>
                                    </p:animEffect>
                                  </p:childTnLst>
                                </p:cTn>
                              </p:par>
                            </p:childTnLst>
                          </p:cTn>
                        </p:par>
                        <p:par>
                          <p:cTn id="56" fill="hold">
                            <p:stCondLst>
                              <p:cond delay="2500"/>
                            </p:stCondLst>
                            <p:childTnLst>
                              <p:par>
                                <p:cTn id="57" presetID="22" presetClass="entr" presetSubtype="2" fill="hold" nodeType="afterEffect">
                                  <p:stCondLst>
                                    <p:cond delay="0"/>
                                  </p:stCondLst>
                                  <p:childTnLst>
                                    <p:set>
                                      <p:cBhvr>
                                        <p:cTn id="58" dur="1" fill="hold">
                                          <p:stCondLst>
                                            <p:cond delay="0"/>
                                          </p:stCondLst>
                                        </p:cTn>
                                        <p:tgtEl>
                                          <p:spTgt spid="40981"/>
                                        </p:tgtEl>
                                        <p:attrNameLst>
                                          <p:attrName>style.visibility</p:attrName>
                                        </p:attrNameLst>
                                      </p:cBhvr>
                                      <p:to>
                                        <p:strVal val="visible"/>
                                      </p:to>
                                    </p:set>
                                    <p:animEffect transition="in" filter="wipe(right)">
                                      <p:cBhvr>
                                        <p:cTn id="59" dur="500"/>
                                        <p:tgtEl>
                                          <p:spTgt spid="40981"/>
                                        </p:tgtEl>
                                      </p:cBhvr>
                                    </p:animEffect>
                                  </p:childTnLst>
                                </p:cTn>
                              </p:par>
                            </p:childTnLst>
                          </p:cTn>
                        </p:par>
                        <p:par>
                          <p:cTn id="60" fill="hold">
                            <p:stCondLst>
                              <p:cond delay="3000"/>
                            </p:stCondLst>
                            <p:childTnLst>
                              <p:par>
                                <p:cTn id="61" presetID="2" presetClass="entr" presetSubtype="8" fill="hold" grpId="0" nodeType="afterEffect">
                                  <p:stCondLst>
                                    <p:cond delay="0"/>
                                  </p:stCondLst>
                                  <p:childTnLst>
                                    <p:set>
                                      <p:cBhvr>
                                        <p:cTn id="62" dur="1" fill="hold">
                                          <p:stCondLst>
                                            <p:cond delay="0"/>
                                          </p:stCondLst>
                                        </p:cTn>
                                        <p:tgtEl>
                                          <p:spTgt spid="40982"/>
                                        </p:tgtEl>
                                        <p:attrNameLst>
                                          <p:attrName>style.visibility</p:attrName>
                                        </p:attrNameLst>
                                      </p:cBhvr>
                                      <p:to>
                                        <p:strVal val="visible"/>
                                      </p:to>
                                    </p:set>
                                    <p:anim calcmode="lin" valueType="num">
                                      <p:cBhvr additive="base">
                                        <p:cTn id="63" dur="300" fill="hold"/>
                                        <p:tgtEl>
                                          <p:spTgt spid="40982"/>
                                        </p:tgtEl>
                                        <p:attrNameLst>
                                          <p:attrName>ppt_x</p:attrName>
                                        </p:attrNameLst>
                                      </p:cBhvr>
                                      <p:tavLst>
                                        <p:tav tm="0">
                                          <p:val>
                                            <p:strVal val="0-#ppt_w/2"/>
                                          </p:val>
                                        </p:tav>
                                        <p:tav tm="100000">
                                          <p:val>
                                            <p:strVal val="#ppt_x"/>
                                          </p:val>
                                        </p:tav>
                                      </p:tavLst>
                                    </p:anim>
                                    <p:anim calcmode="lin" valueType="num">
                                      <p:cBhvr additive="base">
                                        <p:cTn id="64" dur="300" fill="hold"/>
                                        <p:tgtEl>
                                          <p:spTgt spid="40982"/>
                                        </p:tgtEl>
                                        <p:attrNameLst>
                                          <p:attrName>ppt_y</p:attrName>
                                        </p:attrNameLst>
                                      </p:cBhvr>
                                      <p:tavLst>
                                        <p:tav tm="0">
                                          <p:val>
                                            <p:strVal val="#ppt_y"/>
                                          </p:val>
                                        </p:tav>
                                        <p:tav tm="100000">
                                          <p:val>
                                            <p:strVal val="#ppt_y"/>
                                          </p:val>
                                        </p:tav>
                                      </p:tavLst>
                                    </p:anim>
                                  </p:childTnLst>
                                </p:cTn>
                              </p:par>
                            </p:childTnLst>
                          </p:cTn>
                        </p:par>
                        <p:par>
                          <p:cTn id="65" fill="hold">
                            <p:stCondLst>
                              <p:cond delay="3500"/>
                            </p:stCondLst>
                            <p:childTnLst>
                              <p:par>
                                <p:cTn id="66" presetID="22" presetClass="entr" presetSubtype="2" fill="hold" nodeType="afterEffect">
                                  <p:stCondLst>
                                    <p:cond delay="0"/>
                                  </p:stCondLst>
                                  <p:childTnLst>
                                    <p:set>
                                      <p:cBhvr>
                                        <p:cTn id="67" dur="1" fill="hold">
                                          <p:stCondLst>
                                            <p:cond delay="0"/>
                                          </p:stCondLst>
                                        </p:cTn>
                                        <p:tgtEl>
                                          <p:spTgt spid="40983"/>
                                        </p:tgtEl>
                                        <p:attrNameLst>
                                          <p:attrName>style.visibility</p:attrName>
                                        </p:attrNameLst>
                                      </p:cBhvr>
                                      <p:to>
                                        <p:strVal val="visible"/>
                                      </p:to>
                                    </p:set>
                                    <p:animEffect transition="in" filter="wipe(right)">
                                      <p:cBhvr>
                                        <p:cTn id="68" dur="500"/>
                                        <p:tgtEl>
                                          <p:spTgt spid="40983"/>
                                        </p:tgtEl>
                                      </p:cBhvr>
                                    </p:animEffect>
                                  </p:childTnLst>
                                </p:cTn>
                              </p:par>
                            </p:childTnLst>
                          </p:cTn>
                        </p:par>
                        <p:par>
                          <p:cTn id="69" fill="hold">
                            <p:stCondLst>
                              <p:cond delay="4000"/>
                            </p:stCondLst>
                            <p:childTnLst>
                              <p:par>
                                <p:cTn id="70" presetID="2" presetClass="entr" presetSubtype="8" fill="hold" grpId="0" nodeType="afterEffect">
                                  <p:stCondLst>
                                    <p:cond delay="0"/>
                                  </p:stCondLst>
                                  <p:childTnLst>
                                    <p:set>
                                      <p:cBhvr>
                                        <p:cTn id="71" dur="1" fill="hold">
                                          <p:stCondLst>
                                            <p:cond delay="0"/>
                                          </p:stCondLst>
                                        </p:cTn>
                                        <p:tgtEl>
                                          <p:spTgt spid="40984"/>
                                        </p:tgtEl>
                                        <p:attrNameLst>
                                          <p:attrName>style.visibility</p:attrName>
                                        </p:attrNameLst>
                                      </p:cBhvr>
                                      <p:to>
                                        <p:strVal val="visible"/>
                                      </p:to>
                                    </p:set>
                                    <p:anim calcmode="lin" valueType="num">
                                      <p:cBhvr additive="base">
                                        <p:cTn id="72" dur="300" fill="hold"/>
                                        <p:tgtEl>
                                          <p:spTgt spid="40984"/>
                                        </p:tgtEl>
                                        <p:attrNameLst>
                                          <p:attrName>ppt_x</p:attrName>
                                        </p:attrNameLst>
                                      </p:cBhvr>
                                      <p:tavLst>
                                        <p:tav tm="0">
                                          <p:val>
                                            <p:strVal val="0-#ppt_w/2"/>
                                          </p:val>
                                        </p:tav>
                                        <p:tav tm="100000">
                                          <p:val>
                                            <p:strVal val="#ppt_x"/>
                                          </p:val>
                                        </p:tav>
                                      </p:tavLst>
                                    </p:anim>
                                    <p:anim calcmode="lin" valueType="num">
                                      <p:cBhvr additive="base">
                                        <p:cTn id="73" dur="300" fill="hold"/>
                                        <p:tgtEl>
                                          <p:spTgt spid="40984"/>
                                        </p:tgtEl>
                                        <p:attrNameLst>
                                          <p:attrName>ppt_y</p:attrName>
                                        </p:attrNameLst>
                                      </p:cBhvr>
                                      <p:tavLst>
                                        <p:tav tm="0">
                                          <p:val>
                                            <p:strVal val="#ppt_y"/>
                                          </p:val>
                                        </p:tav>
                                        <p:tav tm="100000">
                                          <p:val>
                                            <p:strVal val="#ppt_y"/>
                                          </p:val>
                                        </p:tav>
                                      </p:tavLst>
                                    </p:anim>
                                  </p:childTnLst>
                                </p:cTn>
                              </p:par>
                            </p:childTnLst>
                          </p:cTn>
                        </p:par>
                        <p:par>
                          <p:cTn id="74" fill="hold">
                            <p:stCondLst>
                              <p:cond delay="4500"/>
                            </p:stCondLst>
                            <p:childTnLst>
                              <p:par>
                                <p:cTn id="75" presetID="22" presetClass="entr" presetSubtype="8" fill="hold" nodeType="afterEffect">
                                  <p:stCondLst>
                                    <p:cond delay="0"/>
                                  </p:stCondLst>
                                  <p:childTnLst>
                                    <p:set>
                                      <p:cBhvr>
                                        <p:cTn id="76" dur="1" fill="hold">
                                          <p:stCondLst>
                                            <p:cond delay="0"/>
                                          </p:stCondLst>
                                        </p:cTn>
                                        <p:tgtEl>
                                          <p:spTgt spid="40986"/>
                                        </p:tgtEl>
                                        <p:attrNameLst>
                                          <p:attrName>style.visibility</p:attrName>
                                        </p:attrNameLst>
                                      </p:cBhvr>
                                      <p:to>
                                        <p:strVal val="visible"/>
                                      </p:to>
                                    </p:set>
                                    <p:animEffect transition="in" filter="wipe(left)">
                                      <p:cBhvr>
                                        <p:cTn id="77" dur="500"/>
                                        <p:tgtEl>
                                          <p:spTgt spid="40986"/>
                                        </p:tgtEl>
                                      </p:cBhvr>
                                    </p:animEffect>
                                  </p:childTnLst>
                                </p:cTn>
                              </p:par>
                            </p:childTnLst>
                          </p:cTn>
                        </p:par>
                        <p:par>
                          <p:cTn id="78" fill="hold">
                            <p:stCondLst>
                              <p:cond delay="5000"/>
                            </p:stCondLst>
                            <p:childTnLst>
                              <p:par>
                                <p:cTn id="79" presetID="2" presetClass="entr" presetSubtype="2" fill="hold" grpId="0" nodeType="afterEffect">
                                  <p:stCondLst>
                                    <p:cond delay="0"/>
                                  </p:stCondLst>
                                  <p:childTnLst>
                                    <p:set>
                                      <p:cBhvr>
                                        <p:cTn id="80" dur="1" fill="hold">
                                          <p:stCondLst>
                                            <p:cond delay="0"/>
                                          </p:stCondLst>
                                        </p:cTn>
                                        <p:tgtEl>
                                          <p:spTgt spid="40985"/>
                                        </p:tgtEl>
                                        <p:attrNameLst>
                                          <p:attrName>style.visibility</p:attrName>
                                        </p:attrNameLst>
                                      </p:cBhvr>
                                      <p:to>
                                        <p:strVal val="visible"/>
                                      </p:to>
                                    </p:set>
                                    <p:anim calcmode="lin" valueType="num">
                                      <p:cBhvr additive="base">
                                        <p:cTn id="81" dur="300" fill="hold"/>
                                        <p:tgtEl>
                                          <p:spTgt spid="40985"/>
                                        </p:tgtEl>
                                        <p:attrNameLst>
                                          <p:attrName>ppt_x</p:attrName>
                                        </p:attrNameLst>
                                      </p:cBhvr>
                                      <p:tavLst>
                                        <p:tav tm="0">
                                          <p:val>
                                            <p:strVal val="1+#ppt_w/2"/>
                                          </p:val>
                                        </p:tav>
                                        <p:tav tm="100000">
                                          <p:val>
                                            <p:strVal val="#ppt_x"/>
                                          </p:val>
                                        </p:tav>
                                      </p:tavLst>
                                    </p:anim>
                                    <p:anim calcmode="lin" valueType="num">
                                      <p:cBhvr additive="base">
                                        <p:cTn id="82" dur="300" fill="hold"/>
                                        <p:tgtEl>
                                          <p:spTgt spid="40985"/>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22" presetClass="entr" presetSubtype="8" fill="hold" nodeType="afterEffect">
                                  <p:stCondLst>
                                    <p:cond delay="0"/>
                                  </p:stCondLst>
                                  <p:childTnLst>
                                    <p:set>
                                      <p:cBhvr>
                                        <p:cTn id="85" dur="1" fill="hold">
                                          <p:stCondLst>
                                            <p:cond delay="0"/>
                                          </p:stCondLst>
                                        </p:cTn>
                                        <p:tgtEl>
                                          <p:spTgt spid="40988"/>
                                        </p:tgtEl>
                                        <p:attrNameLst>
                                          <p:attrName>style.visibility</p:attrName>
                                        </p:attrNameLst>
                                      </p:cBhvr>
                                      <p:to>
                                        <p:strVal val="visible"/>
                                      </p:to>
                                    </p:set>
                                    <p:animEffect transition="in" filter="wipe(left)">
                                      <p:cBhvr>
                                        <p:cTn id="86" dur="500"/>
                                        <p:tgtEl>
                                          <p:spTgt spid="40988"/>
                                        </p:tgtEl>
                                      </p:cBhvr>
                                    </p:animEffect>
                                  </p:childTnLst>
                                </p:cTn>
                              </p:par>
                            </p:childTnLst>
                          </p:cTn>
                        </p:par>
                        <p:par>
                          <p:cTn id="87" fill="hold">
                            <p:stCondLst>
                              <p:cond delay="6000"/>
                            </p:stCondLst>
                            <p:childTnLst>
                              <p:par>
                                <p:cTn id="88" presetID="2" presetClass="entr" presetSubtype="2" fill="hold" grpId="0" nodeType="afterEffect">
                                  <p:stCondLst>
                                    <p:cond delay="0"/>
                                  </p:stCondLst>
                                  <p:childTnLst>
                                    <p:set>
                                      <p:cBhvr>
                                        <p:cTn id="89" dur="1" fill="hold">
                                          <p:stCondLst>
                                            <p:cond delay="0"/>
                                          </p:stCondLst>
                                        </p:cTn>
                                        <p:tgtEl>
                                          <p:spTgt spid="40987"/>
                                        </p:tgtEl>
                                        <p:attrNameLst>
                                          <p:attrName>style.visibility</p:attrName>
                                        </p:attrNameLst>
                                      </p:cBhvr>
                                      <p:to>
                                        <p:strVal val="visible"/>
                                      </p:to>
                                    </p:set>
                                    <p:anim calcmode="lin" valueType="num">
                                      <p:cBhvr additive="base">
                                        <p:cTn id="90" dur="300" fill="hold"/>
                                        <p:tgtEl>
                                          <p:spTgt spid="40987"/>
                                        </p:tgtEl>
                                        <p:attrNameLst>
                                          <p:attrName>ppt_x</p:attrName>
                                        </p:attrNameLst>
                                      </p:cBhvr>
                                      <p:tavLst>
                                        <p:tav tm="0">
                                          <p:val>
                                            <p:strVal val="1+#ppt_w/2"/>
                                          </p:val>
                                        </p:tav>
                                        <p:tav tm="100000">
                                          <p:val>
                                            <p:strVal val="#ppt_x"/>
                                          </p:val>
                                        </p:tav>
                                      </p:tavLst>
                                    </p:anim>
                                    <p:anim calcmode="lin" valueType="num">
                                      <p:cBhvr additive="base">
                                        <p:cTn id="91" dur="300" fill="hold"/>
                                        <p:tgtEl>
                                          <p:spTgt spid="409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2" grpId="0"/>
      <p:bldP spid="40984" grpId="0"/>
      <p:bldP spid="40985" grpId="0"/>
      <p:bldP spid="4098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1986" name="组合 3"/>
          <p:cNvGrpSpPr/>
          <p:nvPr/>
        </p:nvGrpSpPr>
        <p:grpSpPr>
          <a:xfrm>
            <a:off x="471488" y="198438"/>
            <a:ext cx="3452812" cy="542925"/>
            <a:chOff x="0" y="0"/>
            <a:chExt cx="3452079" cy="542182"/>
          </a:xfrm>
        </p:grpSpPr>
        <p:grpSp>
          <p:nvGrpSpPr>
            <p:cNvPr id="46082" name="组合 2"/>
            <p:cNvGrpSpPr/>
            <p:nvPr/>
          </p:nvGrpSpPr>
          <p:grpSpPr>
            <a:xfrm>
              <a:off x="0" y="0"/>
              <a:ext cx="3452079" cy="542182"/>
              <a:chOff x="0" y="0"/>
              <a:chExt cx="3452079" cy="542182"/>
            </a:xfrm>
          </p:grpSpPr>
          <p:sp>
            <p:nvSpPr>
              <p:cNvPr id="46083"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1989"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6085" name="组合 42"/>
              <p:cNvGrpSpPr/>
              <p:nvPr/>
            </p:nvGrpSpPr>
            <p:grpSpPr>
              <a:xfrm>
                <a:off x="0" y="0"/>
                <a:ext cx="571760" cy="542182"/>
                <a:chOff x="0" y="0"/>
                <a:chExt cx="713451" cy="676543"/>
              </a:xfrm>
            </p:grpSpPr>
            <p:grpSp>
              <p:nvGrpSpPr>
                <p:cNvPr id="46086" name="组合 44"/>
                <p:cNvGrpSpPr/>
                <p:nvPr/>
              </p:nvGrpSpPr>
              <p:grpSpPr>
                <a:xfrm>
                  <a:off x="0" y="0"/>
                  <a:ext cx="576064" cy="676543"/>
                  <a:chOff x="0" y="0"/>
                  <a:chExt cx="576064" cy="676543"/>
                </a:xfrm>
              </p:grpSpPr>
              <p:sp>
                <p:nvSpPr>
                  <p:cNvPr id="46087"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088"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6089"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6090"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6091"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41997" name="组合 12"/>
          <p:cNvGrpSpPr/>
          <p:nvPr/>
        </p:nvGrpSpPr>
        <p:grpSpPr>
          <a:xfrm>
            <a:off x="2555875" y="1995488"/>
            <a:ext cx="1782763" cy="876300"/>
            <a:chOff x="0" y="0"/>
            <a:chExt cx="1782093" cy="875822"/>
          </a:xfrm>
        </p:grpSpPr>
        <p:grpSp>
          <p:nvGrpSpPr>
            <p:cNvPr id="46093" name="组合 13"/>
            <p:cNvGrpSpPr/>
            <p:nvPr/>
          </p:nvGrpSpPr>
          <p:grpSpPr>
            <a:xfrm>
              <a:off x="0" y="0"/>
              <a:ext cx="1782093" cy="875822"/>
              <a:chOff x="0" y="0"/>
              <a:chExt cx="1782093" cy="875822"/>
            </a:xfrm>
          </p:grpSpPr>
          <p:grpSp>
            <p:nvGrpSpPr>
              <p:cNvPr id="46094" name="组合 15"/>
              <p:cNvGrpSpPr/>
              <p:nvPr/>
            </p:nvGrpSpPr>
            <p:grpSpPr>
              <a:xfrm>
                <a:off x="0" y="0"/>
                <a:ext cx="1782093" cy="875822"/>
                <a:chOff x="0" y="0"/>
                <a:chExt cx="1782093" cy="875822"/>
              </a:xfrm>
            </p:grpSpPr>
            <p:sp>
              <p:nvSpPr>
                <p:cNvPr id="46095" name="矩形 17"/>
                <p:cNvSpPr/>
                <p:nvPr/>
              </p:nvSpPr>
              <p:spPr>
                <a:xfrm>
                  <a:off x="1134021" y="0"/>
                  <a:ext cx="648072" cy="648072"/>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096" name="矩形 125"/>
                <p:cNvSpPr/>
                <p:nvPr/>
              </p:nvSpPr>
              <p:spPr>
                <a:xfrm>
                  <a:off x="774885" y="0"/>
                  <a:ext cx="359136" cy="875822"/>
                </a:xfrm>
                <a:custGeom>
                  <a:avLst/>
                  <a:gdLst/>
                  <a:ahLst/>
                  <a:cxnLst>
                    <a:cxn ang="0">
                      <a:pos x="0" y="268542"/>
                    </a:cxn>
                    <a:cxn ang="0">
                      <a:pos x="359136" y="0"/>
                    </a:cxn>
                    <a:cxn ang="0">
                      <a:pos x="359136" y="648072"/>
                    </a:cxn>
                    <a:cxn ang="0">
                      <a:pos x="1" y="875822"/>
                    </a:cxn>
                    <a:cxn ang="0">
                      <a:pos x="0" y="268542"/>
                    </a:cxn>
                  </a:cxnLst>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w="9525">
                  <a:noFill/>
                </a:ln>
              </p:spPr>
              <p:txBody>
                <a:bodyPr/>
                <a:p>
                  <a:endParaRPr lang="zh-CN" altLang="en-US"/>
                </a:p>
              </p:txBody>
            </p:sp>
            <p:sp>
              <p:nvSpPr>
                <p:cNvPr id="46097" name="矩形 19"/>
                <p:cNvSpPr/>
                <p:nvPr/>
              </p:nvSpPr>
              <p:spPr>
                <a:xfrm>
                  <a:off x="0" y="275960"/>
                  <a:ext cx="774886" cy="599861"/>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098" name="矩形 124"/>
                <p:cNvSpPr/>
                <p:nvPr/>
              </p:nvSpPr>
              <p:spPr>
                <a:xfrm>
                  <a:off x="770301" y="648072"/>
                  <a:ext cx="1011792" cy="226564"/>
                </a:xfrm>
                <a:custGeom>
                  <a:avLst/>
                  <a:gdLst/>
                  <a:ahLst/>
                  <a:cxnLst>
                    <a:cxn ang="0">
                      <a:pos x="363720" y="0"/>
                    </a:cxn>
                    <a:cxn ang="0">
                      <a:pos x="1011792" y="0"/>
                    </a:cxn>
                    <a:cxn ang="0">
                      <a:pos x="586884" y="226564"/>
                    </a:cxn>
                    <a:cxn ang="0">
                      <a:pos x="0" y="226564"/>
                    </a:cxn>
                    <a:cxn ang="0">
                      <a:pos x="363720" y="0"/>
                    </a:cxn>
                  </a:cxnLst>
                  <a:pathLst>
                    <a:path w="1011792" h="226564">
                      <a:moveTo>
                        <a:pt x="363720" y="0"/>
                      </a:moveTo>
                      <a:lnTo>
                        <a:pt x="1011792" y="0"/>
                      </a:lnTo>
                      <a:lnTo>
                        <a:pt x="586884" y="226564"/>
                      </a:lnTo>
                      <a:lnTo>
                        <a:pt x="0" y="226564"/>
                      </a:lnTo>
                      <a:lnTo>
                        <a:pt x="363720" y="0"/>
                      </a:lnTo>
                      <a:close/>
                    </a:path>
                  </a:pathLst>
                </a:custGeom>
                <a:solidFill>
                  <a:srgbClr val="003860"/>
                </a:solidFill>
                <a:ln w="9525">
                  <a:noFill/>
                </a:ln>
              </p:spPr>
              <p:txBody>
                <a:bodyPr/>
                <a:p>
                  <a:endParaRPr lang="zh-CN" altLang="en-US"/>
                </a:p>
              </p:txBody>
            </p:sp>
          </p:grpSp>
          <p:sp>
            <p:nvSpPr>
              <p:cNvPr id="46099" name="TextBox 16"/>
              <p:cNvSpPr txBox="1"/>
              <p:nvPr/>
            </p:nvSpPr>
            <p:spPr>
              <a:xfrm>
                <a:off x="1177371" y="31648"/>
                <a:ext cx="561372" cy="584775"/>
              </a:xfrm>
              <a:prstGeom prst="rect">
                <a:avLst/>
              </a:prstGeom>
              <a:noFill/>
              <a:ln w="9525">
                <a:noFill/>
              </a:ln>
            </p:spPr>
            <p:txBody>
              <a:bodyPr wrap="none" anchor="t">
                <a:spAutoFit/>
              </a:bodyPr>
              <a:p>
                <a:r>
                  <a:rPr lang="en-US" altLang="zh-CN" sz="3200" dirty="0">
                    <a:solidFill>
                      <a:srgbClr val="FFFFFF"/>
                    </a:solidFill>
                    <a:latin typeface="Impact" panose="020B0806030902050204" pitchFamily="34" charset="0"/>
                    <a:ea typeface="宋体" panose="02010600030101010101" pitchFamily="2" charset="-122"/>
                  </a:rPr>
                  <a:t>01</a:t>
                </a:r>
                <a:endParaRPr lang="zh-CN" altLang="en-US" sz="3200" dirty="0">
                  <a:solidFill>
                    <a:srgbClr val="FFFFFF"/>
                  </a:solidFill>
                  <a:latin typeface="Impact" panose="020B0806030902050204" pitchFamily="34" charset="0"/>
                  <a:ea typeface="宋体" panose="02010600030101010101" pitchFamily="2" charset="-122"/>
                </a:endParaRPr>
              </a:p>
            </p:txBody>
          </p:sp>
        </p:grpSp>
        <p:sp>
          <p:nvSpPr>
            <p:cNvPr id="46100" name="Freeform 21"/>
            <p:cNvSpPr>
              <a:spLocks noChangeAspect="1" noEditPoints="1"/>
            </p:cNvSpPr>
            <p:nvPr/>
          </p:nvSpPr>
          <p:spPr>
            <a:xfrm>
              <a:off x="202433" y="395890"/>
              <a:ext cx="370019" cy="360000"/>
            </a:xfrm>
            <a:custGeom>
              <a:avLst/>
              <a:gdLst/>
              <a:ahLst/>
              <a:cxnLst>
                <a:cxn ang="0">
                  <a:pos x="102768976" y="0"/>
                </a:cxn>
                <a:cxn ang="0">
                  <a:pos x="522409382" y="0"/>
                </a:cxn>
                <a:cxn ang="0">
                  <a:pos x="625178358" y="102836620"/>
                </a:cxn>
                <a:cxn ang="0">
                  <a:pos x="625178358" y="359929014"/>
                </a:cxn>
                <a:cxn ang="0">
                  <a:pos x="468170341" y="359929014"/>
                </a:cxn>
                <a:cxn ang="0">
                  <a:pos x="468170341" y="297084507"/>
                </a:cxn>
                <a:cxn ang="0">
                  <a:pos x="299742423" y="434198873"/>
                </a:cxn>
                <a:cxn ang="0">
                  <a:pos x="468170341" y="571314930"/>
                </a:cxn>
                <a:cxn ang="0">
                  <a:pos x="468170341" y="511326761"/>
                </a:cxn>
                <a:cxn ang="0">
                  <a:pos x="625178358" y="511326761"/>
                </a:cxn>
                <a:cxn ang="0">
                  <a:pos x="522409382" y="608450704"/>
                </a:cxn>
                <a:cxn ang="0">
                  <a:pos x="102768976" y="608450704"/>
                </a:cxn>
                <a:cxn ang="0">
                  <a:pos x="0" y="502757746"/>
                </a:cxn>
                <a:cxn ang="0">
                  <a:pos x="0" y="102836620"/>
                </a:cxn>
                <a:cxn ang="0">
                  <a:pos x="102768976" y="0"/>
                </a:cxn>
                <a:cxn ang="0">
                  <a:pos x="491008455" y="54275493"/>
                </a:cxn>
                <a:cxn ang="0">
                  <a:pos x="131316195" y="54275493"/>
                </a:cxn>
                <a:cxn ang="0">
                  <a:pos x="131316195" y="245665352"/>
                </a:cxn>
                <a:cxn ang="0">
                  <a:pos x="491008455" y="245665352"/>
                </a:cxn>
                <a:cxn ang="0">
                  <a:pos x="491008455" y="54275493"/>
                </a:cxn>
                <a:cxn ang="0">
                  <a:pos x="265486098" y="85696901"/>
                </a:cxn>
                <a:cxn ang="0">
                  <a:pos x="185555236" y="85696901"/>
                </a:cxn>
                <a:cxn ang="0">
                  <a:pos x="185555236" y="205673239"/>
                </a:cxn>
                <a:cxn ang="0">
                  <a:pos x="265486098" y="205673239"/>
                </a:cxn>
                <a:cxn ang="0">
                  <a:pos x="265486098" y="85696901"/>
                </a:cxn>
                <a:cxn ang="0">
                  <a:pos x="62803545" y="479905352"/>
                </a:cxn>
                <a:cxn ang="0">
                  <a:pos x="62803545" y="545606197"/>
                </a:cxn>
                <a:cxn ang="0">
                  <a:pos x="122751691" y="545606197"/>
                </a:cxn>
                <a:cxn ang="0">
                  <a:pos x="122751691" y="479905352"/>
                </a:cxn>
                <a:cxn ang="0">
                  <a:pos x="62803545" y="479905352"/>
                </a:cxn>
              </a:cxnLst>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w="9525">
              <a:noFill/>
            </a:ln>
          </p:spPr>
          <p:txBody>
            <a:bodyPr/>
            <a:p>
              <a:endParaRPr lang="zh-CN" altLang="en-US"/>
            </a:p>
          </p:txBody>
        </p:sp>
      </p:grpSp>
      <p:grpSp>
        <p:nvGrpSpPr>
          <p:cNvPr id="42006" name="组合 21"/>
          <p:cNvGrpSpPr/>
          <p:nvPr/>
        </p:nvGrpSpPr>
        <p:grpSpPr>
          <a:xfrm>
            <a:off x="2555875" y="3195638"/>
            <a:ext cx="1782763" cy="876300"/>
            <a:chOff x="0" y="0"/>
            <a:chExt cx="1782093" cy="875822"/>
          </a:xfrm>
        </p:grpSpPr>
        <p:grpSp>
          <p:nvGrpSpPr>
            <p:cNvPr id="46102" name="组合 22"/>
            <p:cNvGrpSpPr/>
            <p:nvPr/>
          </p:nvGrpSpPr>
          <p:grpSpPr>
            <a:xfrm flipV="1">
              <a:off x="0" y="0"/>
              <a:ext cx="1782093" cy="875822"/>
              <a:chOff x="0" y="0"/>
              <a:chExt cx="1782093" cy="875822"/>
            </a:xfrm>
          </p:grpSpPr>
          <p:grpSp>
            <p:nvGrpSpPr>
              <p:cNvPr id="46103" name="组合 24"/>
              <p:cNvGrpSpPr/>
              <p:nvPr/>
            </p:nvGrpSpPr>
            <p:grpSpPr>
              <a:xfrm>
                <a:off x="0" y="0"/>
                <a:ext cx="1782093" cy="875822"/>
                <a:chOff x="0" y="0"/>
                <a:chExt cx="1782093" cy="875822"/>
              </a:xfrm>
            </p:grpSpPr>
            <p:sp>
              <p:nvSpPr>
                <p:cNvPr id="46104" name="矩形 26"/>
                <p:cNvSpPr/>
                <p:nvPr/>
              </p:nvSpPr>
              <p:spPr>
                <a:xfrm>
                  <a:off x="1134021" y="0"/>
                  <a:ext cx="648072" cy="648072"/>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105" name="矩形 125"/>
                <p:cNvSpPr/>
                <p:nvPr/>
              </p:nvSpPr>
              <p:spPr>
                <a:xfrm>
                  <a:off x="774885" y="0"/>
                  <a:ext cx="359136" cy="875822"/>
                </a:xfrm>
                <a:custGeom>
                  <a:avLst/>
                  <a:gdLst/>
                  <a:ahLst/>
                  <a:cxnLst>
                    <a:cxn ang="0">
                      <a:pos x="0" y="268542"/>
                    </a:cxn>
                    <a:cxn ang="0">
                      <a:pos x="359136" y="0"/>
                    </a:cxn>
                    <a:cxn ang="0">
                      <a:pos x="359136" y="648072"/>
                    </a:cxn>
                    <a:cxn ang="0">
                      <a:pos x="1" y="875822"/>
                    </a:cxn>
                    <a:cxn ang="0">
                      <a:pos x="0" y="268542"/>
                    </a:cxn>
                  </a:cxnLst>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w="9525">
                  <a:noFill/>
                </a:ln>
              </p:spPr>
              <p:txBody>
                <a:bodyPr/>
                <a:p>
                  <a:endParaRPr lang="zh-CN" altLang="en-US"/>
                </a:p>
              </p:txBody>
            </p:sp>
            <p:sp>
              <p:nvSpPr>
                <p:cNvPr id="46106" name="矩形 28"/>
                <p:cNvSpPr/>
                <p:nvPr/>
              </p:nvSpPr>
              <p:spPr>
                <a:xfrm>
                  <a:off x="0" y="275960"/>
                  <a:ext cx="774886" cy="599861"/>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107" name="矩形 124"/>
                <p:cNvSpPr/>
                <p:nvPr/>
              </p:nvSpPr>
              <p:spPr>
                <a:xfrm>
                  <a:off x="770301" y="648072"/>
                  <a:ext cx="1011792" cy="226564"/>
                </a:xfrm>
                <a:custGeom>
                  <a:avLst/>
                  <a:gdLst/>
                  <a:ahLst/>
                  <a:cxnLst>
                    <a:cxn ang="0">
                      <a:pos x="363720" y="0"/>
                    </a:cxn>
                    <a:cxn ang="0">
                      <a:pos x="1011792" y="0"/>
                    </a:cxn>
                    <a:cxn ang="0">
                      <a:pos x="586884" y="226564"/>
                    </a:cxn>
                    <a:cxn ang="0">
                      <a:pos x="0" y="226564"/>
                    </a:cxn>
                    <a:cxn ang="0">
                      <a:pos x="363720" y="0"/>
                    </a:cxn>
                  </a:cxnLst>
                  <a:pathLst>
                    <a:path w="1011792" h="226564">
                      <a:moveTo>
                        <a:pt x="363720" y="0"/>
                      </a:moveTo>
                      <a:lnTo>
                        <a:pt x="1011792" y="0"/>
                      </a:lnTo>
                      <a:lnTo>
                        <a:pt x="586884" y="226564"/>
                      </a:lnTo>
                      <a:lnTo>
                        <a:pt x="0" y="226564"/>
                      </a:lnTo>
                      <a:lnTo>
                        <a:pt x="363720" y="0"/>
                      </a:lnTo>
                      <a:close/>
                    </a:path>
                  </a:pathLst>
                </a:custGeom>
                <a:solidFill>
                  <a:srgbClr val="003860"/>
                </a:solidFill>
                <a:ln w="9525">
                  <a:noFill/>
                </a:ln>
              </p:spPr>
              <p:txBody>
                <a:bodyPr/>
                <a:p>
                  <a:endParaRPr lang="zh-CN" altLang="en-US"/>
                </a:p>
              </p:txBody>
            </p:sp>
          </p:grpSp>
          <p:sp>
            <p:nvSpPr>
              <p:cNvPr id="46108" name="TextBox 25"/>
              <p:cNvSpPr txBox="1"/>
              <p:nvPr/>
            </p:nvSpPr>
            <p:spPr>
              <a:xfrm rot="10800000">
                <a:off x="1146914" y="31648"/>
                <a:ext cx="622286" cy="584775"/>
              </a:xfrm>
              <a:prstGeom prst="rect">
                <a:avLst/>
              </a:prstGeom>
              <a:noFill/>
              <a:ln w="9525">
                <a:noFill/>
              </a:ln>
            </p:spPr>
            <p:txBody>
              <a:bodyPr wrap="none" anchor="t">
                <a:spAutoFit/>
              </a:bodyPr>
              <a:p>
                <a:r>
                  <a:rPr lang="en-US" altLang="zh-CN" sz="3200" dirty="0">
                    <a:solidFill>
                      <a:srgbClr val="FFFFFF"/>
                    </a:solidFill>
                    <a:latin typeface="Impact" panose="020B0806030902050204" pitchFamily="34" charset="0"/>
                    <a:ea typeface="宋体" panose="02010600030101010101" pitchFamily="2" charset="-122"/>
                  </a:rPr>
                  <a:t>03</a:t>
                </a:r>
                <a:endParaRPr lang="zh-CN" altLang="en-US" sz="3200" dirty="0">
                  <a:solidFill>
                    <a:srgbClr val="FFFFFF"/>
                  </a:solidFill>
                  <a:latin typeface="Impact" panose="020B0806030902050204" pitchFamily="34" charset="0"/>
                  <a:ea typeface="宋体" panose="02010600030101010101" pitchFamily="2" charset="-122"/>
                </a:endParaRPr>
              </a:p>
            </p:txBody>
          </p:sp>
        </p:grpSp>
        <p:sp>
          <p:nvSpPr>
            <p:cNvPr id="46109" name="Freeform 11"/>
            <p:cNvSpPr>
              <a:spLocks noChangeAspect="1" noEditPoints="1"/>
            </p:cNvSpPr>
            <p:nvPr/>
          </p:nvSpPr>
          <p:spPr>
            <a:xfrm>
              <a:off x="145318" y="94567"/>
              <a:ext cx="484248" cy="360000"/>
            </a:xfrm>
            <a:custGeom>
              <a:avLst/>
              <a:gdLst/>
              <a:ahLst/>
              <a:cxnLst>
                <a:cxn ang="0">
                  <a:pos x="195268766" y="433409843"/>
                </a:cxn>
                <a:cxn ang="0">
                  <a:pos x="106510065" y="380120419"/>
                </a:cxn>
                <a:cxn ang="0">
                  <a:pos x="120711533" y="17762513"/>
                </a:cxn>
                <a:cxn ang="0">
                  <a:pos x="781073182" y="17762513"/>
                </a:cxn>
                <a:cxn ang="0">
                  <a:pos x="795274649" y="380120419"/>
                </a:cxn>
                <a:cxn ang="0">
                  <a:pos x="702966052" y="433409843"/>
                </a:cxn>
                <a:cxn ang="0">
                  <a:pos x="912436286" y="614587853"/>
                </a:cxn>
                <a:cxn ang="0">
                  <a:pos x="31952831" y="678534031"/>
                </a:cxn>
                <a:cxn ang="0">
                  <a:pos x="273375896" y="444066597"/>
                </a:cxn>
                <a:cxn ang="0">
                  <a:pos x="273375896" y="433409843"/>
                </a:cxn>
                <a:cxn ang="0">
                  <a:pos x="159766040" y="53287539"/>
                </a:cxn>
                <a:cxn ang="0">
                  <a:pos x="159766040" y="53287539"/>
                </a:cxn>
                <a:cxn ang="0">
                  <a:pos x="159766040" y="380120419"/>
                </a:cxn>
                <a:cxn ang="0">
                  <a:pos x="745570455" y="380120419"/>
                </a:cxn>
                <a:cxn ang="0">
                  <a:pos x="742020559" y="53287539"/>
                </a:cxn>
                <a:cxn ang="0">
                  <a:pos x="120711533" y="579062827"/>
                </a:cxn>
                <a:cxn ang="0">
                  <a:pos x="138462896" y="550643560"/>
                </a:cxn>
                <a:cxn ang="0">
                  <a:pos x="266276105" y="500907016"/>
                </a:cxn>
                <a:cxn ang="0">
                  <a:pos x="681664793" y="479591623"/>
                </a:cxn>
                <a:cxn ang="0">
                  <a:pos x="742020559" y="479591623"/>
                </a:cxn>
                <a:cxn ang="0">
                  <a:pos x="614207350" y="500907016"/>
                </a:cxn>
                <a:cxn ang="0">
                  <a:pos x="607107559" y="479591623"/>
                </a:cxn>
                <a:cxn ang="0">
                  <a:pos x="592906091" y="500907016"/>
                </a:cxn>
                <a:cxn ang="0">
                  <a:pos x="450893299" y="479591623"/>
                </a:cxn>
                <a:cxn ang="0">
                  <a:pos x="511249066" y="479591623"/>
                </a:cxn>
                <a:cxn ang="0">
                  <a:pos x="369234389" y="500907016"/>
                </a:cxn>
                <a:cxn ang="0">
                  <a:pos x="372786169" y="479591623"/>
                </a:cxn>
                <a:cxn ang="0">
                  <a:pos x="351483026" y="500907016"/>
                </a:cxn>
                <a:cxn ang="0">
                  <a:pos x="663913429" y="511565654"/>
                </a:cxn>
                <a:cxn ang="0">
                  <a:pos x="763321818" y="511565654"/>
                </a:cxn>
                <a:cxn ang="0">
                  <a:pos x="585806299" y="536432042"/>
                </a:cxn>
                <a:cxn ang="0">
                  <a:pos x="578704624" y="511565654"/>
                </a:cxn>
                <a:cxn ang="0">
                  <a:pos x="564503156" y="536432042"/>
                </a:cxn>
                <a:cxn ang="0">
                  <a:pos x="411838792" y="511565654"/>
                </a:cxn>
                <a:cxn ang="0">
                  <a:pos x="475744454" y="511565654"/>
                </a:cxn>
                <a:cxn ang="0">
                  <a:pos x="323080091" y="536432042"/>
                </a:cxn>
                <a:cxn ang="0">
                  <a:pos x="326629987" y="511565654"/>
                </a:cxn>
                <a:cxn ang="0">
                  <a:pos x="298228936" y="536432042"/>
                </a:cxn>
                <a:cxn ang="0">
                  <a:pos x="159766040" y="511565654"/>
                </a:cxn>
                <a:cxn ang="0">
                  <a:pos x="223671702" y="511565654"/>
                </a:cxn>
                <a:cxn ang="0">
                  <a:pos x="713617624" y="579062827"/>
                </a:cxn>
                <a:cxn ang="0">
                  <a:pos x="699416156" y="550643560"/>
                </a:cxn>
                <a:cxn ang="0">
                  <a:pos x="688764584" y="579062827"/>
                </a:cxn>
                <a:cxn ang="0">
                  <a:pos x="518348857" y="550643560"/>
                </a:cxn>
                <a:cxn ang="0">
                  <a:pos x="585806299" y="550643560"/>
                </a:cxn>
                <a:cxn ang="0">
                  <a:pos x="426040260" y="579062827"/>
                </a:cxn>
                <a:cxn ang="0">
                  <a:pos x="429590156" y="550643560"/>
                </a:cxn>
                <a:cxn ang="0">
                  <a:pos x="404739001" y="579062827"/>
                </a:cxn>
                <a:cxn ang="0">
                  <a:pos x="248522857" y="550643560"/>
                </a:cxn>
                <a:cxn ang="0">
                  <a:pos x="319530195" y="550643560"/>
                </a:cxn>
              </a:cxnLst>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w="9525">
              <a:noFill/>
            </a:ln>
          </p:spPr>
          <p:txBody>
            <a:bodyPr/>
            <a:p>
              <a:endParaRPr lang="zh-CN" altLang="en-US"/>
            </a:p>
          </p:txBody>
        </p:sp>
      </p:grpSp>
      <p:grpSp>
        <p:nvGrpSpPr>
          <p:cNvPr id="42015" name="组合 31"/>
          <p:cNvGrpSpPr/>
          <p:nvPr/>
        </p:nvGrpSpPr>
        <p:grpSpPr>
          <a:xfrm>
            <a:off x="4716463" y="1995488"/>
            <a:ext cx="1781175" cy="876300"/>
            <a:chOff x="0" y="0"/>
            <a:chExt cx="1782093" cy="875822"/>
          </a:xfrm>
        </p:grpSpPr>
        <p:grpSp>
          <p:nvGrpSpPr>
            <p:cNvPr id="46111" name="组合 32"/>
            <p:cNvGrpSpPr/>
            <p:nvPr/>
          </p:nvGrpSpPr>
          <p:grpSpPr>
            <a:xfrm>
              <a:off x="0" y="0"/>
              <a:ext cx="1782093" cy="875822"/>
              <a:chOff x="0" y="0"/>
              <a:chExt cx="1782093" cy="875822"/>
            </a:xfrm>
          </p:grpSpPr>
          <p:grpSp>
            <p:nvGrpSpPr>
              <p:cNvPr id="46112" name="组合 34"/>
              <p:cNvGrpSpPr/>
              <p:nvPr/>
            </p:nvGrpSpPr>
            <p:grpSpPr>
              <a:xfrm flipH="1">
                <a:off x="0" y="0"/>
                <a:ext cx="1782093" cy="875822"/>
                <a:chOff x="0" y="0"/>
                <a:chExt cx="1782093" cy="875822"/>
              </a:xfrm>
            </p:grpSpPr>
            <p:sp>
              <p:nvSpPr>
                <p:cNvPr id="46113" name="矩形 36"/>
                <p:cNvSpPr/>
                <p:nvPr/>
              </p:nvSpPr>
              <p:spPr>
                <a:xfrm>
                  <a:off x="1134021" y="0"/>
                  <a:ext cx="648072" cy="648072"/>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114" name="矩形 125"/>
                <p:cNvSpPr/>
                <p:nvPr/>
              </p:nvSpPr>
              <p:spPr>
                <a:xfrm>
                  <a:off x="774885" y="0"/>
                  <a:ext cx="359136" cy="875822"/>
                </a:xfrm>
                <a:custGeom>
                  <a:avLst/>
                  <a:gdLst/>
                  <a:ahLst/>
                  <a:cxnLst>
                    <a:cxn ang="0">
                      <a:pos x="0" y="268542"/>
                    </a:cxn>
                    <a:cxn ang="0">
                      <a:pos x="359136" y="0"/>
                    </a:cxn>
                    <a:cxn ang="0">
                      <a:pos x="359136" y="648072"/>
                    </a:cxn>
                    <a:cxn ang="0">
                      <a:pos x="1" y="875822"/>
                    </a:cxn>
                    <a:cxn ang="0">
                      <a:pos x="0" y="268542"/>
                    </a:cxn>
                  </a:cxnLst>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w="9525">
                  <a:noFill/>
                </a:ln>
              </p:spPr>
              <p:txBody>
                <a:bodyPr/>
                <a:p>
                  <a:endParaRPr lang="zh-CN" altLang="en-US"/>
                </a:p>
              </p:txBody>
            </p:sp>
            <p:sp>
              <p:nvSpPr>
                <p:cNvPr id="46115" name="矩形 38"/>
                <p:cNvSpPr/>
                <p:nvPr/>
              </p:nvSpPr>
              <p:spPr>
                <a:xfrm>
                  <a:off x="0" y="275960"/>
                  <a:ext cx="774886" cy="599861"/>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116" name="矩形 124"/>
                <p:cNvSpPr/>
                <p:nvPr/>
              </p:nvSpPr>
              <p:spPr>
                <a:xfrm>
                  <a:off x="770301" y="648072"/>
                  <a:ext cx="1011792" cy="226564"/>
                </a:xfrm>
                <a:custGeom>
                  <a:avLst/>
                  <a:gdLst/>
                  <a:ahLst/>
                  <a:cxnLst>
                    <a:cxn ang="0">
                      <a:pos x="363720" y="0"/>
                    </a:cxn>
                    <a:cxn ang="0">
                      <a:pos x="1011792" y="0"/>
                    </a:cxn>
                    <a:cxn ang="0">
                      <a:pos x="586884" y="226564"/>
                    </a:cxn>
                    <a:cxn ang="0">
                      <a:pos x="0" y="226564"/>
                    </a:cxn>
                    <a:cxn ang="0">
                      <a:pos x="363720" y="0"/>
                    </a:cxn>
                  </a:cxnLst>
                  <a:pathLst>
                    <a:path w="1011792" h="226564">
                      <a:moveTo>
                        <a:pt x="363720" y="0"/>
                      </a:moveTo>
                      <a:lnTo>
                        <a:pt x="1011792" y="0"/>
                      </a:lnTo>
                      <a:lnTo>
                        <a:pt x="586884" y="226564"/>
                      </a:lnTo>
                      <a:lnTo>
                        <a:pt x="0" y="226564"/>
                      </a:lnTo>
                      <a:lnTo>
                        <a:pt x="363720" y="0"/>
                      </a:lnTo>
                      <a:close/>
                    </a:path>
                  </a:pathLst>
                </a:custGeom>
                <a:solidFill>
                  <a:srgbClr val="003860"/>
                </a:solidFill>
                <a:ln w="9525">
                  <a:noFill/>
                </a:ln>
              </p:spPr>
              <p:txBody>
                <a:bodyPr/>
                <a:p>
                  <a:endParaRPr lang="zh-CN" altLang="en-US"/>
                </a:p>
              </p:txBody>
            </p:sp>
          </p:grpSp>
          <p:sp>
            <p:nvSpPr>
              <p:cNvPr id="46117" name="TextBox 35"/>
              <p:cNvSpPr txBox="1"/>
              <p:nvPr/>
            </p:nvSpPr>
            <p:spPr>
              <a:xfrm>
                <a:off x="43350" y="31648"/>
                <a:ext cx="611065" cy="584775"/>
              </a:xfrm>
              <a:prstGeom prst="rect">
                <a:avLst/>
              </a:prstGeom>
              <a:noFill/>
              <a:ln w="9525">
                <a:noFill/>
              </a:ln>
            </p:spPr>
            <p:txBody>
              <a:bodyPr wrap="none" anchor="t">
                <a:spAutoFit/>
              </a:bodyPr>
              <a:p>
                <a:r>
                  <a:rPr lang="en-US" altLang="zh-CN" sz="3200" dirty="0">
                    <a:solidFill>
                      <a:srgbClr val="FFFFFF"/>
                    </a:solidFill>
                    <a:latin typeface="Impact" panose="020B0806030902050204" pitchFamily="34" charset="0"/>
                    <a:ea typeface="宋体" panose="02010600030101010101" pitchFamily="2" charset="-122"/>
                  </a:rPr>
                  <a:t>02</a:t>
                </a:r>
                <a:endParaRPr lang="zh-CN" altLang="en-US" sz="3200" dirty="0">
                  <a:solidFill>
                    <a:srgbClr val="FFFFFF"/>
                  </a:solidFill>
                  <a:latin typeface="Impact" panose="020B0806030902050204" pitchFamily="34" charset="0"/>
                  <a:ea typeface="宋体" panose="02010600030101010101" pitchFamily="2" charset="-122"/>
                </a:endParaRPr>
              </a:p>
            </p:txBody>
          </p:sp>
        </p:grpSp>
        <p:sp>
          <p:nvSpPr>
            <p:cNvPr id="46118" name="Freeform 40"/>
            <p:cNvSpPr>
              <a:spLocks noChangeAspect="1" noEditPoints="1"/>
            </p:cNvSpPr>
            <p:nvPr/>
          </p:nvSpPr>
          <p:spPr>
            <a:xfrm>
              <a:off x="1161316" y="388386"/>
              <a:ext cx="466667" cy="360000"/>
            </a:xfrm>
            <a:custGeom>
              <a:avLst/>
              <a:gdLst/>
              <a:ahLst/>
              <a:cxnLst>
                <a:cxn ang="0">
                  <a:pos x="329218754" y="168732371"/>
                </a:cxn>
                <a:cxn ang="0">
                  <a:pos x="668724552" y="106749278"/>
                </a:cxn>
                <a:cxn ang="0">
                  <a:pos x="829904296" y="327134227"/>
                </a:cxn>
                <a:cxn ang="0">
                  <a:pos x="730454225" y="668041237"/>
                </a:cxn>
                <a:cxn ang="0">
                  <a:pos x="548698540" y="389117320"/>
                </a:cxn>
                <a:cxn ang="0">
                  <a:pos x="277777976" y="423551134"/>
                </a:cxn>
                <a:cxn ang="0">
                  <a:pos x="3429632" y="616388660"/>
                </a:cxn>
                <a:cxn ang="0">
                  <a:pos x="27435205" y="268593402"/>
                </a:cxn>
                <a:cxn ang="0">
                  <a:pos x="356653958" y="254820619"/>
                </a:cxn>
                <a:cxn ang="0">
                  <a:pos x="418381780" y="296142680"/>
                </a:cxn>
                <a:cxn ang="0">
                  <a:pos x="356653958" y="254820619"/>
                </a:cxn>
                <a:cxn ang="0">
                  <a:pos x="661867139" y="327134227"/>
                </a:cxn>
                <a:cxn ang="0">
                  <a:pos x="727024593" y="313359588"/>
                </a:cxn>
                <a:cxn ang="0">
                  <a:pos x="606996730" y="234159588"/>
                </a:cxn>
                <a:cxn ang="0">
                  <a:pos x="620713406" y="299584948"/>
                </a:cxn>
                <a:cxn ang="0">
                  <a:pos x="606996730" y="234159588"/>
                </a:cxn>
                <a:cxn ang="0">
                  <a:pos x="631002303" y="196279794"/>
                </a:cxn>
                <a:cxn ang="0">
                  <a:pos x="696159757" y="182507010"/>
                </a:cxn>
                <a:cxn ang="0">
                  <a:pos x="733883858" y="203168041"/>
                </a:cxn>
                <a:cxn ang="0">
                  <a:pos x="747600534" y="268593402"/>
                </a:cxn>
                <a:cxn ang="0">
                  <a:pos x="733883858" y="203168041"/>
                </a:cxn>
                <a:cxn ang="0">
                  <a:pos x="219479786" y="258262887"/>
                </a:cxn>
                <a:cxn ang="0">
                  <a:pos x="274348344" y="213498557"/>
                </a:cxn>
                <a:cxn ang="0">
                  <a:pos x="181755685" y="285812165"/>
                </a:cxn>
                <a:cxn ang="0">
                  <a:pos x="222907567" y="340907010"/>
                </a:cxn>
                <a:cxn ang="0">
                  <a:pos x="150892700" y="244490103"/>
                </a:cxn>
                <a:cxn ang="0">
                  <a:pos x="99451923" y="285812165"/>
                </a:cxn>
                <a:cxn ang="0">
                  <a:pos x="188614950" y="216940825"/>
                </a:cxn>
                <a:cxn ang="0">
                  <a:pos x="150892700" y="165288247"/>
                </a:cxn>
                <a:cxn ang="0">
                  <a:pos x="438957721" y="296142680"/>
                </a:cxn>
                <a:cxn ang="0">
                  <a:pos x="500687395" y="254820619"/>
                </a:cxn>
                <a:cxn ang="0">
                  <a:pos x="785322783" y="30991546"/>
                </a:cxn>
                <a:cxn ang="0">
                  <a:pos x="606996730" y="79200000"/>
                </a:cxn>
                <a:cxn ang="0">
                  <a:pos x="785322783" y="110191546"/>
                </a:cxn>
                <a:cxn ang="0">
                  <a:pos x="68587086" y="30991546"/>
                </a:cxn>
                <a:cxn ang="0">
                  <a:pos x="185185317" y="65427216"/>
                </a:cxn>
                <a:cxn ang="0">
                  <a:pos x="246913139" y="30991546"/>
                </a:cxn>
              </a:cxnLst>
              <a:pathLst>
                <a:path w="252" h="194">
                  <a:moveTo>
                    <a:pt x="57" y="29"/>
                  </a:moveTo>
                  <a:cubicBezTo>
                    <a:pt x="73" y="29"/>
                    <a:pt x="87" y="37"/>
                    <a:pt x="96" y="49"/>
                  </a:cubicBezTo>
                  <a:cubicBezTo>
                    <a:pt x="157" y="49"/>
                    <a:pt x="157" y="49"/>
                    <a:pt x="157" y="49"/>
                  </a:cubicBezTo>
                  <a:cubicBezTo>
                    <a:pt x="166" y="38"/>
                    <a:pt x="180" y="31"/>
                    <a:pt x="195" y="31"/>
                  </a:cubicBezTo>
                  <a:cubicBezTo>
                    <a:pt x="222" y="31"/>
                    <a:pt x="244" y="52"/>
                    <a:pt x="244" y="79"/>
                  </a:cubicBezTo>
                  <a:cubicBezTo>
                    <a:pt x="244" y="85"/>
                    <a:pt x="243" y="90"/>
                    <a:pt x="242" y="95"/>
                  </a:cubicBezTo>
                  <a:cubicBezTo>
                    <a:pt x="249" y="121"/>
                    <a:pt x="252" y="149"/>
                    <a:pt x="251" y="179"/>
                  </a:cubicBezTo>
                  <a:cubicBezTo>
                    <a:pt x="238" y="192"/>
                    <a:pt x="226" y="193"/>
                    <a:pt x="213" y="194"/>
                  </a:cubicBezTo>
                  <a:cubicBezTo>
                    <a:pt x="196" y="173"/>
                    <a:pt x="183" y="150"/>
                    <a:pt x="171" y="123"/>
                  </a:cubicBezTo>
                  <a:cubicBezTo>
                    <a:pt x="166" y="121"/>
                    <a:pt x="162" y="116"/>
                    <a:pt x="160" y="113"/>
                  </a:cubicBezTo>
                  <a:cubicBezTo>
                    <a:pt x="93" y="113"/>
                    <a:pt x="93" y="113"/>
                    <a:pt x="93" y="113"/>
                  </a:cubicBezTo>
                  <a:cubicBezTo>
                    <a:pt x="89" y="118"/>
                    <a:pt x="86" y="121"/>
                    <a:pt x="81" y="123"/>
                  </a:cubicBezTo>
                  <a:cubicBezTo>
                    <a:pt x="69" y="151"/>
                    <a:pt x="56" y="173"/>
                    <a:pt x="39" y="194"/>
                  </a:cubicBezTo>
                  <a:cubicBezTo>
                    <a:pt x="26" y="193"/>
                    <a:pt x="14" y="192"/>
                    <a:pt x="1" y="179"/>
                  </a:cubicBezTo>
                  <a:cubicBezTo>
                    <a:pt x="0" y="149"/>
                    <a:pt x="3" y="120"/>
                    <a:pt x="11" y="94"/>
                  </a:cubicBezTo>
                  <a:cubicBezTo>
                    <a:pt x="9" y="89"/>
                    <a:pt x="8" y="84"/>
                    <a:pt x="8" y="78"/>
                  </a:cubicBezTo>
                  <a:cubicBezTo>
                    <a:pt x="8" y="51"/>
                    <a:pt x="30" y="29"/>
                    <a:pt x="57" y="29"/>
                  </a:cubicBezTo>
                  <a:close/>
                  <a:moveTo>
                    <a:pt x="104" y="74"/>
                  </a:moveTo>
                  <a:cubicBezTo>
                    <a:pt x="104" y="86"/>
                    <a:pt x="104" y="86"/>
                    <a:pt x="104" y="86"/>
                  </a:cubicBezTo>
                  <a:cubicBezTo>
                    <a:pt x="122" y="86"/>
                    <a:pt x="122" y="86"/>
                    <a:pt x="122" y="86"/>
                  </a:cubicBezTo>
                  <a:cubicBezTo>
                    <a:pt x="122" y="74"/>
                    <a:pt x="122" y="74"/>
                    <a:pt x="122" y="74"/>
                  </a:cubicBezTo>
                  <a:cubicBezTo>
                    <a:pt x="104" y="74"/>
                    <a:pt x="104" y="74"/>
                    <a:pt x="104" y="74"/>
                  </a:cubicBezTo>
                  <a:close/>
                  <a:moveTo>
                    <a:pt x="200" y="83"/>
                  </a:moveTo>
                  <a:cubicBezTo>
                    <a:pt x="195" y="85"/>
                    <a:pt x="191" y="90"/>
                    <a:pt x="193" y="95"/>
                  </a:cubicBezTo>
                  <a:cubicBezTo>
                    <a:pt x="194" y="100"/>
                    <a:pt x="199" y="104"/>
                    <a:pt x="204" y="103"/>
                  </a:cubicBezTo>
                  <a:cubicBezTo>
                    <a:pt x="210" y="101"/>
                    <a:pt x="213" y="96"/>
                    <a:pt x="212" y="91"/>
                  </a:cubicBezTo>
                  <a:cubicBezTo>
                    <a:pt x="211" y="86"/>
                    <a:pt x="205" y="82"/>
                    <a:pt x="200" y="83"/>
                  </a:cubicBezTo>
                  <a:close/>
                  <a:moveTo>
                    <a:pt x="177" y="68"/>
                  </a:moveTo>
                  <a:cubicBezTo>
                    <a:pt x="172" y="69"/>
                    <a:pt x="169" y="74"/>
                    <a:pt x="170" y="79"/>
                  </a:cubicBezTo>
                  <a:cubicBezTo>
                    <a:pt x="171" y="85"/>
                    <a:pt x="176" y="88"/>
                    <a:pt x="181" y="87"/>
                  </a:cubicBezTo>
                  <a:cubicBezTo>
                    <a:pt x="187" y="86"/>
                    <a:pt x="190" y="81"/>
                    <a:pt x="189" y="75"/>
                  </a:cubicBezTo>
                  <a:cubicBezTo>
                    <a:pt x="188" y="70"/>
                    <a:pt x="182" y="67"/>
                    <a:pt x="177" y="68"/>
                  </a:cubicBezTo>
                  <a:close/>
                  <a:moveTo>
                    <a:pt x="191" y="46"/>
                  </a:moveTo>
                  <a:cubicBezTo>
                    <a:pt x="186" y="47"/>
                    <a:pt x="182" y="52"/>
                    <a:pt x="184" y="57"/>
                  </a:cubicBezTo>
                  <a:cubicBezTo>
                    <a:pt x="185" y="63"/>
                    <a:pt x="190" y="66"/>
                    <a:pt x="195" y="65"/>
                  </a:cubicBezTo>
                  <a:cubicBezTo>
                    <a:pt x="201" y="64"/>
                    <a:pt x="204" y="58"/>
                    <a:pt x="203" y="53"/>
                  </a:cubicBezTo>
                  <a:cubicBezTo>
                    <a:pt x="202" y="48"/>
                    <a:pt x="196" y="44"/>
                    <a:pt x="191" y="46"/>
                  </a:cubicBezTo>
                  <a:close/>
                  <a:moveTo>
                    <a:pt x="214" y="59"/>
                  </a:moveTo>
                  <a:cubicBezTo>
                    <a:pt x="209" y="60"/>
                    <a:pt x="205" y="65"/>
                    <a:pt x="207" y="71"/>
                  </a:cubicBezTo>
                  <a:cubicBezTo>
                    <a:pt x="208" y="76"/>
                    <a:pt x="213" y="79"/>
                    <a:pt x="218" y="78"/>
                  </a:cubicBezTo>
                  <a:cubicBezTo>
                    <a:pt x="224" y="77"/>
                    <a:pt x="227" y="72"/>
                    <a:pt x="226" y="66"/>
                  </a:cubicBezTo>
                  <a:cubicBezTo>
                    <a:pt x="225" y="61"/>
                    <a:pt x="219" y="58"/>
                    <a:pt x="214" y="59"/>
                  </a:cubicBezTo>
                  <a:close/>
                  <a:moveTo>
                    <a:pt x="80" y="62"/>
                  </a:moveTo>
                  <a:cubicBezTo>
                    <a:pt x="64" y="75"/>
                    <a:pt x="64" y="75"/>
                    <a:pt x="64" y="75"/>
                  </a:cubicBezTo>
                  <a:cubicBezTo>
                    <a:pt x="76" y="92"/>
                    <a:pt x="76" y="92"/>
                    <a:pt x="76" y="92"/>
                  </a:cubicBezTo>
                  <a:cubicBezTo>
                    <a:pt x="80" y="62"/>
                    <a:pt x="80" y="62"/>
                    <a:pt x="80" y="62"/>
                  </a:cubicBezTo>
                  <a:close/>
                  <a:moveTo>
                    <a:pt x="65" y="99"/>
                  </a:moveTo>
                  <a:cubicBezTo>
                    <a:pt x="53" y="83"/>
                    <a:pt x="53" y="83"/>
                    <a:pt x="53" y="83"/>
                  </a:cubicBezTo>
                  <a:cubicBezTo>
                    <a:pt x="36" y="96"/>
                    <a:pt x="36" y="96"/>
                    <a:pt x="36" y="96"/>
                  </a:cubicBezTo>
                  <a:cubicBezTo>
                    <a:pt x="65" y="99"/>
                    <a:pt x="65" y="99"/>
                    <a:pt x="65" y="99"/>
                  </a:cubicBezTo>
                  <a:close/>
                  <a:moveTo>
                    <a:pt x="29" y="83"/>
                  </a:moveTo>
                  <a:cubicBezTo>
                    <a:pt x="44" y="71"/>
                    <a:pt x="44" y="71"/>
                    <a:pt x="44" y="71"/>
                  </a:cubicBezTo>
                  <a:cubicBezTo>
                    <a:pt x="32" y="56"/>
                    <a:pt x="32" y="56"/>
                    <a:pt x="32" y="56"/>
                  </a:cubicBezTo>
                  <a:cubicBezTo>
                    <a:pt x="29" y="83"/>
                    <a:pt x="29" y="83"/>
                    <a:pt x="29" y="83"/>
                  </a:cubicBezTo>
                  <a:close/>
                  <a:moveTo>
                    <a:pt x="44" y="48"/>
                  </a:moveTo>
                  <a:cubicBezTo>
                    <a:pt x="55" y="63"/>
                    <a:pt x="55" y="63"/>
                    <a:pt x="55" y="63"/>
                  </a:cubicBezTo>
                  <a:cubicBezTo>
                    <a:pt x="70" y="52"/>
                    <a:pt x="70" y="52"/>
                    <a:pt x="70" y="52"/>
                  </a:cubicBezTo>
                  <a:cubicBezTo>
                    <a:pt x="44" y="48"/>
                    <a:pt x="44" y="48"/>
                    <a:pt x="44" y="48"/>
                  </a:cubicBezTo>
                  <a:close/>
                  <a:moveTo>
                    <a:pt x="128" y="74"/>
                  </a:moveTo>
                  <a:cubicBezTo>
                    <a:pt x="128" y="86"/>
                    <a:pt x="128" y="86"/>
                    <a:pt x="128" y="86"/>
                  </a:cubicBezTo>
                  <a:cubicBezTo>
                    <a:pt x="146" y="86"/>
                    <a:pt x="146" y="86"/>
                    <a:pt x="146" y="86"/>
                  </a:cubicBezTo>
                  <a:cubicBezTo>
                    <a:pt x="146" y="74"/>
                    <a:pt x="146" y="74"/>
                    <a:pt x="146" y="74"/>
                  </a:cubicBezTo>
                  <a:cubicBezTo>
                    <a:pt x="128" y="74"/>
                    <a:pt x="128" y="74"/>
                    <a:pt x="128" y="74"/>
                  </a:cubicBezTo>
                  <a:close/>
                  <a:moveTo>
                    <a:pt x="229" y="9"/>
                  </a:moveTo>
                  <a:cubicBezTo>
                    <a:pt x="212" y="0"/>
                    <a:pt x="194" y="1"/>
                    <a:pt x="177" y="9"/>
                  </a:cubicBezTo>
                  <a:cubicBezTo>
                    <a:pt x="177" y="23"/>
                    <a:pt x="177" y="23"/>
                    <a:pt x="177" y="23"/>
                  </a:cubicBezTo>
                  <a:cubicBezTo>
                    <a:pt x="183" y="21"/>
                    <a:pt x="189" y="19"/>
                    <a:pt x="196" y="19"/>
                  </a:cubicBezTo>
                  <a:cubicBezTo>
                    <a:pt x="209" y="19"/>
                    <a:pt x="220" y="24"/>
                    <a:pt x="229" y="32"/>
                  </a:cubicBezTo>
                  <a:cubicBezTo>
                    <a:pt x="229" y="9"/>
                    <a:pt x="229" y="9"/>
                    <a:pt x="229" y="9"/>
                  </a:cubicBezTo>
                  <a:close/>
                  <a:moveTo>
                    <a:pt x="20" y="9"/>
                  </a:moveTo>
                  <a:cubicBezTo>
                    <a:pt x="20" y="32"/>
                    <a:pt x="20" y="32"/>
                    <a:pt x="20" y="32"/>
                  </a:cubicBezTo>
                  <a:cubicBezTo>
                    <a:pt x="29" y="24"/>
                    <a:pt x="41" y="19"/>
                    <a:pt x="54" y="19"/>
                  </a:cubicBezTo>
                  <a:cubicBezTo>
                    <a:pt x="60" y="19"/>
                    <a:pt x="66" y="21"/>
                    <a:pt x="72" y="23"/>
                  </a:cubicBezTo>
                  <a:cubicBezTo>
                    <a:pt x="72" y="9"/>
                    <a:pt x="72" y="9"/>
                    <a:pt x="72" y="9"/>
                  </a:cubicBezTo>
                  <a:cubicBezTo>
                    <a:pt x="55" y="1"/>
                    <a:pt x="37" y="0"/>
                    <a:pt x="20" y="9"/>
                  </a:cubicBezTo>
                  <a:close/>
                </a:path>
              </a:pathLst>
            </a:custGeom>
            <a:solidFill>
              <a:schemeClr val="bg1"/>
            </a:solidFill>
            <a:ln w="9525">
              <a:noFill/>
            </a:ln>
          </p:spPr>
          <p:txBody>
            <a:bodyPr/>
            <a:p>
              <a:endParaRPr lang="zh-CN" altLang="en-US"/>
            </a:p>
          </p:txBody>
        </p:sp>
      </p:grpSp>
      <p:grpSp>
        <p:nvGrpSpPr>
          <p:cNvPr id="42024" name="组合 40"/>
          <p:cNvGrpSpPr/>
          <p:nvPr/>
        </p:nvGrpSpPr>
        <p:grpSpPr>
          <a:xfrm>
            <a:off x="4716463" y="3195638"/>
            <a:ext cx="1781175" cy="876300"/>
            <a:chOff x="0" y="0"/>
            <a:chExt cx="1782093" cy="875822"/>
          </a:xfrm>
        </p:grpSpPr>
        <p:grpSp>
          <p:nvGrpSpPr>
            <p:cNvPr id="46120" name="组合 41"/>
            <p:cNvGrpSpPr/>
            <p:nvPr/>
          </p:nvGrpSpPr>
          <p:grpSpPr>
            <a:xfrm flipV="1">
              <a:off x="0" y="0"/>
              <a:ext cx="1782093" cy="875822"/>
              <a:chOff x="0" y="0"/>
              <a:chExt cx="1782093" cy="875822"/>
            </a:xfrm>
          </p:grpSpPr>
          <p:grpSp>
            <p:nvGrpSpPr>
              <p:cNvPr id="46121" name="组合 47"/>
              <p:cNvGrpSpPr/>
              <p:nvPr/>
            </p:nvGrpSpPr>
            <p:grpSpPr>
              <a:xfrm flipH="1">
                <a:off x="0" y="0"/>
                <a:ext cx="1782093" cy="875822"/>
                <a:chOff x="0" y="0"/>
                <a:chExt cx="1782093" cy="875822"/>
              </a:xfrm>
            </p:grpSpPr>
            <p:sp>
              <p:nvSpPr>
                <p:cNvPr id="46122" name="矩形 52"/>
                <p:cNvSpPr/>
                <p:nvPr/>
              </p:nvSpPr>
              <p:spPr>
                <a:xfrm>
                  <a:off x="1134021" y="0"/>
                  <a:ext cx="648072" cy="648072"/>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123" name="矩形 125"/>
                <p:cNvSpPr/>
                <p:nvPr/>
              </p:nvSpPr>
              <p:spPr>
                <a:xfrm>
                  <a:off x="774885" y="0"/>
                  <a:ext cx="359136" cy="875822"/>
                </a:xfrm>
                <a:custGeom>
                  <a:avLst/>
                  <a:gdLst/>
                  <a:ahLst/>
                  <a:cxnLst>
                    <a:cxn ang="0">
                      <a:pos x="0" y="268542"/>
                    </a:cxn>
                    <a:cxn ang="0">
                      <a:pos x="359136" y="0"/>
                    </a:cxn>
                    <a:cxn ang="0">
                      <a:pos x="359136" y="648072"/>
                    </a:cxn>
                    <a:cxn ang="0">
                      <a:pos x="1" y="875822"/>
                    </a:cxn>
                    <a:cxn ang="0">
                      <a:pos x="0" y="268542"/>
                    </a:cxn>
                  </a:cxnLst>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w="9525">
                  <a:noFill/>
                </a:ln>
              </p:spPr>
              <p:txBody>
                <a:bodyPr/>
                <a:p>
                  <a:endParaRPr lang="zh-CN" altLang="en-US"/>
                </a:p>
              </p:txBody>
            </p:sp>
            <p:sp>
              <p:nvSpPr>
                <p:cNvPr id="46124" name="矩形 54"/>
                <p:cNvSpPr/>
                <p:nvPr/>
              </p:nvSpPr>
              <p:spPr>
                <a:xfrm>
                  <a:off x="0" y="275960"/>
                  <a:ext cx="774886" cy="599861"/>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125" name="矩形 124"/>
                <p:cNvSpPr/>
                <p:nvPr/>
              </p:nvSpPr>
              <p:spPr>
                <a:xfrm>
                  <a:off x="770301" y="648072"/>
                  <a:ext cx="1011792" cy="226564"/>
                </a:xfrm>
                <a:custGeom>
                  <a:avLst/>
                  <a:gdLst/>
                  <a:ahLst/>
                  <a:cxnLst>
                    <a:cxn ang="0">
                      <a:pos x="363720" y="0"/>
                    </a:cxn>
                    <a:cxn ang="0">
                      <a:pos x="1011792" y="0"/>
                    </a:cxn>
                    <a:cxn ang="0">
                      <a:pos x="586884" y="226564"/>
                    </a:cxn>
                    <a:cxn ang="0">
                      <a:pos x="0" y="226564"/>
                    </a:cxn>
                    <a:cxn ang="0">
                      <a:pos x="363720" y="0"/>
                    </a:cxn>
                  </a:cxnLst>
                  <a:pathLst>
                    <a:path w="1011792" h="226564">
                      <a:moveTo>
                        <a:pt x="363720" y="0"/>
                      </a:moveTo>
                      <a:lnTo>
                        <a:pt x="1011792" y="0"/>
                      </a:lnTo>
                      <a:lnTo>
                        <a:pt x="586884" y="226564"/>
                      </a:lnTo>
                      <a:lnTo>
                        <a:pt x="0" y="226564"/>
                      </a:lnTo>
                      <a:lnTo>
                        <a:pt x="363720" y="0"/>
                      </a:lnTo>
                      <a:close/>
                    </a:path>
                  </a:pathLst>
                </a:custGeom>
                <a:solidFill>
                  <a:srgbClr val="003860"/>
                </a:solidFill>
                <a:ln w="9525">
                  <a:noFill/>
                </a:ln>
              </p:spPr>
              <p:txBody>
                <a:bodyPr/>
                <a:p>
                  <a:endParaRPr lang="zh-CN" altLang="en-US"/>
                </a:p>
              </p:txBody>
            </p:sp>
          </p:grpSp>
          <p:sp>
            <p:nvSpPr>
              <p:cNvPr id="46126" name="TextBox 51"/>
              <p:cNvSpPr txBox="1"/>
              <p:nvPr/>
            </p:nvSpPr>
            <p:spPr>
              <a:xfrm rot="10800000">
                <a:off x="44151" y="31648"/>
                <a:ext cx="609462" cy="584775"/>
              </a:xfrm>
              <a:prstGeom prst="rect">
                <a:avLst/>
              </a:prstGeom>
              <a:noFill/>
              <a:ln w="9525">
                <a:noFill/>
              </a:ln>
            </p:spPr>
            <p:txBody>
              <a:bodyPr wrap="none" anchor="t">
                <a:spAutoFit/>
              </a:bodyPr>
              <a:p>
                <a:r>
                  <a:rPr lang="en-US" altLang="zh-CN" sz="3200" dirty="0">
                    <a:solidFill>
                      <a:srgbClr val="FFFFFF"/>
                    </a:solidFill>
                    <a:latin typeface="Impact" panose="020B0806030902050204" pitchFamily="34" charset="0"/>
                    <a:ea typeface="宋体" panose="02010600030101010101" pitchFamily="2" charset="-122"/>
                  </a:rPr>
                  <a:t>04</a:t>
                </a:r>
                <a:endParaRPr lang="zh-CN" altLang="en-US" sz="3200" dirty="0">
                  <a:solidFill>
                    <a:srgbClr val="FFFFFF"/>
                  </a:solidFill>
                  <a:latin typeface="Impact" panose="020B0806030902050204" pitchFamily="34" charset="0"/>
                  <a:ea typeface="宋体" panose="02010600030101010101" pitchFamily="2" charset="-122"/>
                </a:endParaRPr>
              </a:p>
            </p:txBody>
          </p:sp>
        </p:grpSp>
        <p:sp>
          <p:nvSpPr>
            <p:cNvPr id="46127" name="Freeform 16"/>
            <p:cNvSpPr>
              <a:spLocks noChangeAspect="1" noEditPoints="1"/>
            </p:cNvSpPr>
            <p:nvPr/>
          </p:nvSpPr>
          <p:spPr>
            <a:xfrm>
              <a:off x="1238293" y="114468"/>
              <a:ext cx="312714" cy="360000"/>
            </a:xfrm>
            <a:custGeom>
              <a:avLst/>
              <a:gdLst/>
              <a:ahLst/>
              <a:cxnLst>
                <a:cxn ang="0">
                  <a:pos x="86480312" y="170397521"/>
                </a:cxn>
                <a:cxn ang="0">
                  <a:pos x="115308076" y="506768430"/>
                </a:cxn>
                <a:cxn ang="0">
                  <a:pos x="28826274" y="535537190"/>
                </a:cxn>
                <a:cxn ang="0">
                  <a:pos x="0" y="199166281"/>
                </a:cxn>
                <a:cxn ang="0">
                  <a:pos x="133047894" y="196954215"/>
                </a:cxn>
                <a:cxn ang="0">
                  <a:pos x="168527531" y="13278347"/>
                </a:cxn>
                <a:cxn ang="0">
                  <a:pos x="181831278" y="0"/>
                </a:cxn>
                <a:cxn ang="0">
                  <a:pos x="368098628" y="0"/>
                </a:cxn>
                <a:cxn ang="0">
                  <a:pos x="434621830" y="84092727"/>
                </a:cxn>
                <a:cxn ang="0">
                  <a:pos x="439057902" y="90731901"/>
                </a:cxn>
                <a:cxn ang="0">
                  <a:pos x="465666885" y="196954215"/>
                </a:cxn>
                <a:cxn ang="0">
                  <a:pos x="133047894" y="508981983"/>
                </a:cxn>
                <a:cxn ang="0">
                  <a:pos x="186267350" y="234574215"/>
                </a:cxn>
                <a:cxn ang="0">
                  <a:pos x="350358809" y="309814215"/>
                </a:cxn>
                <a:cxn ang="0">
                  <a:pos x="186267350" y="234574215"/>
                </a:cxn>
                <a:cxn ang="0">
                  <a:pos x="308227299" y="477999669"/>
                </a:cxn>
                <a:cxn ang="0">
                  <a:pos x="350358809" y="451444463"/>
                </a:cxn>
                <a:cxn ang="0">
                  <a:pos x="246138679" y="451444463"/>
                </a:cxn>
                <a:cxn ang="0">
                  <a:pos x="288270189" y="477999669"/>
                </a:cxn>
                <a:cxn ang="0">
                  <a:pos x="246138679" y="451444463"/>
                </a:cxn>
                <a:cxn ang="0">
                  <a:pos x="186267350" y="477999669"/>
                </a:cxn>
                <a:cxn ang="0">
                  <a:pos x="228398860" y="451444463"/>
                </a:cxn>
                <a:cxn ang="0">
                  <a:pos x="308227299" y="413824463"/>
                </a:cxn>
                <a:cxn ang="0">
                  <a:pos x="350358809" y="438166116"/>
                </a:cxn>
                <a:cxn ang="0">
                  <a:pos x="308227299" y="413824463"/>
                </a:cxn>
                <a:cxn ang="0">
                  <a:pos x="246138679" y="438166116"/>
                </a:cxn>
                <a:cxn ang="0">
                  <a:pos x="288270189" y="413824463"/>
                </a:cxn>
                <a:cxn ang="0">
                  <a:pos x="186267350" y="413824463"/>
                </a:cxn>
                <a:cxn ang="0">
                  <a:pos x="228398860" y="438166116"/>
                </a:cxn>
                <a:cxn ang="0">
                  <a:pos x="186267350" y="413824463"/>
                </a:cxn>
                <a:cxn ang="0">
                  <a:pos x="308227299" y="398334050"/>
                </a:cxn>
                <a:cxn ang="0">
                  <a:pos x="350358809" y="373990909"/>
                </a:cxn>
                <a:cxn ang="0">
                  <a:pos x="246138679" y="373990909"/>
                </a:cxn>
                <a:cxn ang="0">
                  <a:pos x="288270189" y="398334050"/>
                </a:cxn>
                <a:cxn ang="0">
                  <a:pos x="246138679" y="373990909"/>
                </a:cxn>
                <a:cxn ang="0">
                  <a:pos x="186267350" y="398334050"/>
                </a:cxn>
                <a:cxn ang="0">
                  <a:pos x="228398860" y="373990909"/>
                </a:cxn>
                <a:cxn ang="0">
                  <a:pos x="308227299" y="336370909"/>
                </a:cxn>
                <a:cxn ang="0">
                  <a:pos x="350358809" y="360712562"/>
                </a:cxn>
                <a:cxn ang="0">
                  <a:pos x="308227299" y="336370909"/>
                </a:cxn>
                <a:cxn ang="0">
                  <a:pos x="246138679" y="360712562"/>
                </a:cxn>
                <a:cxn ang="0">
                  <a:pos x="288270189" y="336370909"/>
                </a:cxn>
                <a:cxn ang="0">
                  <a:pos x="186267350" y="336370909"/>
                </a:cxn>
                <a:cxn ang="0">
                  <a:pos x="228398860" y="360712562"/>
                </a:cxn>
                <a:cxn ang="0">
                  <a:pos x="186267350" y="336370909"/>
                </a:cxn>
                <a:cxn ang="0">
                  <a:pos x="219528206" y="181462314"/>
                </a:cxn>
                <a:cxn ang="0">
                  <a:pos x="383621155" y="163759835"/>
                </a:cxn>
                <a:cxn ang="0">
                  <a:pos x="219528206" y="128351901"/>
                </a:cxn>
                <a:cxn ang="0">
                  <a:pos x="383621155" y="143842314"/>
                </a:cxn>
                <a:cxn ang="0">
                  <a:pos x="219528206" y="128351901"/>
                </a:cxn>
                <a:cxn ang="0">
                  <a:pos x="219528206" y="108435868"/>
                </a:cxn>
                <a:cxn ang="0">
                  <a:pos x="314879172" y="92943967"/>
                </a:cxn>
                <a:cxn ang="0">
                  <a:pos x="219528206" y="55323967"/>
                </a:cxn>
                <a:cxn ang="0">
                  <a:pos x="314879172" y="70814380"/>
                </a:cxn>
                <a:cxn ang="0">
                  <a:pos x="219528206" y="55323967"/>
                </a:cxn>
                <a:cxn ang="0">
                  <a:pos x="365881336" y="57537521"/>
                </a:cxn>
                <a:cxn ang="0">
                  <a:pos x="368098628" y="39833554"/>
                </a:cxn>
                <a:cxn ang="0">
                  <a:pos x="345924227" y="77453554"/>
                </a:cxn>
                <a:cxn ang="0">
                  <a:pos x="339270864" y="64175207"/>
                </a:cxn>
                <a:cxn ang="0">
                  <a:pos x="195136514" y="26555207"/>
                </a:cxn>
                <a:cxn ang="0">
                  <a:pos x="412447429" y="196954215"/>
                </a:cxn>
              </a:cxnLst>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w="9525">
              <a:noFill/>
            </a:ln>
          </p:spPr>
          <p:txBody>
            <a:bodyPr/>
            <a:p>
              <a:endParaRPr lang="zh-CN" altLang="en-US"/>
            </a:p>
          </p:txBody>
        </p:sp>
      </p:grpSp>
      <p:sp>
        <p:nvSpPr>
          <p:cNvPr id="42033" name="矩形 1"/>
          <p:cNvSpPr/>
          <p:nvPr/>
        </p:nvSpPr>
        <p:spPr>
          <a:xfrm>
            <a:off x="590550" y="2211388"/>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42034" name="矩形 1"/>
          <p:cNvSpPr/>
          <p:nvPr/>
        </p:nvSpPr>
        <p:spPr>
          <a:xfrm>
            <a:off x="590550" y="3101975"/>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42035" name="矩形 1"/>
          <p:cNvSpPr/>
          <p:nvPr/>
        </p:nvSpPr>
        <p:spPr>
          <a:xfrm>
            <a:off x="6505575" y="2217738"/>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42036" name="矩形 1"/>
          <p:cNvSpPr/>
          <p:nvPr/>
        </p:nvSpPr>
        <p:spPr>
          <a:xfrm>
            <a:off x="6505575" y="3101975"/>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1000" fill="hold"/>
                                        <p:tgtEl>
                                          <p:spTgt spid="41986"/>
                                        </p:tgtEl>
                                        <p:attrNameLst>
                                          <p:attrName>ppt_w</p:attrName>
                                        </p:attrNameLst>
                                      </p:cBhvr>
                                      <p:tavLst>
                                        <p:tav tm="0">
                                          <p:val>
                                            <p:fltVal val="0.000000"/>
                                          </p:val>
                                        </p:tav>
                                        <p:tav tm="100000">
                                          <p:val>
                                            <p:strVal val="#ppt_w"/>
                                          </p:val>
                                        </p:tav>
                                      </p:tavLst>
                                    </p:anim>
                                    <p:anim calcmode="lin" valueType="num">
                                      <p:cBhvr>
                                        <p:cTn id="8" dur="1000" fill="hold"/>
                                        <p:tgtEl>
                                          <p:spTgt spid="41986"/>
                                        </p:tgtEl>
                                        <p:attrNameLst>
                                          <p:attrName>ppt_h</p:attrName>
                                        </p:attrNameLst>
                                      </p:cBhvr>
                                      <p:tavLst>
                                        <p:tav tm="0">
                                          <p:val>
                                            <p:fltVal val="0.000000"/>
                                          </p:val>
                                        </p:tav>
                                        <p:tav tm="100000">
                                          <p:val>
                                            <p:strVal val="#ppt_h"/>
                                          </p:val>
                                        </p:tav>
                                      </p:tavLst>
                                    </p:anim>
                                    <p:anim calcmode="lin" valueType="num">
                                      <p:cBhvr>
                                        <p:cTn id="9" dur="1000" fill="hold"/>
                                        <p:tgtEl>
                                          <p:spTgt spid="41986"/>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1986"/>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1997"/>
                                        </p:tgtEl>
                                        <p:attrNameLst>
                                          <p:attrName>style.visibility</p:attrName>
                                        </p:attrNameLst>
                                      </p:cBhvr>
                                      <p:to>
                                        <p:strVal val="visible"/>
                                      </p:to>
                                    </p:set>
                                    <p:anim calcmode="lin" valueType="num">
                                      <p:cBhvr additive="base">
                                        <p:cTn id="14" dur="400" fill="hold"/>
                                        <p:tgtEl>
                                          <p:spTgt spid="41997"/>
                                        </p:tgtEl>
                                        <p:attrNameLst>
                                          <p:attrName>ppt_x</p:attrName>
                                        </p:attrNameLst>
                                      </p:cBhvr>
                                      <p:tavLst>
                                        <p:tav tm="0">
                                          <p:val>
                                            <p:strVal val="0-#ppt_w/2"/>
                                          </p:val>
                                        </p:tav>
                                        <p:tav tm="100000">
                                          <p:val>
                                            <p:strVal val="#ppt_x"/>
                                          </p:val>
                                        </p:tav>
                                      </p:tavLst>
                                    </p:anim>
                                    <p:anim calcmode="lin" valueType="num">
                                      <p:cBhvr additive="base">
                                        <p:cTn id="15" dur="400" fill="hold"/>
                                        <p:tgtEl>
                                          <p:spTgt spid="41997"/>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42015"/>
                                        </p:tgtEl>
                                        <p:attrNameLst>
                                          <p:attrName>style.visibility</p:attrName>
                                        </p:attrNameLst>
                                      </p:cBhvr>
                                      <p:to>
                                        <p:strVal val="visible"/>
                                      </p:to>
                                    </p:set>
                                    <p:anim calcmode="lin" valueType="num">
                                      <p:cBhvr additive="base">
                                        <p:cTn id="19" dur="400" fill="hold"/>
                                        <p:tgtEl>
                                          <p:spTgt spid="42015"/>
                                        </p:tgtEl>
                                        <p:attrNameLst>
                                          <p:attrName>ppt_x</p:attrName>
                                        </p:attrNameLst>
                                      </p:cBhvr>
                                      <p:tavLst>
                                        <p:tav tm="0">
                                          <p:val>
                                            <p:strVal val="1+#ppt_w/2"/>
                                          </p:val>
                                        </p:tav>
                                        <p:tav tm="100000">
                                          <p:val>
                                            <p:strVal val="#ppt_x"/>
                                          </p:val>
                                        </p:tav>
                                      </p:tavLst>
                                    </p:anim>
                                    <p:anim calcmode="lin" valueType="num">
                                      <p:cBhvr additive="base">
                                        <p:cTn id="20" dur="400" fill="hold"/>
                                        <p:tgtEl>
                                          <p:spTgt spid="42015"/>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2006"/>
                                        </p:tgtEl>
                                        <p:attrNameLst>
                                          <p:attrName>style.visibility</p:attrName>
                                        </p:attrNameLst>
                                      </p:cBhvr>
                                      <p:to>
                                        <p:strVal val="visible"/>
                                      </p:to>
                                    </p:set>
                                    <p:anim calcmode="lin" valueType="num">
                                      <p:cBhvr additive="base">
                                        <p:cTn id="24" dur="400" fill="hold"/>
                                        <p:tgtEl>
                                          <p:spTgt spid="42006"/>
                                        </p:tgtEl>
                                        <p:attrNameLst>
                                          <p:attrName>ppt_x</p:attrName>
                                        </p:attrNameLst>
                                      </p:cBhvr>
                                      <p:tavLst>
                                        <p:tav tm="0">
                                          <p:val>
                                            <p:strVal val="0-#ppt_w/2"/>
                                          </p:val>
                                        </p:tav>
                                        <p:tav tm="100000">
                                          <p:val>
                                            <p:strVal val="#ppt_x"/>
                                          </p:val>
                                        </p:tav>
                                      </p:tavLst>
                                    </p:anim>
                                    <p:anim calcmode="lin" valueType="num">
                                      <p:cBhvr additive="base">
                                        <p:cTn id="25" dur="400" fill="hold"/>
                                        <p:tgtEl>
                                          <p:spTgt spid="4200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42024"/>
                                        </p:tgtEl>
                                        <p:attrNameLst>
                                          <p:attrName>style.visibility</p:attrName>
                                        </p:attrNameLst>
                                      </p:cBhvr>
                                      <p:to>
                                        <p:strVal val="visible"/>
                                      </p:to>
                                    </p:set>
                                    <p:anim calcmode="lin" valueType="num">
                                      <p:cBhvr additive="base">
                                        <p:cTn id="29" dur="400" fill="hold"/>
                                        <p:tgtEl>
                                          <p:spTgt spid="42024"/>
                                        </p:tgtEl>
                                        <p:attrNameLst>
                                          <p:attrName>ppt_x</p:attrName>
                                        </p:attrNameLst>
                                      </p:cBhvr>
                                      <p:tavLst>
                                        <p:tav tm="0">
                                          <p:val>
                                            <p:strVal val="1+#ppt_w/2"/>
                                          </p:val>
                                        </p:tav>
                                        <p:tav tm="100000">
                                          <p:val>
                                            <p:strVal val="#ppt_x"/>
                                          </p:val>
                                        </p:tav>
                                      </p:tavLst>
                                    </p:anim>
                                    <p:anim calcmode="lin" valueType="num">
                                      <p:cBhvr additive="base">
                                        <p:cTn id="30" dur="400" fill="hold"/>
                                        <p:tgtEl>
                                          <p:spTgt spid="4202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42033"/>
                                        </p:tgtEl>
                                        <p:attrNameLst>
                                          <p:attrName>style.visibility</p:attrName>
                                        </p:attrNameLst>
                                      </p:cBhvr>
                                      <p:to>
                                        <p:strVal val="visible"/>
                                      </p:to>
                                    </p:set>
                                    <p:anim calcmode="lin" valueType="num">
                                      <p:cBhvr additive="base">
                                        <p:cTn id="34" dur="300" fill="hold"/>
                                        <p:tgtEl>
                                          <p:spTgt spid="42033"/>
                                        </p:tgtEl>
                                        <p:attrNameLst>
                                          <p:attrName>ppt_x</p:attrName>
                                        </p:attrNameLst>
                                      </p:cBhvr>
                                      <p:tavLst>
                                        <p:tav tm="0">
                                          <p:val>
                                            <p:strVal val="0-#ppt_w/2"/>
                                          </p:val>
                                        </p:tav>
                                        <p:tav tm="100000">
                                          <p:val>
                                            <p:strVal val="#ppt_x"/>
                                          </p:val>
                                        </p:tav>
                                      </p:tavLst>
                                    </p:anim>
                                    <p:anim calcmode="lin" valueType="num">
                                      <p:cBhvr additive="base">
                                        <p:cTn id="35" dur="300" fill="hold"/>
                                        <p:tgtEl>
                                          <p:spTgt spid="42033"/>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42035"/>
                                        </p:tgtEl>
                                        <p:attrNameLst>
                                          <p:attrName>style.visibility</p:attrName>
                                        </p:attrNameLst>
                                      </p:cBhvr>
                                      <p:to>
                                        <p:strVal val="visible"/>
                                      </p:to>
                                    </p:set>
                                    <p:anim calcmode="lin" valueType="num">
                                      <p:cBhvr additive="base">
                                        <p:cTn id="39" dur="300" fill="hold"/>
                                        <p:tgtEl>
                                          <p:spTgt spid="42035"/>
                                        </p:tgtEl>
                                        <p:attrNameLst>
                                          <p:attrName>ppt_x</p:attrName>
                                        </p:attrNameLst>
                                      </p:cBhvr>
                                      <p:tavLst>
                                        <p:tav tm="0">
                                          <p:val>
                                            <p:strVal val="1+#ppt_w/2"/>
                                          </p:val>
                                        </p:tav>
                                        <p:tav tm="100000">
                                          <p:val>
                                            <p:strVal val="#ppt_x"/>
                                          </p:val>
                                        </p:tav>
                                      </p:tavLst>
                                    </p:anim>
                                    <p:anim calcmode="lin" valueType="num">
                                      <p:cBhvr additive="base">
                                        <p:cTn id="40" dur="300" fill="hold"/>
                                        <p:tgtEl>
                                          <p:spTgt spid="42035"/>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42034"/>
                                        </p:tgtEl>
                                        <p:attrNameLst>
                                          <p:attrName>style.visibility</p:attrName>
                                        </p:attrNameLst>
                                      </p:cBhvr>
                                      <p:to>
                                        <p:strVal val="visible"/>
                                      </p:to>
                                    </p:set>
                                    <p:anim calcmode="lin" valueType="num">
                                      <p:cBhvr additive="base">
                                        <p:cTn id="44" dur="300" fill="hold"/>
                                        <p:tgtEl>
                                          <p:spTgt spid="42034"/>
                                        </p:tgtEl>
                                        <p:attrNameLst>
                                          <p:attrName>ppt_x</p:attrName>
                                        </p:attrNameLst>
                                      </p:cBhvr>
                                      <p:tavLst>
                                        <p:tav tm="0">
                                          <p:val>
                                            <p:strVal val="0-#ppt_w/2"/>
                                          </p:val>
                                        </p:tav>
                                        <p:tav tm="100000">
                                          <p:val>
                                            <p:strVal val="#ppt_x"/>
                                          </p:val>
                                        </p:tav>
                                      </p:tavLst>
                                    </p:anim>
                                    <p:anim calcmode="lin" valueType="num">
                                      <p:cBhvr additive="base">
                                        <p:cTn id="45" dur="300" fill="hold"/>
                                        <p:tgtEl>
                                          <p:spTgt spid="42034"/>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42036"/>
                                        </p:tgtEl>
                                        <p:attrNameLst>
                                          <p:attrName>style.visibility</p:attrName>
                                        </p:attrNameLst>
                                      </p:cBhvr>
                                      <p:to>
                                        <p:strVal val="visible"/>
                                      </p:to>
                                    </p:set>
                                    <p:anim calcmode="lin" valueType="num">
                                      <p:cBhvr additive="base">
                                        <p:cTn id="49" dur="300" fill="hold"/>
                                        <p:tgtEl>
                                          <p:spTgt spid="42036"/>
                                        </p:tgtEl>
                                        <p:attrNameLst>
                                          <p:attrName>ppt_x</p:attrName>
                                        </p:attrNameLst>
                                      </p:cBhvr>
                                      <p:tavLst>
                                        <p:tav tm="0">
                                          <p:val>
                                            <p:strVal val="1+#ppt_w/2"/>
                                          </p:val>
                                        </p:tav>
                                        <p:tav tm="100000">
                                          <p:val>
                                            <p:strVal val="#ppt_x"/>
                                          </p:val>
                                        </p:tav>
                                      </p:tavLst>
                                    </p:anim>
                                    <p:anim calcmode="lin" valueType="num">
                                      <p:cBhvr additive="base">
                                        <p:cTn id="50" dur="300" fill="hold"/>
                                        <p:tgtEl>
                                          <p:spTgt spid="420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3" grpId="0"/>
      <p:bldP spid="42034" grpId="0"/>
      <p:bldP spid="42035" grpId="0"/>
      <p:bldP spid="420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4578" name="圆角矩形 10"/>
          <p:cNvSpPr/>
          <p:nvPr/>
        </p:nvSpPr>
        <p:spPr>
          <a:xfrm>
            <a:off x="1098550" y="1127125"/>
            <a:ext cx="5589588" cy="3035300"/>
          </a:xfrm>
          <a:prstGeom prst="roundRect">
            <a:avLst>
              <a:gd name="adj" fmla="val 2759"/>
            </a:avLst>
          </a:prstGeom>
          <a:solidFill>
            <a:schemeClr val="bg1">
              <a:alpha val="30980"/>
            </a:schemeClr>
          </a:solidFill>
          <a:ln w="1270" cap="flat" cmpd="sng">
            <a:solidFill>
              <a:schemeClr val="tx1"/>
            </a:solidFill>
            <a:prstDash val="solid"/>
            <a:round/>
            <a:headEnd type="none" w="med" len="med"/>
            <a:tailEnd type="none" w="med" len="med"/>
          </a:ln>
          <a:effectLst>
            <a:outerShdw dist="25401"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nvGrpSpPr>
          <p:cNvPr id="24579" name="组合 11"/>
          <p:cNvGrpSpPr/>
          <p:nvPr/>
        </p:nvGrpSpPr>
        <p:grpSpPr>
          <a:xfrm flipH="1">
            <a:off x="6583363" y="1058863"/>
            <a:ext cx="946150" cy="1054100"/>
            <a:chOff x="0" y="0"/>
            <a:chExt cx="947188" cy="1052975"/>
          </a:xfrm>
        </p:grpSpPr>
        <p:grpSp>
          <p:nvGrpSpPr>
            <p:cNvPr id="28676" name="组合 13"/>
            <p:cNvGrpSpPr/>
            <p:nvPr/>
          </p:nvGrpSpPr>
          <p:grpSpPr>
            <a:xfrm>
              <a:off x="137207" y="0"/>
              <a:ext cx="809981" cy="1052975"/>
              <a:chOff x="0" y="0"/>
              <a:chExt cx="720080" cy="936104"/>
            </a:xfrm>
          </p:grpSpPr>
          <p:grpSp>
            <p:nvGrpSpPr>
              <p:cNvPr id="28677" name="组合 15"/>
              <p:cNvGrpSpPr/>
              <p:nvPr/>
            </p:nvGrpSpPr>
            <p:grpSpPr>
              <a:xfrm>
                <a:off x="0" y="0"/>
                <a:ext cx="576064" cy="936104"/>
                <a:chOff x="0" y="0"/>
                <a:chExt cx="576064" cy="936104"/>
              </a:xfrm>
            </p:grpSpPr>
            <p:sp>
              <p:nvSpPr>
                <p:cNvPr id="28678" name="圆角矩形 19"/>
                <p:cNvSpPr/>
                <p:nvPr/>
              </p:nvSpPr>
              <p:spPr>
                <a:xfrm>
                  <a:off x="0" y="0"/>
                  <a:ext cx="576064" cy="936104"/>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8679" name="圆角矩形 10"/>
                <p:cNvSpPr/>
                <p:nvPr/>
              </p:nvSpPr>
              <p:spPr>
                <a:xfrm>
                  <a:off x="13321" y="9525"/>
                  <a:ext cx="540517" cy="849176"/>
                </a:xfrm>
                <a:custGeom>
                  <a:avLst/>
                  <a:gdLst/>
                  <a:ahLst/>
                  <a:cxnLst>
                    <a:cxn ang="0">
                      <a:pos x="87168" y="0"/>
                    </a:cxn>
                    <a:cxn ang="0">
                      <a:pos x="435829" y="0"/>
                    </a:cxn>
                    <a:cxn ang="0">
                      <a:pos x="515019" y="56798"/>
                    </a:cxn>
                    <a:cxn ang="0">
                      <a:pos x="1665" y="849176"/>
                    </a:cxn>
                    <a:cxn ang="0">
                      <a:pos x="0" y="840091"/>
                    </a:cxn>
                    <a:cxn ang="0">
                      <a:pos x="0" y="96013"/>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28680" name="图片 16"/>
              <p:cNvPicPr>
                <a:picLocks noChangeAspect="1"/>
              </p:cNvPicPr>
              <p:nvPr/>
            </p:nvPicPr>
            <p:blipFill>
              <a:blip r:embed="rId2"/>
              <a:stretch>
                <a:fillRect/>
              </a:stretch>
            </p:blipFill>
            <p:spPr>
              <a:xfrm flipH="1">
                <a:off x="401133" y="144017"/>
                <a:ext cx="318947" cy="123230"/>
              </a:xfrm>
              <a:prstGeom prst="rect">
                <a:avLst/>
              </a:prstGeom>
              <a:noFill/>
              <a:ln w="9525">
                <a:noFill/>
              </a:ln>
            </p:spPr>
          </p:pic>
          <p:pic>
            <p:nvPicPr>
              <p:cNvPr id="28681" name="图片 17"/>
              <p:cNvPicPr>
                <a:picLocks noChangeAspect="1"/>
              </p:cNvPicPr>
              <p:nvPr/>
            </p:nvPicPr>
            <p:blipFill>
              <a:blip r:embed="rId2"/>
              <a:stretch>
                <a:fillRect/>
              </a:stretch>
            </p:blipFill>
            <p:spPr>
              <a:xfrm flipH="1">
                <a:off x="401133" y="396045"/>
                <a:ext cx="318947" cy="123230"/>
              </a:xfrm>
              <a:prstGeom prst="rect">
                <a:avLst/>
              </a:prstGeom>
              <a:noFill/>
              <a:ln w="9525">
                <a:noFill/>
              </a:ln>
            </p:spPr>
          </p:pic>
          <p:pic>
            <p:nvPicPr>
              <p:cNvPr id="28682" name="图片 18"/>
              <p:cNvPicPr>
                <a:picLocks noChangeAspect="1"/>
              </p:cNvPicPr>
              <p:nvPr/>
            </p:nvPicPr>
            <p:blipFill>
              <a:blip r:embed="rId2"/>
              <a:stretch>
                <a:fillRect/>
              </a:stretch>
            </p:blipFill>
            <p:spPr>
              <a:xfrm flipH="1">
                <a:off x="401133" y="648072"/>
                <a:ext cx="318947" cy="123230"/>
              </a:xfrm>
              <a:prstGeom prst="rect">
                <a:avLst/>
              </a:prstGeom>
              <a:noFill/>
              <a:ln w="9525">
                <a:noFill/>
              </a:ln>
            </p:spPr>
          </p:pic>
        </p:grpSp>
        <p:sp>
          <p:nvSpPr>
            <p:cNvPr id="28683" name="矩形 2"/>
            <p:cNvSpPr/>
            <p:nvPr/>
          </p:nvSpPr>
          <p:spPr>
            <a:xfrm>
              <a:off x="0" y="66934"/>
              <a:ext cx="792088" cy="892552"/>
            </a:xfrm>
            <a:prstGeom prst="rect">
              <a:avLst/>
            </a:prstGeom>
            <a:noFill/>
            <a:ln w="9525">
              <a:noFill/>
            </a:ln>
            <a:effectLst>
              <a:outerShdw dist="25401" dir="2699999" algn="ctr" rotWithShape="0">
                <a:srgbClr val="000000">
                  <a:alpha val="39000"/>
                </a:srgbClr>
              </a:outerShdw>
            </a:effectLst>
          </p:spPr>
          <p:txBody>
            <a:bodyPr anchor="t">
              <a:spAutoFit/>
            </a:bodyPr>
            <a:p>
              <a:pPr algn="ctr"/>
              <a:r>
                <a:rPr lang="zh-CN" altLang="en-US" sz="2600" b="1" dirty="0">
                  <a:solidFill>
                    <a:schemeClr val="bg1"/>
                  </a:solidFill>
                  <a:latin typeface="微软雅黑" panose="020B0503020204020204" pitchFamily="34" charset="-122"/>
                  <a:ea typeface="微软雅黑" panose="020B0503020204020204" pitchFamily="34" charset="-122"/>
                </a:rPr>
                <a:t>前言</a:t>
              </a:r>
              <a:endParaRPr lang="en-US" altLang="zh-CN" sz="2600" b="1" dirty="0">
                <a:solidFill>
                  <a:schemeClr val="bg1"/>
                </a:solidFill>
                <a:latin typeface="微软雅黑" panose="020B0503020204020204" pitchFamily="34" charset="-122"/>
                <a:ea typeface="微软雅黑" panose="020B0503020204020204" pitchFamily="34" charset="-122"/>
              </a:endParaRPr>
            </a:p>
          </p:txBody>
        </p:sp>
      </p:grpSp>
      <p:sp>
        <p:nvSpPr>
          <p:cNvPr id="24588" name="矩形 21"/>
          <p:cNvSpPr/>
          <p:nvPr/>
        </p:nvSpPr>
        <p:spPr>
          <a:xfrm>
            <a:off x="1393825" y="1744663"/>
            <a:ext cx="5111750" cy="2212975"/>
          </a:xfrm>
          <a:prstGeom prst="rect">
            <a:avLst/>
          </a:prstGeom>
          <a:noFill/>
          <a:ln w="9525">
            <a:noFill/>
          </a:ln>
        </p:spPr>
        <p:txBody>
          <a:bodyPr anchor="t">
            <a:spAutoFit/>
          </a:bodyPr>
          <a:p>
            <a:pPr algn="just">
              <a:lnSpc>
                <a:spcPts val="2400"/>
              </a:lnSpc>
            </a:pPr>
            <a:r>
              <a:rPr lang="zh-CN" altLang="en-US" sz="1400" dirty="0">
                <a:latin typeface="微软雅黑" panose="020B0503020204020204" pitchFamily="34" charset="-122"/>
                <a:ea typeface="微软雅黑" panose="020B0503020204020204" pitchFamily="34" charset="-122"/>
              </a:rPr>
              <a:t>随着计算机技术的发展及印刷技进步，平面设计在视觉感观领域的表现也越来越丰富，这对今天的平面设计都提出了空前的挑战，也为平面设计者提供了更为广阔的发展空间平面设计者不仅要掌握传统的设计工具，如画笔，绘图笔和市场疲软相应的度量工具等，更 要掌握电脑和绘图软件等现代化的设计工具及相关的印刷技术工艺知识。随着计算机技术的发展及印刷技术的进步，平面设计在视觉感观领域的表现也越来。</a:t>
            </a:r>
            <a:endParaRPr lang="zh-CN" altLang="en-US" sz="1400" dirty="0">
              <a:latin typeface="微软雅黑" panose="020B0503020204020204" pitchFamily="34" charset="-122"/>
              <a:ea typeface="微软雅黑" panose="020B0503020204020204" pitchFamily="34" charset="-122"/>
            </a:endParaRPr>
          </a:p>
        </p:txBody>
      </p:sp>
      <p:sp>
        <p:nvSpPr>
          <p:cNvPr id="24589" name="TextBox 22"/>
          <p:cNvSpPr txBox="1"/>
          <p:nvPr/>
        </p:nvSpPr>
        <p:spPr>
          <a:xfrm>
            <a:off x="1406525" y="1290638"/>
            <a:ext cx="1203325" cy="461962"/>
          </a:xfrm>
          <a:prstGeom prst="rect">
            <a:avLst/>
          </a:prstGeom>
          <a:noFill/>
          <a:ln w="9525">
            <a:noFill/>
          </a:ln>
        </p:spPr>
        <p:txBody>
          <a:bodyPr wrap="none" anchor="t">
            <a:spAutoFit/>
          </a:bodyPr>
          <a:p>
            <a:r>
              <a:rPr lang="en-US" altLang="zh-CN" sz="2400" dirty="0">
                <a:latin typeface="Impact" panose="020B0806030902050204" pitchFamily="34" charset="0"/>
                <a:ea typeface="方正超粗黑简体" panose="03000509000000000000" pitchFamily="65" charset="-122"/>
              </a:rPr>
              <a:t>PREFACE</a:t>
            </a:r>
            <a:endParaRPr lang="en-US" altLang="zh-CN" sz="2400" dirty="0">
              <a:latin typeface="Impact" panose="020B0806030902050204" pitchFamily="34" charset="0"/>
              <a:ea typeface="方正超粗黑简体" panose="03000509000000000000" pitchFamily="65"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0-#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4578"/>
                                        </p:tgtEl>
                                        <p:attrNameLst>
                                          <p:attrName>style.visibility</p:attrName>
                                        </p:attrNameLst>
                                      </p:cBhvr>
                                      <p:to>
                                        <p:strVal val="visible"/>
                                      </p:to>
                                    </p:set>
                                    <p:anim calcmode="lin" valueType="num">
                                      <p:cBhvr additive="base">
                                        <p:cTn id="11" dur="500" fill="hold"/>
                                        <p:tgtEl>
                                          <p:spTgt spid="24578"/>
                                        </p:tgtEl>
                                        <p:attrNameLst>
                                          <p:attrName>ppt_x</p:attrName>
                                        </p:attrNameLst>
                                      </p:cBhvr>
                                      <p:tavLst>
                                        <p:tav tm="0">
                                          <p:val>
                                            <p:strVal val="1+#ppt_w/2"/>
                                          </p:val>
                                        </p:tav>
                                        <p:tav tm="100000">
                                          <p:val>
                                            <p:strVal val="#ppt_x"/>
                                          </p:val>
                                        </p:tav>
                                      </p:tavLst>
                                    </p:anim>
                                    <p:anim calcmode="lin" valueType="num">
                                      <p:cBhvr additive="base">
                                        <p:cTn id="12" dur="500" fill="hold"/>
                                        <p:tgtEl>
                                          <p:spTgt spid="2457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4588"/>
                                        </p:tgtEl>
                                        <p:attrNameLst>
                                          <p:attrName>style.visibility</p:attrName>
                                        </p:attrNameLst>
                                      </p:cBhvr>
                                      <p:to>
                                        <p:strVal val="visible"/>
                                      </p:to>
                                    </p:set>
                                    <p:anim calcmode="lin" valueType="num">
                                      <p:cBhvr>
                                        <p:cTn id="16" dur="1700" fill="hold"/>
                                        <p:tgtEl>
                                          <p:spTgt spid="24588"/>
                                        </p:tgtEl>
                                        <p:attrNameLst>
                                          <p:attrName>ppt_w</p:attrName>
                                        </p:attrNameLst>
                                      </p:cBhvr>
                                      <p:tavLst>
                                        <p:tav tm="0">
                                          <p:val>
                                            <p:fltVal val="0.000000"/>
                                          </p:val>
                                        </p:tav>
                                        <p:tav tm="100000">
                                          <p:val>
                                            <p:strVal val="#ppt_w"/>
                                          </p:val>
                                        </p:tav>
                                      </p:tavLst>
                                    </p:anim>
                                    <p:anim calcmode="lin" valueType="num">
                                      <p:cBhvr>
                                        <p:cTn id="17" dur="1700" fill="hold"/>
                                        <p:tgtEl>
                                          <p:spTgt spid="24588"/>
                                        </p:tgtEl>
                                        <p:attrNameLst>
                                          <p:attrName>ppt_h</p:attrName>
                                        </p:attrNameLst>
                                      </p:cBhvr>
                                      <p:tavLst>
                                        <p:tav tm="0">
                                          <p:val>
                                            <p:fltVal val="0.000000"/>
                                          </p:val>
                                        </p:tav>
                                        <p:tav tm="100000">
                                          <p:val>
                                            <p:strVal val="#ppt_h"/>
                                          </p:val>
                                        </p:tav>
                                      </p:tavLst>
                                    </p:anim>
                                    <p:animEffect transition="in" filter="fade">
                                      <p:cBhvr>
                                        <p:cTn id="18" dur="1700"/>
                                        <p:tgtEl>
                                          <p:spTgt spid="24588"/>
                                        </p:tgtEl>
                                      </p:cBhvr>
                                    </p:animEffect>
                                  </p:childTnLst>
                                </p:cTn>
                              </p:par>
                              <p:par>
                                <p:cTn id="19" presetID="47" presetClass="entr" presetSubtype="0" fill="hold" grpId="0" nodeType="withEffect">
                                  <p:stCondLst>
                                    <p:cond delay="1300"/>
                                  </p:stCondLst>
                                  <p:childTnLst>
                                    <p:set>
                                      <p:cBhvr>
                                        <p:cTn id="20" dur="1" fill="hold">
                                          <p:stCondLst>
                                            <p:cond delay="0"/>
                                          </p:stCondLst>
                                        </p:cTn>
                                        <p:tgtEl>
                                          <p:spTgt spid="24589"/>
                                        </p:tgtEl>
                                        <p:attrNameLst>
                                          <p:attrName>style.visibility</p:attrName>
                                        </p:attrNameLst>
                                      </p:cBhvr>
                                      <p:to>
                                        <p:strVal val="visible"/>
                                      </p:to>
                                    </p:set>
                                    <p:animEffect transition="in" filter="fade">
                                      <p:cBhvr>
                                        <p:cTn id="21" dur="500"/>
                                        <p:tgtEl>
                                          <p:spTgt spid="24589"/>
                                        </p:tgtEl>
                                      </p:cBhvr>
                                    </p:animEffect>
                                    <p:anim calcmode="lin" valueType="num">
                                      <p:cBhvr>
                                        <p:cTn id="22" dur="500" fill="hold"/>
                                        <p:tgtEl>
                                          <p:spTgt spid="24589"/>
                                        </p:tgtEl>
                                        <p:attrNameLst>
                                          <p:attrName>ppt_x</p:attrName>
                                        </p:attrNameLst>
                                      </p:cBhvr>
                                      <p:tavLst>
                                        <p:tav tm="0">
                                          <p:val>
                                            <p:strVal val="#ppt_x"/>
                                          </p:val>
                                        </p:tav>
                                        <p:tav tm="100000">
                                          <p:val>
                                            <p:strVal val="#ppt_x"/>
                                          </p:val>
                                        </p:tav>
                                      </p:tavLst>
                                    </p:anim>
                                    <p:anim calcmode="lin" valueType="num">
                                      <p:cBhvr>
                                        <p:cTn id="23" dur="500" fill="hold"/>
                                        <p:tgtEl>
                                          <p:spTgt spid="24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88" grpId="0"/>
      <p:bldP spid="245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3010" name="组合 3"/>
          <p:cNvGrpSpPr/>
          <p:nvPr/>
        </p:nvGrpSpPr>
        <p:grpSpPr>
          <a:xfrm>
            <a:off x="471488" y="198438"/>
            <a:ext cx="3452812" cy="542925"/>
            <a:chOff x="0" y="0"/>
            <a:chExt cx="3452079" cy="542182"/>
          </a:xfrm>
        </p:grpSpPr>
        <p:grpSp>
          <p:nvGrpSpPr>
            <p:cNvPr id="47106" name="组合 2"/>
            <p:cNvGrpSpPr/>
            <p:nvPr/>
          </p:nvGrpSpPr>
          <p:grpSpPr>
            <a:xfrm>
              <a:off x="0" y="0"/>
              <a:ext cx="3452079" cy="542182"/>
              <a:chOff x="0" y="0"/>
              <a:chExt cx="3452079" cy="542182"/>
            </a:xfrm>
          </p:grpSpPr>
          <p:sp>
            <p:nvSpPr>
              <p:cNvPr id="47107"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3013"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7109" name="组合 42"/>
              <p:cNvGrpSpPr/>
              <p:nvPr/>
            </p:nvGrpSpPr>
            <p:grpSpPr>
              <a:xfrm>
                <a:off x="0" y="0"/>
                <a:ext cx="571760" cy="542182"/>
                <a:chOff x="0" y="0"/>
                <a:chExt cx="713451" cy="676543"/>
              </a:xfrm>
            </p:grpSpPr>
            <p:grpSp>
              <p:nvGrpSpPr>
                <p:cNvPr id="47110" name="组合 44"/>
                <p:cNvGrpSpPr/>
                <p:nvPr/>
              </p:nvGrpSpPr>
              <p:grpSpPr>
                <a:xfrm>
                  <a:off x="0" y="0"/>
                  <a:ext cx="576064" cy="676543"/>
                  <a:chOff x="0" y="0"/>
                  <a:chExt cx="576064" cy="676543"/>
                </a:xfrm>
              </p:grpSpPr>
              <p:sp>
                <p:nvSpPr>
                  <p:cNvPr id="47111"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12"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7113"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7114"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7115"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43021" name="组合 12"/>
          <p:cNvGrpSpPr/>
          <p:nvPr/>
        </p:nvGrpSpPr>
        <p:grpSpPr>
          <a:xfrm>
            <a:off x="1981200" y="1870075"/>
            <a:ext cx="1262063" cy="476250"/>
            <a:chOff x="0" y="0"/>
            <a:chExt cx="1261169" cy="477092"/>
          </a:xfrm>
        </p:grpSpPr>
        <p:sp>
          <p:nvSpPr>
            <p:cNvPr id="47117" name="矩形 13"/>
            <p:cNvSpPr/>
            <p:nvPr/>
          </p:nvSpPr>
          <p:spPr>
            <a:xfrm>
              <a:off x="0" y="114383"/>
              <a:ext cx="1261169" cy="362709"/>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18" name="梯形 14"/>
            <p:cNvSpPr/>
            <p:nvPr/>
          </p:nvSpPr>
          <p:spPr>
            <a:xfrm>
              <a:off x="0" y="0"/>
              <a:ext cx="1261169" cy="114384"/>
            </a:xfrm>
            <a:custGeom>
              <a:avLst/>
              <a:gdLst/>
              <a:ahLst/>
              <a:cxnLst>
                <a:cxn ang="0">
                  <a:pos x="0" y="114384"/>
                </a:cxn>
                <a:cxn ang="0">
                  <a:pos x="400072" y="0"/>
                </a:cxn>
                <a:cxn ang="0">
                  <a:pos x="861097" y="0"/>
                </a:cxn>
                <a:cxn ang="0">
                  <a:pos x="1261169" y="114384"/>
                </a:cxn>
                <a:cxn ang="0">
                  <a:pos x="0" y="114384"/>
                </a:cxn>
              </a:cxnLst>
              <a:pathLst>
                <a:path w="1261169" h="114384">
                  <a:moveTo>
                    <a:pt x="0" y="114384"/>
                  </a:moveTo>
                  <a:lnTo>
                    <a:pt x="400072" y="0"/>
                  </a:lnTo>
                  <a:lnTo>
                    <a:pt x="861097" y="0"/>
                  </a:lnTo>
                  <a:lnTo>
                    <a:pt x="1261169" y="114384"/>
                  </a:lnTo>
                  <a:lnTo>
                    <a:pt x="0" y="114384"/>
                  </a:lnTo>
                  <a:close/>
                </a:path>
              </a:pathLst>
            </a:custGeom>
            <a:solidFill>
              <a:schemeClr val="tx2"/>
            </a:solidFill>
            <a:ln w="9525">
              <a:noFill/>
            </a:ln>
          </p:spPr>
          <p:txBody>
            <a:bodyPr/>
            <a:p>
              <a:endParaRPr lang="zh-CN" altLang="en-US"/>
            </a:p>
          </p:txBody>
        </p:sp>
      </p:grpSp>
      <p:grpSp>
        <p:nvGrpSpPr>
          <p:cNvPr id="43024" name="组合 15"/>
          <p:cNvGrpSpPr/>
          <p:nvPr/>
        </p:nvGrpSpPr>
        <p:grpSpPr>
          <a:xfrm>
            <a:off x="1763713" y="2341563"/>
            <a:ext cx="1693862" cy="536575"/>
            <a:chOff x="0" y="0"/>
            <a:chExt cx="1693068" cy="535781"/>
          </a:xfrm>
        </p:grpSpPr>
        <p:sp>
          <p:nvSpPr>
            <p:cNvPr id="47120" name="矩形 16"/>
            <p:cNvSpPr/>
            <p:nvPr/>
          </p:nvSpPr>
          <p:spPr>
            <a:xfrm>
              <a:off x="4762" y="180721"/>
              <a:ext cx="1688306" cy="355060"/>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21" name="梯形 17"/>
            <p:cNvSpPr/>
            <p:nvPr/>
          </p:nvSpPr>
          <p:spPr>
            <a:xfrm>
              <a:off x="0" y="0"/>
              <a:ext cx="1693068" cy="180721"/>
            </a:xfrm>
            <a:custGeom>
              <a:avLst/>
              <a:gdLst/>
              <a:ahLst/>
              <a:cxnLst>
                <a:cxn ang="0">
                  <a:pos x="0" y="180721"/>
                </a:cxn>
                <a:cxn ang="0">
                  <a:pos x="212980" y="0"/>
                </a:cxn>
                <a:cxn ang="0">
                  <a:pos x="1480088" y="0"/>
                </a:cxn>
                <a:cxn ang="0">
                  <a:pos x="1693068" y="180721"/>
                </a:cxn>
                <a:cxn ang="0">
                  <a:pos x="0" y="180721"/>
                </a:cxn>
              </a:cxnLst>
              <a:pathLst>
                <a:path w="1693068" h="180721">
                  <a:moveTo>
                    <a:pt x="0" y="180721"/>
                  </a:moveTo>
                  <a:lnTo>
                    <a:pt x="212980" y="0"/>
                  </a:lnTo>
                  <a:lnTo>
                    <a:pt x="1480088" y="0"/>
                  </a:lnTo>
                  <a:lnTo>
                    <a:pt x="1693068" y="180721"/>
                  </a:lnTo>
                  <a:lnTo>
                    <a:pt x="0" y="180721"/>
                  </a:lnTo>
                  <a:close/>
                </a:path>
              </a:pathLst>
            </a:custGeom>
            <a:solidFill>
              <a:schemeClr val="tx2"/>
            </a:solidFill>
            <a:ln w="9525">
              <a:noFill/>
            </a:ln>
          </p:spPr>
          <p:txBody>
            <a:bodyPr/>
            <a:p>
              <a:endParaRPr lang="zh-CN" altLang="en-US"/>
            </a:p>
          </p:txBody>
        </p:sp>
      </p:grpSp>
      <p:grpSp>
        <p:nvGrpSpPr>
          <p:cNvPr id="43027" name="组合 18"/>
          <p:cNvGrpSpPr/>
          <p:nvPr/>
        </p:nvGrpSpPr>
        <p:grpSpPr>
          <a:xfrm>
            <a:off x="1555750" y="2878138"/>
            <a:ext cx="2117725" cy="542925"/>
            <a:chOff x="0" y="0"/>
            <a:chExt cx="2119085" cy="543467"/>
          </a:xfrm>
        </p:grpSpPr>
        <p:sp>
          <p:nvSpPr>
            <p:cNvPr id="47123" name="矩形 19"/>
            <p:cNvSpPr/>
            <p:nvPr/>
          </p:nvSpPr>
          <p:spPr>
            <a:xfrm>
              <a:off x="0" y="180720"/>
              <a:ext cx="2119085" cy="362747"/>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24" name="梯形 20"/>
            <p:cNvSpPr/>
            <p:nvPr/>
          </p:nvSpPr>
          <p:spPr>
            <a:xfrm>
              <a:off x="0" y="0"/>
              <a:ext cx="2119085" cy="180721"/>
            </a:xfrm>
            <a:custGeom>
              <a:avLst/>
              <a:gdLst/>
              <a:ahLst/>
              <a:cxnLst>
                <a:cxn ang="0">
                  <a:pos x="0" y="180721"/>
                </a:cxn>
                <a:cxn ang="0">
                  <a:pos x="212980" y="0"/>
                </a:cxn>
                <a:cxn ang="0">
                  <a:pos x="1906105" y="0"/>
                </a:cxn>
                <a:cxn ang="0">
                  <a:pos x="2119085" y="180721"/>
                </a:cxn>
                <a:cxn ang="0">
                  <a:pos x="0" y="180721"/>
                </a:cxn>
              </a:cxnLst>
              <a:pathLst>
                <a:path w="2119085" h="180721">
                  <a:moveTo>
                    <a:pt x="0" y="180721"/>
                  </a:moveTo>
                  <a:lnTo>
                    <a:pt x="212980" y="0"/>
                  </a:lnTo>
                  <a:lnTo>
                    <a:pt x="1906105" y="0"/>
                  </a:lnTo>
                  <a:lnTo>
                    <a:pt x="2119085" y="180721"/>
                  </a:lnTo>
                  <a:lnTo>
                    <a:pt x="0" y="180721"/>
                  </a:lnTo>
                  <a:close/>
                </a:path>
              </a:pathLst>
            </a:custGeom>
            <a:solidFill>
              <a:schemeClr val="tx2"/>
            </a:solidFill>
            <a:ln w="9525">
              <a:noFill/>
            </a:ln>
          </p:spPr>
          <p:txBody>
            <a:bodyPr/>
            <a:p>
              <a:endParaRPr lang="zh-CN" altLang="en-US"/>
            </a:p>
          </p:txBody>
        </p:sp>
      </p:grpSp>
      <p:grpSp>
        <p:nvGrpSpPr>
          <p:cNvPr id="43030" name="组合 21"/>
          <p:cNvGrpSpPr/>
          <p:nvPr/>
        </p:nvGrpSpPr>
        <p:grpSpPr>
          <a:xfrm>
            <a:off x="1333500" y="3416300"/>
            <a:ext cx="2555875" cy="536575"/>
            <a:chOff x="0" y="0"/>
            <a:chExt cx="2555429" cy="535781"/>
          </a:xfrm>
        </p:grpSpPr>
        <p:sp>
          <p:nvSpPr>
            <p:cNvPr id="47126" name="矩形 22"/>
            <p:cNvSpPr/>
            <p:nvPr/>
          </p:nvSpPr>
          <p:spPr>
            <a:xfrm>
              <a:off x="0" y="180721"/>
              <a:ext cx="2555429" cy="355060"/>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27" name="梯形 23"/>
            <p:cNvSpPr/>
            <p:nvPr/>
          </p:nvSpPr>
          <p:spPr>
            <a:xfrm>
              <a:off x="6930" y="0"/>
              <a:ext cx="2548499" cy="180721"/>
            </a:xfrm>
            <a:custGeom>
              <a:avLst/>
              <a:gdLst/>
              <a:ahLst/>
              <a:cxnLst>
                <a:cxn ang="0">
                  <a:pos x="0" y="180721"/>
                </a:cxn>
                <a:cxn ang="0">
                  <a:pos x="212980" y="0"/>
                </a:cxn>
                <a:cxn ang="0">
                  <a:pos x="2335519" y="0"/>
                </a:cxn>
                <a:cxn ang="0">
                  <a:pos x="2548499" y="180721"/>
                </a:cxn>
                <a:cxn ang="0">
                  <a:pos x="0" y="180721"/>
                </a:cxn>
              </a:cxnLst>
              <a:pathLst>
                <a:path w="2548499" h="180721">
                  <a:moveTo>
                    <a:pt x="0" y="180721"/>
                  </a:moveTo>
                  <a:lnTo>
                    <a:pt x="212980" y="0"/>
                  </a:lnTo>
                  <a:lnTo>
                    <a:pt x="2335519" y="0"/>
                  </a:lnTo>
                  <a:lnTo>
                    <a:pt x="2548499" y="180721"/>
                  </a:lnTo>
                  <a:lnTo>
                    <a:pt x="0" y="180721"/>
                  </a:lnTo>
                  <a:close/>
                </a:path>
              </a:pathLst>
            </a:custGeom>
            <a:solidFill>
              <a:schemeClr val="tx2"/>
            </a:solidFill>
            <a:ln w="9525">
              <a:noFill/>
            </a:ln>
          </p:spPr>
          <p:txBody>
            <a:bodyPr/>
            <a:p>
              <a:endParaRPr lang="zh-CN" altLang="en-US"/>
            </a:p>
          </p:txBody>
        </p:sp>
      </p:grpSp>
      <p:grpSp>
        <p:nvGrpSpPr>
          <p:cNvPr id="43033" name="组合 24"/>
          <p:cNvGrpSpPr/>
          <p:nvPr/>
        </p:nvGrpSpPr>
        <p:grpSpPr>
          <a:xfrm>
            <a:off x="1116013" y="3951288"/>
            <a:ext cx="2997200" cy="536575"/>
            <a:chOff x="0" y="0"/>
            <a:chExt cx="2997200" cy="535781"/>
          </a:xfrm>
        </p:grpSpPr>
        <p:sp>
          <p:nvSpPr>
            <p:cNvPr id="47129" name="矩形 25"/>
            <p:cNvSpPr/>
            <p:nvPr/>
          </p:nvSpPr>
          <p:spPr>
            <a:xfrm>
              <a:off x="1924" y="180721"/>
              <a:ext cx="2995276" cy="355060"/>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30" name="梯形 26"/>
            <p:cNvSpPr/>
            <p:nvPr/>
          </p:nvSpPr>
          <p:spPr>
            <a:xfrm>
              <a:off x="0" y="0"/>
              <a:ext cx="2997200" cy="180721"/>
            </a:xfrm>
            <a:custGeom>
              <a:avLst/>
              <a:gdLst/>
              <a:ahLst/>
              <a:cxnLst>
                <a:cxn ang="0">
                  <a:pos x="0" y="180721"/>
                </a:cxn>
                <a:cxn ang="0">
                  <a:pos x="212980" y="0"/>
                </a:cxn>
                <a:cxn ang="0">
                  <a:pos x="2784220" y="0"/>
                </a:cxn>
                <a:cxn ang="0">
                  <a:pos x="2997200" y="180721"/>
                </a:cxn>
                <a:cxn ang="0">
                  <a:pos x="0" y="180721"/>
                </a:cxn>
              </a:cxnLst>
              <a:pathLst>
                <a:path w="2997200" h="180721">
                  <a:moveTo>
                    <a:pt x="0" y="180721"/>
                  </a:moveTo>
                  <a:lnTo>
                    <a:pt x="212980" y="0"/>
                  </a:lnTo>
                  <a:lnTo>
                    <a:pt x="2784220" y="0"/>
                  </a:lnTo>
                  <a:lnTo>
                    <a:pt x="2997200" y="180721"/>
                  </a:lnTo>
                  <a:lnTo>
                    <a:pt x="0" y="180721"/>
                  </a:lnTo>
                  <a:close/>
                </a:path>
              </a:pathLst>
            </a:custGeom>
            <a:solidFill>
              <a:schemeClr val="tx2"/>
            </a:solidFill>
            <a:ln w="9525">
              <a:noFill/>
            </a:ln>
          </p:spPr>
          <p:txBody>
            <a:bodyPr/>
            <a:p>
              <a:endParaRPr lang="zh-CN" altLang="en-US"/>
            </a:p>
          </p:txBody>
        </p:sp>
      </p:grpSp>
      <p:grpSp>
        <p:nvGrpSpPr>
          <p:cNvPr id="43036" name="组合 27"/>
          <p:cNvGrpSpPr/>
          <p:nvPr/>
        </p:nvGrpSpPr>
        <p:grpSpPr>
          <a:xfrm>
            <a:off x="2447925" y="1176338"/>
            <a:ext cx="258763" cy="769937"/>
            <a:chOff x="0" y="0"/>
            <a:chExt cx="258762" cy="768351"/>
          </a:xfrm>
        </p:grpSpPr>
        <p:sp>
          <p:nvSpPr>
            <p:cNvPr id="47132" name="Freeform 662"/>
            <p:cNvSpPr>
              <a:spLocks noEditPoints="1"/>
            </p:cNvSpPr>
            <p:nvPr/>
          </p:nvSpPr>
          <p:spPr>
            <a:xfrm>
              <a:off x="96837" y="0"/>
              <a:ext cx="63500" cy="60325"/>
            </a:xfrm>
            <a:custGeom>
              <a:avLst/>
              <a:gdLst/>
              <a:ahLst/>
              <a:cxnLst>
                <a:cxn ang="0">
                  <a:pos x="153475765" y="0"/>
                </a:cxn>
                <a:cxn ang="0">
                  <a:pos x="69760353" y="28431927"/>
                </a:cxn>
                <a:cxn ang="0">
                  <a:pos x="41857706" y="71077931"/>
                </a:cxn>
                <a:cxn ang="0">
                  <a:pos x="27906382" y="199012175"/>
                </a:cxn>
                <a:cxn ang="0">
                  <a:pos x="55809029" y="227444102"/>
                </a:cxn>
                <a:cxn ang="0">
                  <a:pos x="55809029" y="142152092"/>
                </a:cxn>
                <a:cxn ang="0">
                  <a:pos x="97666735" y="71077931"/>
                </a:cxn>
                <a:cxn ang="0">
                  <a:pos x="223239853" y="56860083"/>
                </a:cxn>
                <a:cxn ang="0">
                  <a:pos x="209284794" y="14214078"/>
                </a:cxn>
                <a:cxn ang="0">
                  <a:pos x="153475765" y="0"/>
                </a:cxn>
                <a:cxn ang="0">
                  <a:pos x="181382147" y="14214078"/>
                </a:cxn>
                <a:cxn ang="0">
                  <a:pos x="195333471" y="14214078"/>
                </a:cxn>
                <a:cxn ang="0">
                  <a:pos x="55809029" y="71077931"/>
                </a:cxn>
                <a:cxn ang="0">
                  <a:pos x="181382147" y="14214078"/>
                </a:cxn>
              </a:cxnLst>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w="9525">
              <a:noFill/>
            </a:ln>
          </p:spPr>
          <p:txBody>
            <a:bodyPr/>
            <a:p>
              <a:endParaRPr lang="zh-CN" altLang="en-US"/>
            </a:p>
          </p:txBody>
        </p:sp>
        <p:sp>
          <p:nvSpPr>
            <p:cNvPr id="47133" name="Freeform 663"/>
            <p:cNvSpPr/>
            <p:nvPr/>
          </p:nvSpPr>
          <p:spPr>
            <a:xfrm>
              <a:off x="112712" y="0"/>
              <a:ext cx="36512" cy="19050"/>
            </a:xfrm>
            <a:custGeom>
              <a:avLst/>
              <a:gdLst/>
              <a:ahLst/>
              <a:cxnLst>
                <a:cxn ang="0">
                  <a:pos x="133312614" y="14516100"/>
                </a:cxn>
                <a:cxn ang="0">
                  <a:pos x="119982083" y="14516100"/>
                </a:cxn>
                <a:cxn ang="0">
                  <a:pos x="0" y="72580500"/>
                </a:cxn>
                <a:cxn ang="0">
                  <a:pos x="133312614" y="14516100"/>
                </a:cxn>
              </a:cxnLst>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w="9525">
              <a:noFill/>
            </a:ln>
          </p:spPr>
          <p:txBody>
            <a:bodyPr/>
            <a:p>
              <a:endParaRPr lang="zh-CN" altLang="en-US"/>
            </a:p>
          </p:txBody>
        </p:sp>
        <p:sp>
          <p:nvSpPr>
            <p:cNvPr id="47134" name="Freeform 664"/>
            <p:cNvSpPr/>
            <p:nvPr/>
          </p:nvSpPr>
          <p:spPr>
            <a:xfrm>
              <a:off x="123825" y="3175"/>
              <a:ext cx="55562" cy="57150"/>
            </a:xfrm>
            <a:custGeom>
              <a:avLst/>
              <a:gdLst/>
              <a:ahLst/>
              <a:cxnLst>
                <a:cxn ang="0">
                  <a:pos x="109764583" y="0"/>
                </a:cxn>
                <a:cxn ang="0">
                  <a:pos x="123484693" y="43548300"/>
                </a:cxn>
                <a:cxn ang="0">
                  <a:pos x="0" y="58064400"/>
                </a:cxn>
                <a:cxn ang="0">
                  <a:pos x="109764583" y="58064400"/>
                </a:cxn>
                <a:cxn ang="0">
                  <a:pos x="150924913" y="116128800"/>
                </a:cxn>
                <a:cxn ang="0">
                  <a:pos x="150924913" y="130644900"/>
                </a:cxn>
                <a:cxn ang="0">
                  <a:pos x="164648727" y="217741500"/>
                </a:cxn>
                <a:cxn ang="0">
                  <a:pos x="192088946" y="188709300"/>
                </a:cxn>
                <a:cxn ang="0">
                  <a:pos x="164648727" y="58064400"/>
                </a:cxn>
                <a:cxn ang="0">
                  <a:pos x="109764583" y="0"/>
                </a:cxn>
              </a:cxnLst>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w="9525">
              <a:noFill/>
            </a:ln>
          </p:spPr>
          <p:txBody>
            <a:bodyPr/>
            <a:p>
              <a:endParaRPr lang="zh-CN" altLang="en-US"/>
            </a:p>
          </p:txBody>
        </p:sp>
        <p:sp>
          <p:nvSpPr>
            <p:cNvPr id="47135" name="Freeform 665"/>
            <p:cNvSpPr/>
            <p:nvPr/>
          </p:nvSpPr>
          <p:spPr>
            <a:xfrm>
              <a:off x="112712" y="19050"/>
              <a:ext cx="55562" cy="41275"/>
            </a:xfrm>
            <a:custGeom>
              <a:avLst/>
              <a:gdLst/>
              <a:ahLst/>
              <a:cxnLst>
                <a:cxn ang="0">
                  <a:pos x="41160330" y="28160807"/>
                </a:cxn>
                <a:cxn ang="0">
                  <a:pos x="150924913" y="28160807"/>
                </a:cxn>
                <a:cxn ang="0">
                  <a:pos x="205809056" y="154875057"/>
                </a:cxn>
                <a:cxn ang="0">
                  <a:pos x="192088946" y="70396389"/>
                </a:cxn>
                <a:cxn ang="0">
                  <a:pos x="192088946" y="56317861"/>
                </a:cxn>
                <a:cxn ang="0">
                  <a:pos x="150924913" y="0"/>
                </a:cxn>
                <a:cxn ang="0">
                  <a:pos x="41160330" y="0"/>
                </a:cxn>
                <a:cxn ang="0">
                  <a:pos x="0" y="70396389"/>
                </a:cxn>
                <a:cxn ang="0">
                  <a:pos x="0" y="154875057"/>
                </a:cxn>
                <a:cxn ang="0">
                  <a:pos x="13720110" y="56317861"/>
                </a:cxn>
                <a:cxn ang="0">
                  <a:pos x="41160330" y="28160807"/>
                </a:cxn>
              </a:cxnLst>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w="9525">
              <a:noFill/>
            </a:ln>
          </p:spPr>
          <p:txBody>
            <a:bodyPr/>
            <a:p>
              <a:endParaRPr lang="zh-CN" altLang="en-US"/>
            </a:p>
          </p:txBody>
        </p:sp>
        <p:sp>
          <p:nvSpPr>
            <p:cNvPr id="47136" name="Freeform 666"/>
            <p:cNvSpPr>
              <a:spLocks noEditPoints="1"/>
            </p:cNvSpPr>
            <p:nvPr/>
          </p:nvSpPr>
          <p:spPr>
            <a:xfrm>
              <a:off x="104775" y="25400"/>
              <a:ext cx="71437" cy="79375"/>
            </a:xfrm>
            <a:custGeom>
              <a:avLst/>
              <a:gdLst/>
              <a:ahLst/>
              <a:cxnLst>
                <a:cxn ang="0">
                  <a:pos x="183773562" y="0"/>
                </a:cxn>
                <a:cxn ang="0">
                  <a:pos x="70681272" y="0"/>
                </a:cxn>
                <a:cxn ang="0">
                  <a:pos x="42411019" y="28575000"/>
                </a:cxn>
                <a:cxn ang="0">
                  <a:pos x="28274013" y="128579940"/>
                </a:cxn>
                <a:cxn ang="0">
                  <a:pos x="0" y="100004940"/>
                </a:cxn>
                <a:cxn ang="0">
                  <a:pos x="14137006" y="171438661"/>
                </a:cxn>
                <a:cxn ang="0">
                  <a:pos x="28274013" y="142867440"/>
                </a:cxn>
                <a:cxn ang="0">
                  <a:pos x="28274013" y="171438661"/>
                </a:cxn>
                <a:cxn ang="0">
                  <a:pos x="28274013" y="185726161"/>
                </a:cxn>
                <a:cxn ang="0">
                  <a:pos x="28274013" y="200013661"/>
                </a:cxn>
                <a:cxn ang="0">
                  <a:pos x="42411019" y="228584881"/>
                </a:cxn>
                <a:cxn ang="0">
                  <a:pos x="226180822" y="157151161"/>
                </a:cxn>
                <a:cxn ang="0">
                  <a:pos x="254454834" y="128579940"/>
                </a:cxn>
                <a:cxn ang="0">
                  <a:pos x="268591840" y="100004940"/>
                </a:cxn>
                <a:cxn ang="0">
                  <a:pos x="240317828" y="128579940"/>
                </a:cxn>
                <a:cxn ang="0">
                  <a:pos x="183773562" y="0"/>
                </a:cxn>
                <a:cxn ang="0">
                  <a:pos x="42411019" y="114292440"/>
                </a:cxn>
                <a:cxn ang="0">
                  <a:pos x="56544265" y="200013661"/>
                </a:cxn>
                <a:cxn ang="0">
                  <a:pos x="113092291" y="257159881"/>
                </a:cxn>
                <a:cxn ang="0">
                  <a:pos x="42411019" y="214297381"/>
                </a:cxn>
                <a:cxn ang="0">
                  <a:pos x="28274013" y="142867440"/>
                </a:cxn>
                <a:cxn ang="0">
                  <a:pos x="42411019" y="114292440"/>
                </a:cxn>
              </a:cxnLst>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w="9525">
              <a:noFill/>
            </a:ln>
          </p:spPr>
          <p:txBody>
            <a:bodyPr/>
            <a:p>
              <a:endParaRPr lang="zh-CN" altLang="en-US"/>
            </a:p>
          </p:txBody>
        </p:sp>
        <p:sp>
          <p:nvSpPr>
            <p:cNvPr id="47137" name="Freeform 667"/>
            <p:cNvSpPr/>
            <p:nvPr/>
          </p:nvSpPr>
          <p:spPr>
            <a:xfrm>
              <a:off x="112712" y="55563"/>
              <a:ext cx="22225" cy="38100"/>
            </a:xfrm>
            <a:custGeom>
              <a:avLst/>
              <a:gdLst/>
              <a:ahLst/>
              <a:cxnLst>
                <a:cxn ang="0">
                  <a:pos x="27440467" y="87096600"/>
                </a:cxn>
                <a:cxn ang="0">
                  <a:pos x="13720233" y="0"/>
                </a:cxn>
                <a:cxn ang="0">
                  <a:pos x="0" y="29032200"/>
                </a:cxn>
                <a:cxn ang="0">
                  <a:pos x="13720233" y="101612700"/>
                </a:cxn>
                <a:cxn ang="0">
                  <a:pos x="82325104" y="145161000"/>
                </a:cxn>
                <a:cxn ang="0">
                  <a:pos x="27440467" y="87096600"/>
                </a:cxn>
              </a:cxnLst>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w="9525">
              <a:noFill/>
            </a:ln>
          </p:spPr>
          <p:txBody>
            <a:bodyPr/>
            <a:p>
              <a:endParaRPr lang="zh-CN" altLang="en-US"/>
            </a:p>
          </p:txBody>
        </p:sp>
        <p:sp>
          <p:nvSpPr>
            <p:cNvPr id="47138" name="Freeform 668"/>
            <p:cNvSpPr/>
            <p:nvPr/>
          </p:nvSpPr>
          <p:spPr>
            <a:xfrm>
              <a:off x="115887" y="60325"/>
              <a:ext cx="55562" cy="55563"/>
            </a:xfrm>
            <a:custGeom>
              <a:avLst/>
              <a:gdLst/>
              <a:ahLst/>
              <a:cxnLst>
                <a:cxn ang="0">
                  <a:pos x="178368837" y="68605488"/>
                </a:cxn>
                <a:cxn ang="0">
                  <a:pos x="178368837" y="41164775"/>
                </a:cxn>
                <a:cxn ang="0">
                  <a:pos x="205809056" y="0"/>
                </a:cxn>
                <a:cxn ang="0">
                  <a:pos x="178368837" y="27440714"/>
                </a:cxn>
                <a:cxn ang="0">
                  <a:pos x="0" y="96046202"/>
                </a:cxn>
                <a:cxn ang="0">
                  <a:pos x="82324363" y="150931333"/>
                </a:cxn>
                <a:cxn ang="0">
                  <a:pos x="123484693" y="150931333"/>
                </a:cxn>
                <a:cxn ang="0">
                  <a:pos x="137204803" y="150931333"/>
                </a:cxn>
                <a:cxn ang="0">
                  <a:pos x="82324363" y="205816465"/>
                </a:cxn>
                <a:cxn ang="0">
                  <a:pos x="137204803" y="164651690"/>
                </a:cxn>
                <a:cxn ang="0">
                  <a:pos x="164648727" y="137210976"/>
                </a:cxn>
                <a:cxn ang="0">
                  <a:pos x="164648727" y="109770263"/>
                </a:cxn>
                <a:cxn ang="0">
                  <a:pos x="178368837" y="68605488"/>
                </a:cxn>
              </a:cxnLst>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w="9525">
              <a:noFill/>
            </a:ln>
          </p:spPr>
          <p:txBody>
            <a:bodyPr/>
            <a:p>
              <a:endParaRPr lang="zh-CN" altLang="en-US"/>
            </a:p>
          </p:txBody>
        </p:sp>
        <p:sp>
          <p:nvSpPr>
            <p:cNvPr id="47139" name="Freeform 669"/>
            <p:cNvSpPr/>
            <p:nvPr/>
          </p:nvSpPr>
          <p:spPr>
            <a:xfrm>
              <a:off x="107950" y="63500"/>
              <a:ext cx="4762" cy="7938"/>
            </a:xfrm>
            <a:custGeom>
              <a:avLst/>
              <a:gdLst/>
              <a:ahLst/>
              <a:cxnLst>
                <a:cxn ang="0">
                  <a:pos x="0" y="12602369"/>
                </a:cxn>
                <a:cxn ang="0">
                  <a:pos x="7558881" y="12602369"/>
                </a:cxn>
                <a:cxn ang="0">
                  <a:pos x="7558881" y="0"/>
                </a:cxn>
                <a:cxn ang="0">
                  <a:pos x="0" y="12602369"/>
                </a:cxn>
              </a:cxnLst>
              <a:pathLst>
                <a:path w="3" h="5">
                  <a:moveTo>
                    <a:pt x="0" y="5"/>
                  </a:moveTo>
                  <a:lnTo>
                    <a:pt x="3" y="5"/>
                  </a:lnTo>
                  <a:lnTo>
                    <a:pt x="3" y="0"/>
                  </a:lnTo>
                  <a:lnTo>
                    <a:pt x="0" y="5"/>
                  </a:lnTo>
                  <a:close/>
                </a:path>
              </a:pathLst>
            </a:custGeom>
            <a:solidFill>
              <a:srgbClr val="B68B5E"/>
            </a:solidFill>
            <a:ln w="9525">
              <a:noFill/>
            </a:ln>
          </p:spPr>
          <p:txBody>
            <a:bodyPr/>
            <a:p>
              <a:endParaRPr lang="zh-CN" altLang="en-US"/>
            </a:p>
          </p:txBody>
        </p:sp>
        <p:sp>
          <p:nvSpPr>
            <p:cNvPr id="47140" name="Freeform 670"/>
            <p:cNvSpPr/>
            <p:nvPr/>
          </p:nvSpPr>
          <p:spPr>
            <a:xfrm>
              <a:off x="77787" y="107950"/>
              <a:ext cx="57150" cy="104775"/>
            </a:xfrm>
            <a:custGeom>
              <a:avLst/>
              <a:gdLst/>
              <a:ahLst/>
              <a:cxnLst>
                <a:cxn ang="0">
                  <a:pos x="116128800" y="0"/>
                </a:cxn>
                <a:cxn ang="0">
                  <a:pos x="101612700" y="14002430"/>
                </a:cxn>
                <a:cxn ang="0">
                  <a:pos x="159677100" y="126021873"/>
                </a:cxn>
                <a:cxn ang="0">
                  <a:pos x="145161000" y="294047296"/>
                </a:cxn>
                <a:cxn ang="0">
                  <a:pos x="130644900" y="294047296"/>
                </a:cxn>
                <a:cxn ang="0">
                  <a:pos x="29032200" y="322052156"/>
                </a:cxn>
                <a:cxn ang="0">
                  <a:pos x="0" y="112019443"/>
                </a:cxn>
                <a:cxn ang="0">
                  <a:pos x="0" y="350057017"/>
                </a:cxn>
                <a:cxn ang="0">
                  <a:pos x="130644900" y="392064308"/>
                </a:cxn>
                <a:cxn ang="0">
                  <a:pos x="58064400" y="350057017"/>
                </a:cxn>
                <a:cxn ang="0">
                  <a:pos x="29032200" y="336054587"/>
                </a:cxn>
                <a:cxn ang="0">
                  <a:pos x="72580500" y="322052156"/>
                </a:cxn>
                <a:cxn ang="0">
                  <a:pos x="130644900" y="322052156"/>
                </a:cxn>
                <a:cxn ang="0">
                  <a:pos x="130644900" y="308049726"/>
                </a:cxn>
                <a:cxn ang="0">
                  <a:pos x="159677100" y="308049726"/>
                </a:cxn>
                <a:cxn ang="0">
                  <a:pos x="188709300" y="140024304"/>
                </a:cxn>
                <a:cxn ang="0">
                  <a:pos x="217741500" y="84014582"/>
                </a:cxn>
                <a:cxn ang="0">
                  <a:pos x="203225400" y="70012152"/>
                </a:cxn>
                <a:cxn ang="0">
                  <a:pos x="188709300" y="112019443"/>
                </a:cxn>
                <a:cxn ang="0">
                  <a:pos x="116128800" y="0"/>
                </a:cxn>
              </a:cxnLst>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w="9525">
              <a:noFill/>
            </a:ln>
          </p:spPr>
          <p:txBody>
            <a:bodyPr/>
            <a:p>
              <a:endParaRPr lang="zh-CN" altLang="en-US"/>
            </a:p>
          </p:txBody>
        </p:sp>
        <p:sp>
          <p:nvSpPr>
            <p:cNvPr id="47141" name="Freeform 671"/>
            <p:cNvSpPr>
              <a:spLocks noEditPoints="1"/>
            </p:cNvSpPr>
            <p:nvPr/>
          </p:nvSpPr>
          <p:spPr>
            <a:xfrm>
              <a:off x="44450" y="112713"/>
              <a:ext cx="120650" cy="127000"/>
            </a:xfrm>
            <a:custGeom>
              <a:avLst/>
              <a:gdLst/>
              <a:ahLst/>
              <a:cxnLst>
                <a:cxn ang="0">
                  <a:pos x="227444102" y="0"/>
                </a:cxn>
                <a:cxn ang="0">
                  <a:pos x="85292009" y="41857706"/>
                </a:cxn>
                <a:cxn ang="0">
                  <a:pos x="28431927" y="125573118"/>
                </a:cxn>
                <a:cxn ang="0">
                  <a:pos x="0" y="390666941"/>
                </a:cxn>
                <a:cxn ang="0">
                  <a:pos x="0" y="432524647"/>
                </a:cxn>
                <a:cxn ang="0">
                  <a:pos x="454888203" y="432524647"/>
                </a:cxn>
                <a:cxn ang="0">
                  <a:pos x="255876028" y="376715618"/>
                </a:cxn>
                <a:cxn ang="0">
                  <a:pos x="127938014" y="334857912"/>
                </a:cxn>
                <a:cxn ang="0">
                  <a:pos x="127938014" y="97666735"/>
                </a:cxn>
                <a:cxn ang="0">
                  <a:pos x="156366170" y="306951529"/>
                </a:cxn>
                <a:cxn ang="0">
                  <a:pos x="255876028" y="279048882"/>
                </a:cxn>
                <a:cxn ang="0">
                  <a:pos x="270090106" y="279048882"/>
                </a:cxn>
                <a:cxn ang="0">
                  <a:pos x="284304184" y="111618059"/>
                </a:cxn>
                <a:cxn ang="0">
                  <a:pos x="227444102" y="0"/>
                </a:cxn>
                <a:cxn ang="0">
                  <a:pos x="227444102" y="0"/>
                </a:cxn>
                <a:cxn ang="0">
                  <a:pos x="227444102" y="27906382"/>
                </a:cxn>
                <a:cxn ang="0">
                  <a:pos x="71077931" y="97666735"/>
                </a:cxn>
                <a:cxn ang="0">
                  <a:pos x="14214078" y="390666941"/>
                </a:cxn>
                <a:cxn ang="0">
                  <a:pos x="14214078" y="432524647"/>
                </a:cxn>
                <a:cxn ang="0">
                  <a:pos x="0" y="432524647"/>
                </a:cxn>
                <a:cxn ang="0">
                  <a:pos x="0" y="390666941"/>
                </a:cxn>
                <a:cxn ang="0">
                  <a:pos x="0" y="390666941"/>
                </a:cxn>
                <a:cxn ang="0">
                  <a:pos x="42646005" y="125573118"/>
                </a:cxn>
                <a:cxn ang="0">
                  <a:pos x="85292009" y="55809029"/>
                </a:cxn>
                <a:cxn ang="0">
                  <a:pos x="227444102" y="0"/>
                </a:cxn>
                <a:cxn ang="0">
                  <a:pos x="142152092" y="97666735"/>
                </a:cxn>
                <a:cxn ang="0">
                  <a:pos x="156366170" y="97666735"/>
                </a:cxn>
                <a:cxn ang="0">
                  <a:pos x="184798097" y="293000206"/>
                </a:cxn>
                <a:cxn ang="0">
                  <a:pos x="170584019" y="306951529"/>
                </a:cxn>
                <a:cxn ang="0">
                  <a:pos x="142152092" y="97666735"/>
                </a:cxn>
              </a:cxnLst>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w="9525">
              <a:noFill/>
            </a:ln>
          </p:spPr>
          <p:txBody>
            <a:bodyPr/>
            <a:p>
              <a:endParaRPr lang="zh-CN" altLang="en-US"/>
            </a:p>
          </p:txBody>
        </p:sp>
        <p:sp>
          <p:nvSpPr>
            <p:cNvPr id="47142" name="Freeform 672"/>
            <p:cNvSpPr/>
            <p:nvPr/>
          </p:nvSpPr>
          <p:spPr>
            <a:xfrm>
              <a:off x="44450" y="112713"/>
              <a:ext cx="60325" cy="115888"/>
            </a:xfrm>
            <a:custGeom>
              <a:avLst/>
              <a:gdLst/>
              <a:ahLst/>
              <a:cxnLst>
                <a:cxn ang="0">
                  <a:pos x="227444102" y="27951438"/>
                </a:cxn>
                <a:cxn ang="0">
                  <a:pos x="227444102" y="0"/>
                </a:cxn>
                <a:cxn ang="0">
                  <a:pos x="85292009" y="55899138"/>
                </a:cxn>
                <a:cxn ang="0">
                  <a:pos x="42646005" y="125775863"/>
                </a:cxn>
                <a:cxn ang="0">
                  <a:pos x="0" y="391301439"/>
                </a:cxn>
                <a:cxn ang="0">
                  <a:pos x="0" y="391301439"/>
                </a:cxn>
                <a:cxn ang="0">
                  <a:pos x="0" y="433226727"/>
                </a:cxn>
                <a:cxn ang="0">
                  <a:pos x="14214078" y="433226727"/>
                </a:cxn>
                <a:cxn ang="0">
                  <a:pos x="14214078" y="391301439"/>
                </a:cxn>
                <a:cxn ang="0">
                  <a:pos x="71077931" y="97824425"/>
                </a:cxn>
                <a:cxn ang="0">
                  <a:pos x="227444102" y="27951438"/>
                </a:cxn>
              </a:cxnLst>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w="9525">
              <a:noFill/>
            </a:ln>
          </p:spPr>
          <p:txBody>
            <a:bodyPr/>
            <a:p>
              <a:endParaRPr lang="zh-CN" altLang="en-US"/>
            </a:p>
          </p:txBody>
        </p:sp>
        <p:sp>
          <p:nvSpPr>
            <p:cNvPr id="47143" name="Freeform 673"/>
            <p:cNvSpPr/>
            <p:nvPr/>
          </p:nvSpPr>
          <p:spPr>
            <a:xfrm>
              <a:off x="82550" y="138113"/>
              <a:ext cx="11112" cy="57150"/>
            </a:xfrm>
            <a:custGeom>
              <a:avLst/>
              <a:gdLst/>
              <a:ahLst/>
              <a:cxnLst>
                <a:cxn ang="0">
                  <a:pos x="13719616" y="0"/>
                </a:cxn>
                <a:cxn ang="0">
                  <a:pos x="0" y="0"/>
                </a:cxn>
                <a:cxn ang="0">
                  <a:pos x="27439232" y="217741500"/>
                </a:cxn>
                <a:cxn ang="0">
                  <a:pos x="41158848" y="203225400"/>
                </a:cxn>
                <a:cxn ang="0">
                  <a:pos x="13719616" y="0"/>
                </a:cxn>
              </a:cxnLst>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w="9525">
              <a:noFill/>
            </a:ln>
          </p:spPr>
          <p:txBody>
            <a:bodyPr/>
            <a:p>
              <a:endParaRPr lang="zh-CN" altLang="en-US"/>
            </a:p>
          </p:txBody>
        </p:sp>
        <p:sp>
          <p:nvSpPr>
            <p:cNvPr id="47144" name="Freeform 674"/>
            <p:cNvSpPr/>
            <p:nvPr/>
          </p:nvSpPr>
          <p:spPr>
            <a:xfrm>
              <a:off x="85725" y="195263"/>
              <a:ext cx="26987" cy="6350"/>
            </a:xfrm>
            <a:custGeom>
              <a:avLst/>
              <a:gdLst/>
              <a:ahLst/>
              <a:cxnLst>
                <a:cxn ang="0">
                  <a:pos x="42841069" y="0"/>
                </a:cxn>
                <a:cxn ang="0">
                  <a:pos x="17639973" y="0"/>
                </a:cxn>
                <a:cxn ang="0">
                  <a:pos x="0" y="5040313"/>
                </a:cxn>
                <a:cxn ang="0">
                  <a:pos x="12599754" y="10080625"/>
                </a:cxn>
                <a:cxn ang="0">
                  <a:pos x="42841069" y="5040313"/>
                </a:cxn>
                <a:cxn ang="0">
                  <a:pos x="42841069" y="0"/>
                </a:cxn>
              </a:cxnLst>
              <a:pathLst>
                <a:path w="17" h="4">
                  <a:moveTo>
                    <a:pt x="17" y="0"/>
                  </a:moveTo>
                  <a:lnTo>
                    <a:pt x="7" y="0"/>
                  </a:lnTo>
                  <a:lnTo>
                    <a:pt x="0" y="2"/>
                  </a:lnTo>
                  <a:lnTo>
                    <a:pt x="5" y="4"/>
                  </a:lnTo>
                  <a:lnTo>
                    <a:pt x="17" y="2"/>
                  </a:lnTo>
                  <a:lnTo>
                    <a:pt x="17" y="0"/>
                  </a:lnTo>
                  <a:close/>
                </a:path>
              </a:pathLst>
            </a:custGeom>
            <a:solidFill>
              <a:srgbClr val="E2B987"/>
            </a:solidFill>
            <a:ln w="9525">
              <a:noFill/>
            </a:ln>
          </p:spPr>
          <p:txBody>
            <a:bodyPr/>
            <a:p>
              <a:endParaRPr lang="zh-CN" altLang="en-US"/>
            </a:p>
          </p:txBody>
        </p:sp>
        <p:sp>
          <p:nvSpPr>
            <p:cNvPr id="47145" name="Freeform 675"/>
            <p:cNvSpPr/>
            <p:nvPr/>
          </p:nvSpPr>
          <p:spPr>
            <a:xfrm>
              <a:off x="93662" y="198438"/>
              <a:ext cx="19050" cy="14288"/>
            </a:xfrm>
            <a:custGeom>
              <a:avLst/>
              <a:gdLst/>
              <a:ahLst/>
              <a:cxnLst>
                <a:cxn ang="0">
                  <a:pos x="0" y="5040489"/>
                </a:cxn>
                <a:cxn ang="0">
                  <a:pos x="30241875" y="22682994"/>
                </a:cxn>
                <a:cxn ang="0">
                  <a:pos x="30241875" y="12602016"/>
                </a:cxn>
                <a:cxn ang="0">
                  <a:pos x="30241875" y="0"/>
                </a:cxn>
                <a:cxn ang="0">
                  <a:pos x="0" y="5040489"/>
                </a:cxn>
              </a:cxnLst>
              <a:pathLst>
                <a:path w="12" h="9">
                  <a:moveTo>
                    <a:pt x="0" y="2"/>
                  </a:moveTo>
                  <a:lnTo>
                    <a:pt x="12" y="9"/>
                  </a:lnTo>
                  <a:lnTo>
                    <a:pt x="12" y="5"/>
                  </a:lnTo>
                  <a:lnTo>
                    <a:pt x="12" y="0"/>
                  </a:lnTo>
                  <a:lnTo>
                    <a:pt x="0" y="2"/>
                  </a:lnTo>
                  <a:close/>
                </a:path>
              </a:pathLst>
            </a:custGeom>
            <a:solidFill>
              <a:srgbClr val="B68B5E"/>
            </a:solidFill>
            <a:ln w="9525">
              <a:noFill/>
            </a:ln>
          </p:spPr>
          <p:txBody>
            <a:bodyPr/>
            <a:p>
              <a:endParaRPr lang="zh-CN" altLang="en-US"/>
            </a:p>
          </p:txBody>
        </p:sp>
        <p:sp>
          <p:nvSpPr>
            <p:cNvPr id="47146" name="Freeform 676"/>
            <p:cNvSpPr>
              <a:spLocks noEditPoints="1"/>
            </p:cNvSpPr>
            <p:nvPr/>
          </p:nvSpPr>
          <p:spPr>
            <a:xfrm>
              <a:off x="112712" y="112713"/>
              <a:ext cx="112712" cy="115888"/>
            </a:xfrm>
            <a:custGeom>
              <a:avLst/>
              <a:gdLst/>
              <a:ahLst/>
              <a:cxnLst>
                <a:cxn ang="0">
                  <a:pos x="0" y="321424714"/>
                </a:cxn>
                <a:cxn ang="0">
                  <a:pos x="0" y="349376152"/>
                </a:cxn>
                <a:cxn ang="0">
                  <a:pos x="282309746" y="419252877"/>
                </a:cxn>
                <a:cxn ang="0">
                  <a:pos x="423466498" y="279499426"/>
                </a:cxn>
                <a:cxn ang="0">
                  <a:pos x="367005300" y="41925288"/>
                </a:cxn>
                <a:cxn ang="0">
                  <a:pos x="239963848" y="0"/>
                </a:cxn>
                <a:cxn ang="0">
                  <a:pos x="127041452" y="125775863"/>
                </a:cxn>
                <a:cxn ang="0">
                  <a:pos x="141156752" y="153727301"/>
                </a:cxn>
                <a:cxn ang="0">
                  <a:pos x="155272051" y="293477014"/>
                </a:cxn>
                <a:cxn ang="0">
                  <a:pos x="282309746" y="251551726"/>
                </a:cxn>
                <a:cxn ang="0">
                  <a:pos x="296425046" y="139749713"/>
                </a:cxn>
                <a:cxn ang="0">
                  <a:pos x="296425046" y="237574138"/>
                </a:cxn>
                <a:cxn ang="0">
                  <a:pos x="352890001" y="223600289"/>
                </a:cxn>
                <a:cxn ang="0">
                  <a:pos x="352890001" y="223600289"/>
                </a:cxn>
                <a:cxn ang="0">
                  <a:pos x="352890001" y="237574138"/>
                </a:cxn>
                <a:cxn ang="0">
                  <a:pos x="381120600" y="223600289"/>
                </a:cxn>
                <a:cxn ang="0">
                  <a:pos x="381120600" y="237574138"/>
                </a:cxn>
                <a:cxn ang="0">
                  <a:pos x="381120600" y="237574138"/>
                </a:cxn>
                <a:cxn ang="0">
                  <a:pos x="395235899" y="237574138"/>
                </a:cxn>
                <a:cxn ang="0">
                  <a:pos x="395235899" y="251551726"/>
                </a:cxn>
                <a:cxn ang="0">
                  <a:pos x="395235899" y="251551726"/>
                </a:cxn>
                <a:cxn ang="0">
                  <a:pos x="338774701" y="279499426"/>
                </a:cxn>
                <a:cxn ang="0">
                  <a:pos x="324659402" y="279499426"/>
                </a:cxn>
                <a:cxn ang="0">
                  <a:pos x="310540345" y="279499426"/>
                </a:cxn>
                <a:cxn ang="0">
                  <a:pos x="296425046" y="279499426"/>
                </a:cxn>
                <a:cxn ang="0">
                  <a:pos x="282309746" y="279499426"/>
                </a:cxn>
                <a:cxn ang="0">
                  <a:pos x="282309746" y="279499426"/>
                </a:cxn>
                <a:cxn ang="0">
                  <a:pos x="268194447" y="279499426"/>
                </a:cxn>
                <a:cxn ang="0">
                  <a:pos x="155272051" y="293477014"/>
                </a:cxn>
                <a:cxn ang="0">
                  <a:pos x="42345898" y="293477014"/>
                </a:cxn>
                <a:cxn ang="0">
                  <a:pos x="28230599" y="293477014"/>
                </a:cxn>
                <a:cxn ang="0">
                  <a:pos x="0" y="293477014"/>
                </a:cxn>
                <a:cxn ang="0">
                  <a:pos x="0" y="307450864"/>
                </a:cxn>
                <a:cxn ang="0">
                  <a:pos x="0" y="321424714"/>
                </a:cxn>
                <a:cxn ang="0">
                  <a:pos x="141156752" y="125775863"/>
                </a:cxn>
                <a:cxn ang="0">
                  <a:pos x="155272051" y="111802013"/>
                </a:cxn>
                <a:cxn ang="0">
                  <a:pos x="169387351" y="265525576"/>
                </a:cxn>
                <a:cxn ang="0">
                  <a:pos x="155272051" y="279499426"/>
                </a:cxn>
                <a:cxn ang="0">
                  <a:pos x="141156752" y="153727301"/>
                </a:cxn>
                <a:cxn ang="0">
                  <a:pos x="141156752" y="153727301"/>
                </a:cxn>
                <a:cxn ang="0">
                  <a:pos x="141156752" y="125775863"/>
                </a:cxn>
                <a:cxn ang="0">
                  <a:pos x="14115299" y="321424714"/>
                </a:cxn>
                <a:cxn ang="0">
                  <a:pos x="14115299" y="307450864"/>
                </a:cxn>
                <a:cxn ang="0">
                  <a:pos x="338774701" y="279499426"/>
                </a:cxn>
                <a:cxn ang="0">
                  <a:pos x="338774701" y="279499426"/>
                </a:cxn>
                <a:cxn ang="0">
                  <a:pos x="395235899" y="265525576"/>
                </a:cxn>
                <a:cxn ang="0">
                  <a:pos x="381120600" y="307450864"/>
                </a:cxn>
                <a:cxn ang="0">
                  <a:pos x="14115299" y="321424714"/>
                </a:cxn>
              </a:cxnLst>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w="9525">
              <a:noFill/>
            </a:ln>
          </p:spPr>
          <p:txBody>
            <a:bodyPr/>
            <a:p>
              <a:endParaRPr lang="zh-CN" altLang="en-US"/>
            </a:p>
          </p:txBody>
        </p:sp>
        <p:sp>
          <p:nvSpPr>
            <p:cNvPr id="47147" name="Freeform 677"/>
            <p:cNvSpPr/>
            <p:nvPr/>
          </p:nvSpPr>
          <p:spPr>
            <a:xfrm>
              <a:off x="149225" y="142875"/>
              <a:ext cx="7937" cy="44450"/>
            </a:xfrm>
            <a:custGeom>
              <a:avLst/>
              <a:gdLst/>
              <a:ahLst/>
              <a:cxnLst>
                <a:cxn ang="0">
                  <a:pos x="7559199" y="0"/>
                </a:cxn>
                <a:cxn ang="0">
                  <a:pos x="0" y="5040313"/>
                </a:cxn>
                <a:cxn ang="0">
                  <a:pos x="0" y="17641888"/>
                </a:cxn>
                <a:cxn ang="0">
                  <a:pos x="0" y="17641888"/>
                </a:cxn>
                <a:cxn ang="0">
                  <a:pos x="7559199" y="70564375"/>
                </a:cxn>
                <a:cxn ang="0">
                  <a:pos x="12599194" y="65524063"/>
                </a:cxn>
                <a:cxn ang="0">
                  <a:pos x="7559199" y="0"/>
                </a:cxn>
              </a:cxnLst>
              <a:pathLst>
                <a:path w="5" h="28">
                  <a:moveTo>
                    <a:pt x="3" y="0"/>
                  </a:moveTo>
                  <a:lnTo>
                    <a:pt x="0" y="2"/>
                  </a:lnTo>
                  <a:lnTo>
                    <a:pt x="0" y="7"/>
                  </a:lnTo>
                  <a:lnTo>
                    <a:pt x="3" y="28"/>
                  </a:lnTo>
                  <a:lnTo>
                    <a:pt x="5" y="26"/>
                  </a:lnTo>
                  <a:lnTo>
                    <a:pt x="3" y="0"/>
                  </a:lnTo>
                  <a:close/>
                </a:path>
              </a:pathLst>
            </a:custGeom>
            <a:solidFill>
              <a:srgbClr val="0086CA"/>
            </a:solidFill>
            <a:ln w="9525">
              <a:noFill/>
            </a:ln>
          </p:spPr>
          <p:txBody>
            <a:bodyPr/>
            <a:p>
              <a:endParaRPr lang="zh-CN" altLang="en-US"/>
            </a:p>
          </p:txBody>
        </p:sp>
        <p:sp>
          <p:nvSpPr>
            <p:cNvPr id="47148" name="Freeform 678"/>
            <p:cNvSpPr/>
            <p:nvPr/>
          </p:nvSpPr>
          <p:spPr>
            <a:xfrm>
              <a:off x="115887" y="184150"/>
              <a:ext cx="101600" cy="14288"/>
            </a:xfrm>
            <a:custGeom>
              <a:avLst/>
              <a:gdLst/>
              <a:ahLst/>
              <a:cxnLst>
                <a:cxn ang="0">
                  <a:pos x="0" y="17642505"/>
                </a:cxn>
                <a:cxn ang="0">
                  <a:pos x="0" y="22682994"/>
                </a:cxn>
                <a:cxn ang="0">
                  <a:pos x="153730325" y="17642505"/>
                </a:cxn>
                <a:cxn ang="0">
                  <a:pos x="161290000" y="0"/>
                </a:cxn>
                <a:cxn ang="0">
                  <a:pos x="136088438" y="5040489"/>
                </a:cxn>
                <a:cxn ang="0">
                  <a:pos x="136088438" y="5040489"/>
                </a:cxn>
                <a:cxn ang="0">
                  <a:pos x="0" y="17642505"/>
                </a:cxn>
              </a:cxnLst>
              <a:pathLst>
                <a:path w="64" h="9">
                  <a:moveTo>
                    <a:pt x="0" y="7"/>
                  </a:moveTo>
                  <a:lnTo>
                    <a:pt x="0" y="9"/>
                  </a:lnTo>
                  <a:lnTo>
                    <a:pt x="61" y="7"/>
                  </a:lnTo>
                  <a:lnTo>
                    <a:pt x="64" y="0"/>
                  </a:lnTo>
                  <a:lnTo>
                    <a:pt x="54" y="2"/>
                  </a:lnTo>
                  <a:lnTo>
                    <a:pt x="0" y="7"/>
                  </a:lnTo>
                  <a:close/>
                </a:path>
              </a:pathLst>
            </a:custGeom>
            <a:solidFill>
              <a:srgbClr val="0086CA"/>
            </a:solidFill>
            <a:ln w="9525">
              <a:noFill/>
            </a:ln>
          </p:spPr>
          <p:txBody>
            <a:bodyPr/>
            <a:p>
              <a:endParaRPr lang="zh-CN" altLang="en-US"/>
            </a:p>
          </p:txBody>
        </p:sp>
        <p:sp>
          <p:nvSpPr>
            <p:cNvPr id="47149" name="Freeform 679"/>
            <p:cNvSpPr/>
            <p:nvPr/>
          </p:nvSpPr>
          <p:spPr>
            <a:xfrm>
              <a:off x="71437" y="123825"/>
              <a:ext cx="160337" cy="195263"/>
            </a:xfrm>
            <a:custGeom>
              <a:avLst/>
              <a:gdLst/>
              <a:ahLst/>
              <a:cxnLst>
                <a:cxn ang="0">
                  <a:pos x="152939125" y="310209071"/>
                </a:cxn>
                <a:cxn ang="0">
                  <a:pos x="152939125" y="338409554"/>
                </a:cxn>
                <a:cxn ang="0">
                  <a:pos x="347591972" y="394814276"/>
                </a:cxn>
                <a:cxn ang="0">
                  <a:pos x="417111112" y="423014759"/>
                </a:cxn>
                <a:cxn ang="0">
                  <a:pos x="444920260" y="451215242"/>
                </a:cxn>
                <a:cxn ang="0">
                  <a:pos x="431015686" y="620421897"/>
                </a:cxn>
                <a:cxn ang="0">
                  <a:pos x="0" y="690923105"/>
                </a:cxn>
                <a:cxn ang="0">
                  <a:pos x="472725679" y="676822864"/>
                </a:cxn>
                <a:cxn ang="0">
                  <a:pos x="500534826" y="634522139"/>
                </a:cxn>
                <a:cxn ang="0">
                  <a:pos x="514435671" y="451215242"/>
                </a:cxn>
                <a:cxn ang="0">
                  <a:pos x="570050238" y="380714034"/>
                </a:cxn>
                <a:cxn ang="0">
                  <a:pos x="583954812" y="211507380"/>
                </a:cxn>
                <a:cxn ang="0">
                  <a:pos x="528340245" y="0"/>
                </a:cxn>
                <a:cxn ang="0">
                  <a:pos x="514435671" y="0"/>
                </a:cxn>
                <a:cxn ang="0">
                  <a:pos x="570050238" y="239707863"/>
                </a:cxn>
                <a:cxn ang="0">
                  <a:pos x="431015686" y="380714034"/>
                </a:cxn>
                <a:cxn ang="0">
                  <a:pos x="152939125" y="310209071"/>
                </a:cxn>
              </a:cxnLst>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w="9525">
              <a:noFill/>
            </a:ln>
          </p:spPr>
          <p:txBody>
            <a:bodyPr/>
            <a:p>
              <a:endParaRPr lang="zh-CN" altLang="en-US"/>
            </a:p>
          </p:txBody>
        </p:sp>
        <p:sp>
          <p:nvSpPr>
            <p:cNvPr id="47150" name="Freeform 680"/>
            <p:cNvSpPr>
              <a:spLocks noEditPoints="1"/>
            </p:cNvSpPr>
            <p:nvPr/>
          </p:nvSpPr>
          <p:spPr>
            <a:xfrm>
              <a:off x="63500" y="236538"/>
              <a:ext cx="127000" cy="74613"/>
            </a:xfrm>
            <a:custGeom>
              <a:avLst/>
              <a:gdLst/>
              <a:ahLst/>
              <a:cxnLst>
                <a:cxn ang="0">
                  <a:pos x="69760353" y="69587814"/>
                </a:cxn>
                <a:cxn ang="0">
                  <a:pos x="13951324" y="69587814"/>
                </a:cxn>
                <a:cxn ang="0">
                  <a:pos x="0" y="236601554"/>
                </a:cxn>
                <a:cxn ang="0">
                  <a:pos x="27906382" y="264435933"/>
                </a:cxn>
                <a:cxn ang="0">
                  <a:pos x="460431029" y="194848119"/>
                </a:cxn>
                <a:cxn ang="0">
                  <a:pos x="474382353" y="27834380"/>
                </a:cxn>
                <a:cxn ang="0">
                  <a:pos x="446475971" y="0"/>
                </a:cxn>
                <a:cxn ang="0">
                  <a:pos x="390666941" y="27834380"/>
                </a:cxn>
                <a:cxn ang="0">
                  <a:pos x="334857912" y="55672490"/>
                </a:cxn>
                <a:cxn ang="0">
                  <a:pos x="334857912" y="153094684"/>
                </a:cxn>
                <a:cxn ang="0">
                  <a:pos x="265097559" y="222682499"/>
                </a:cxn>
                <a:cxn ang="0">
                  <a:pos x="223239853" y="194848119"/>
                </a:cxn>
                <a:cxn ang="0">
                  <a:pos x="209284794" y="180929064"/>
                </a:cxn>
                <a:cxn ang="0">
                  <a:pos x="209284794" y="83506870"/>
                </a:cxn>
                <a:cxn ang="0">
                  <a:pos x="69760353" y="69587814"/>
                </a:cxn>
                <a:cxn ang="0">
                  <a:pos x="27906382" y="83506870"/>
                </a:cxn>
                <a:cxn ang="0">
                  <a:pos x="41857706" y="83506870"/>
                </a:cxn>
                <a:cxn ang="0">
                  <a:pos x="41857706" y="250520609"/>
                </a:cxn>
                <a:cxn ang="0">
                  <a:pos x="13951324" y="236601554"/>
                </a:cxn>
                <a:cxn ang="0">
                  <a:pos x="27906382" y="83506870"/>
                </a:cxn>
              </a:cxnLst>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w="9525">
              <a:noFill/>
            </a:ln>
          </p:spPr>
          <p:txBody>
            <a:bodyPr/>
            <a:p>
              <a:endParaRPr lang="zh-CN" altLang="en-US"/>
            </a:p>
          </p:txBody>
        </p:sp>
        <p:sp>
          <p:nvSpPr>
            <p:cNvPr id="47151" name="Freeform 681"/>
            <p:cNvSpPr/>
            <p:nvPr/>
          </p:nvSpPr>
          <p:spPr>
            <a:xfrm>
              <a:off x="66675" y="258763"/>
              <a:ext cx="7937" cy="44450"/>
            </a:xfrm>
            <a:custGeom>
              <a:avLst/>
              <a:gdLst/>
              <a:ahLst/>
              <a:cxnLst>
                <a:cxn ang="0">
                  <a:pos x="12599194" y="0"/>
                </a:cxn>
                <a:cxn ang="0">
                  <a:pos x="7559199" y="0"/>
                </a:cxn>
                <a:cxn ang="0">
                  <a:pos x="0" y="65524063"/>
                </a:cxn>
                <a:cxn ang="0">
                  <a:pos x="12599194" y="70564375"/>
                </a:cxn>
                <a:cxn ang="0">
                  <a:pos x="12599194" y="0"/>
                </a:cxn>
              </a:cxnLst>
              <a:pathLst>
                <a:path w="5" h="28">
                  <a:moveTo>
                    <a:pt x="5" y="0"/>
                  </a:moveTo>
                  <a:lnTo>
                    <a:pt x="3" y="0"/>
                  </a:lnTo>
                  <a:lnTo>
                    <a:pt x="0" y="26"/>
                  </a:lnTo>
                  <a:lnTo>
                    <a:pt x="5" y="28"/>
                  </a:lnTo>
                  <a:lnTo>
                    <a:pt x="5" y="0"/>
                  </a:lnTo>
                  <a:close/>
                </a:path>
              </a:pathLst>
            </a:custGeom>
            <a:solidFill>
              <a:srgbClr val="0086CA"/>
            </a:solidFill>
            <a:ln w="9525">
              <a:noFill/>
            </a:ln>
          </p:spPr>
          <p:txBody>
            <a:bodyPr/>
            <a:p>
              <a:endParaRPr lang="zh-CN" altLang="en-US"/>
            </a:p>
          </p:txBody>
        </p:sp>
        <p:sp>
          <p:nvSpPr>
            <p:cNvPr id="47152" name="Freeform 682"/>
            <p:cNvSpPr/>
            <p:nvPr/>
          </p:nvSpPr>
          <p:spPr>
            <a:xfrm>
              <a:off x="44450" y="228600"/>
              <a:ext cx="123825" cy="30163"/>
            </a:xfrm>
            <a:custGeom>
              <a:avLst/>
              <a:gdLst/>
              <a:ahLst/>
              <a:cxnLst>
                <a:cxn ang="0">
                  <a:pos x="84478668" y="99511507"/>
                </a:cxn>
                <a:cxn ang="0">
                  <a:pos x="140796530" y="99511507"/>
                </a:cxn>
                <a:cxn ang="0">
                  <a:pos x="281589307" y="113725821"/>
                </a:cxn>
                <a:cxn ang="0">
                  <a:pos x="366067975" y="99511507"/>
                </a:cxn>
                <a:cxn ang="0">
                  <a:pos x="408307309" y="85293423"/>
                </a:cxn>
                <a:cxn ang="0">
                  <a:pos x="464625170" y="56864796"/>
                </a:cxn>
                <a:cxn ang="0">
                  <a:pos x="450546643" y="0"/>
                </a:cxn>
                <a:cxn ang="0">
                  <a:pos x="0" y="0"/>
                </a:cxn>
                <a:cxn ang="0">
                  <a:pos x="84478668" y="99511507"/>
                </a:cxn>
              </a:cxnLst>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w="9525">
              <a:noFill/>
            </a:ln>
          </p:spPr>
          <p:txBody>
            <a:bodyPr/>
            <a:p>
              <a:endParaRPr lang="zh-CN" altLang="en-US"/>
            </a:p>
          </p:txBody>
        </p:sp>
        <p:sp>
          <p:nvSpPr>
            <p:cNvPr id="47153" name="Freeform 683"/>
            <p:cNvSpPr/>
            <p:nvPr/>
          </p:nvSpPr>
          <p:spPr>
            <a:xfrm>
              <a:off x="66675" y="303213"/>
              <a:ext cx="134937" cy="30163"/>
            </a:xfrm>
            <a:custGeom>
              <a:avLst/>
              <a:gdLst/>
              <a:ahLst/>
              <a:cxnLst>
                <a:cxn ang="0">
                  <a:pos x="14048441" y="14214314"/>
                </a:cxn>
                <a:cxn ang="0">
                  <a:pos x="0" y="71079110"/>
                </a:cxn>
                <a:cxn ang="0">
                  <a:pos x="505777610" y="71079110"/>
                </a:cxn>
                <a:cxn ang="0">
                  <a:pos x="491729169" y="0"/>
                </a:cxn>
                <a:cxn ang="0">
                  <a:pos x="14048441" y="14214314"/>
                </a:cxn>
              </a:cxnLst>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w="9525">
              <a:noFill/>
            </a:ln>
          </p:spPr>
          <p:txBody>
            <a:bodyPr/>
            <a:p>
              <a:endParaRPr lang="zh-CN" altLang="en-US"/>
            </a:p>
          </p:txBody>
        </p:sp>
        <p:sp>
          <p:nvSpPr>
            <p:cNvPr id="47154" name="Freeform 684"/>
            <p:cNvSpPr/>
            <p:nvPr/>
          </p:nvSpPr>
          <p:spPr>
            <a:xfrm>
              <a:off x="138112" y="93663"/>
              <a:ext cx="30162" cy="44450"/>
            </a:xfrm>
            <a:custGeom>
              <a:avLst/>
              <a:gdLst/>
              <a:ahLst/>
              <a:cxnLst>
                <a:cxn ang="0">
                  <a:pos x="113718281" y="54884638"/>
                </a:cxn>
                <a:cxn ang="0">
                  <a:pos x="85290596" y="0"/>
                </a:cxn>
                <a:cxn ang="0">
                  <a:pos x="85290596" y="13720233"/>
                </a:cxn>
                <a:cxn ang="0">
                  <a:pos x="56859140" y="41164404"/>
                </a:cxn>
                <a:cxn ang="0">
                  <a:pos x="0" y="82325104"/>
                </a:cxn>
                <a:cxn ang="0">
                  <a:pos x="28431455" y="123489508"/>
                </a:cxn>
                <a:cxn ang="0">
                  <a:pos x="42645298" y="164650208"/>
                </a:cxn>
                <a:cxn ang="0">
                  <a:pos x="113718281" y="54884638"/>
                </a:cxn>
              </a:cxnLst>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w="9525">
              <a:noFill/>
            </a:ln>
          </p:spPr>
          <p:txBody>
            <a:bodyPr/>
            <a:p>
              <a:endParaRPr lang="zh-CN" altLang="en-US"/>
            </a:p>
          </p:txBody>
        </p:sp>
        <p:sp>
          <p:nvSpPr>
            <p:cNvPr id="47155" name="Freeform 685"/>
            <p:cNvSpPr>
              <a:spLocks noEditPoints="1"/>
            </p:cNvSpPr>
            <p:nvPr/>
          </p:nvSpPr>
          <p:spPr>
            <a:xfrm>
              <a:off x="115887" y="85725"/>
              <a:ext cx="38100" cy="30163"/>
            </a:xfrm>
            <a:custGeom>
              <a:avLst/>
              <a:gdLst/>
              <a:ahLst/>
              <a:cxnLst>
                <a:cxn ang="0">
                  <a:pos x="145161000" y="56864796"/>
                </a:cxn>
                <a:cxn ang="0">
                  <a:pos x="130644900" y="56864796"/>
                </a:cxn>
                <a:cxn ang="0">
                  <a:pos x="87096600" y="56864796"/>
                </a:cxn>
                <a:cxn ang="0">
                  <a:pos x="0" y="0"/>
                </a:cxn>
                <a:cxn ang="0">
                  <a:pos x="0" y="56864796"/>
                </a:cxn>
                <a:cxn ang="0">
                  <a:pos x="87096600" y="113725821"/>
                </a:cxn>
                <a:cxn ang="0">
                  <a:pos x="145161000" y="56864796"/>
                </a:cxn>
                <a:cxn ang="0">
                  <a:pos x="14516100" y="28432398"/>
                </a:cxn>
                <a:cxn ang="0">
                  <a:pos x="29032200" y="42646712"/>
                </a:cxn>
                <a:cxn ang="0">
                  <a:pos x="29032200" y="71079110"/>
                </a:cxn>
                <a:cxn ang="0">
                  <a:pos x="14516100" y="56864796"/>
                </a:cxn>
                <a:cxn ang="0">
                  <a:pos x="14516100" y="28432398"/>
                </a:cxn>
              </a:cxnLst>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w="9525">
              <a:noFill/>
            </a:ln>
          </p:spPr>
          <p:txBody>
            <a:bodyPr/>
            <a:p>
              <a:endParaRPr lang="zh-CN" altLang="en-US"/>
            </a:p>
          </p:txBody>
        </p:sp>
        <p:sp>
          <p:nvSpPr>
            <p:cNvPr id="47156" name="Freeform 686"/>
            <p:cNvSpPr/>
            <p:nvPr/>
          </p:nvSpPr>
          <p:spPr>
            <a:xfrm>
              <a:off x="119062" y="93663"/>
              <a:ext cx="4762" cy="11113"/>
            </a:xfrm>
            <a:custGeom>
              <a:avLst/>
              <a:gdLst/>
              <a:ahLst/>
              <a:cxnLst>
                <a:cxn ang="0">
                  <a:pos x="7558881" y="5040539"/>
                </a:cxn>
                <a:cxn ang="0">
                  <a:pos x="0" y="0"/>
                </a:cxn>
                <a:cxn ang="0">
                  <a:pos x="0" y="12602142"/>
                </a:cxn>
                <a:cxn ang="0">
                  <a:pos x="7558881" y="17642681"/>
                </a:cxn>
                <a:cxn ang="0">
                  <a:pos x="7558881" y="5040539"/>
                </a:cxn>
              </a:cxnLst>
              <a:pathLst>
                <a:path w="3" h="7">
                  <a:moveTo>
                    <a:pt x="3" y="2"/>
                  </a:moveTo>
                  <a:lnTo>
                    <a:pt x="0" y="0"/>
                  </a:lnTo>
                  <a:lnTo>
                    <a:pt x="0" y="5"/>
                  </a:lnTo>
                  <a:lnTo>
                    <a:pt x="3" y="7"/>
                  </a:lnTo>
                  <a:lnTo>
                    <a:pt x="3" y="2"/>
                  </a:lnTo>
                  <a:close/>
                </a:path>
              </a:pathLst>
            </a:custGeom>
            <a:solidFill>
              <a:srgbClr val="F2E6DD"/>
            </a:solidFill>
            <a:ln w="9525">
              <a:noFill/>
            </a:ln>
          </p:spPr>
          <p:txBody>
            <a:bodyPr/>
            <a:p>
              <a:endParaRPr lang="zh-CN" altLang="en-US"/>
            </a:p>
          </p:txBody>
        </p:sp>
        <p:sp>
          <p:nvSpPr>
            <p:cNvPr id="47157" name="Freeform 687"/>
            <p:cNvSpPr>
              <a:spLocks noEditPoints="1"/>
            </p:cNvSpPr>
            <p:nvPr/>
          </p:nvSpPr>
          <p:spPr>
            <a:xfrm>
              <a:off x="107950" y="96838"/>
              <a:ext cx="30162" cy="41275"/>
            </a:xfrm>
            <a:custGeom>
              <a:avLst/>
              <a:gdLst/>
              <a:ahLst/>
              <a:cxnLst>
                <a:cxn ang="0">
                  <a:pos x="28431455" y="14078527"/>
                </a:cxn>
                <a:cxn ang="0">
                  <a:pos x="28431455" y="0"/>
                </a:cxn>
                <a:cxn ang="0">
                  <a:pos x="0" y="42239334"/>
                </a:cxn>
                <a:cxn ang="0">
                  <a:pos x="71072983" y="154875057"/>
                </a:cxn>
                <a:cxn ang="0">
                  <a:pos x="85290596" y="112635723"/>
                </a:cxn>
                <a:cxn ang="0">
                  <a:pos x="99504438" y="84478668"/>
                </a:cxn>
                <a:cxn ang="0">
                  <a:pos x="113718281" y="70396389"/>
                </a:cxn>
                <a:cxn ang="0">
                  <a:pos x="28431455" y="14078527"/>
                </a:cxn>
                <a:cxn ang="0">
                  <a:pos x="28431455" y="14078527"/>
                </a:cxn>
                <a:cxn ang="0">
                  <a:pos x="28431455" y="14078527"/>
                </a:cxn>
                <a:cxn ang="0">
                  <a:pos x="28431455" y="28160807"/>
                </a:cxn>
                <a:cxn ang="0">
                  <a:pos x="28431455" y="42239334"/>
                </a:cxn>
                <a:cxn ang="0">
                  <a:pos x="56859140" y="140796530"/>
                </a:cxn>
                <a:cxn ang="0">
                  <a:pos x="14213843" y="42239334"/>
                </a:cxn>
                <a:cxn ang="0">
                  <a:pos x="28431455" y="14078527"/>
                </a:cxn>
              </a:cxnLst>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w="9525">
              <a:noFill/>
            </a:ln>
          </p:spPr>
          <p:txBody>
            <a:bodyPr/>
            <a:p>
              <a:endParaRPr lang="zh-CN" altLang="en-US"/>
            </a:p>
          </p:txBody>
        </p:sp>
        <p:sp>
          <p:nvSpPr>
            <p:cNvPr id="47158" name="Freeform 688"/>
            <p:cNvSpPr/>
            <p:nvPr/>
          </p:nvSpPr>
          <p:spPr>
            <a:xfrm>
              <a:off x="112712" y="101600"/>
              <a:ext cx="11112" cy="33338"/>
            </a:xfrm>
            <a:custGeom>
              <a:avLst/>
              <a:gdLst/>
              <a:ahLst/>
              <a:cxnLst>
                <a:cxn ang="0">
                  <a:pos x="13719616" y="0"/>
                </a:cxn>
                <a:cxn ang="0">
                  <a:pos x="13719616" y="0"/>
                </a:cxn>
                <a:cxn ang="0">
                  <a:pos x="0" y="27440878"/>
                </a:cxn>
                <a:cxn ang="0">
                  <a:pos x="41158848" y="123491360"/>
                </a:cxn>
                <a:cxn ang="0">
                  <a:pos x="13719616" y="27440878"/>
                </a:cxn>
                <a:cxn ang="0">
                  <a:pos x="13719616" y="13720439"/>
                </a:cxn>
                <a:cxn ang="0">
                  <a:pos x="13719616" y="0"/>
                </a:cxn>
              </a:cxnLst>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w="9525">
              <a:noFill/>
            </a:ln>
          </p:spPr>
          <p:txBody>
            <a:bodyPr/>
            <a:p>
              <a:endParaRPr lang="zh-CN" altLang="en-US"/>
            </a:p>
          </p:txBody>
        </p:sp>
        <p:sp>
          <p:nvSpPr>
            <p:cNvPr id="47159" name="Freeform 689"/>
            <p:cNvSpPr/>
            <p:nvPr/>
          </p:nvSpPr>
          <p:spPr>
            <a:xfrm>
              <a:off x="123825" y="115888"/>
              <a:ext cx="30162" cy="74613"/>
            </a:xfrm>
            <a:custGeom>
              <a:avLst/>
              <a:gdLst/>
              <a:ahLst/>
              <a:cxnLst>
                <a:cxn ang="0">
                  <a:pos x="56859140" y="41753435"/>
                </a:cxn>
                <a:cxn ang="0">
                  <a:pos x="42645298" y="55672490"/>
                </a:cxn>
                <a:cxn ang="0">
                  <a:pos x="56859140" y="55672490"/>
                </a:cxn>
                <a:cxn ang="0">
                  <a:pos x="71072983" y="180929064"/>
                </a:cxn>
                <a:cxn ang="0">
                  <a:pos x="0" y="278354988"/>
                </a:cxn>
                <a:cxn ang="0">
                  <a:pos x="113718281" y="278354988"/>
                </a:cxn>
                <a:cxn ang="0">
                  <a:pos x="99504438" y="139179360"/>
                </a:cxn>
                <a:cxn ang="0">
                  <a:pos x="85290596" y="111341249"/>
                </a:cxn>
                <a:cxn ang="0">
                  <a:pos x="71072983" y="55672490"/>
                </a:cxn>
                <a:cxn ang="0">
                  <a:pos x="85290596" y="41753435"/>
                </a:cxn>
                <a:cxn ang="0">
                  <a:pos x="56859140" y="0"/>
                </a:cxn>
                <a:cxn ang="0">
                  <a:pos x="42645298" y="13919055"/>
                </a:cxn>
                <a:cxn ang="0">
                  <a:pos x="56859140" y="41753435"/>
                </a:cxn>
              </a:cxnLst>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w="9525">
              <a:noFill/>
            </a:ln>
          </p:spPr>
          <p:txBody>
            <a:bodyPr/>
            <a:p>
              <a:endParaRPr lang="zh-CN" altLang="en-US"/>
            </a:p>
          </p:txBody>
        </p:sp>
        <p:sp>
          <p:nvSpPr>
            <p:cNvPr id="47160" name="Freeform 690"/>
            <p:cNvSpPr/>
            <p:nvPr/>
          </p:nvSpPr>
          <p:spPr>
            <a:xfrm>
              <a:off x="130175" y="119063"/>
              <a:ext cx="7937" cy="11113"/>
            </a:xfrm>
            <a:custGeom>
              <a:avLst/>
              <a:gdLst/>
              <a:ahLst/>
              <a:cxnLst>
                <a:cxn ang="0">
                  <a:pos x="15750977" y="41166256"/>
                </a:cxn>
                <a:cxn ang="0">
                  <a:pos x="31497985" y="27445406"/>
                </a:cxn>
                <a:cxn ang="0">
                  <a:pos x="15750977" y="0"/>
                </a:cxn>
                <a:cxn ang="0">
                  <a:pos x="0" y="27445406"/>
                </a:cxn>
                <a:cxn ang="0">
                  <a:pos x="15750977" y="41166256"/>
                </a:cxn>
              </a:cxnLst>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w="9525">
              <a:noFill/>
            </a:ln>
          </p:spPr>
          <p:txBody>
            <a:bodyPr/>
            <a:p>
              <a:endParaRPr lang="zh-CN" altLang="en-US"/>
            </a:p>
          </p:txBody>
        </p:sp>
        <p:sp>
          <p:nvSpPr>
            <p:cNvPr id="47161" name="Freeform 691"/>
            <p:cNvSpPr/>
            <p:nvPr/>
          </p:nvSpPr>
          <p:spPr>
            <a:xfrm>
              <a:off x="119062" y="130175"/>
              <a:ext cx="26987" cy="60325"/>
            </a:xfrm>
            <a:custGeom>
              <a:avLst/>
              <a:gdLst/>
              <a:ahLst/>
              <a:cxnLst>
                <a:cxn ang="0">
                  <a:pos x="74314487" y="0"/>
                </a:cxn>
                <a:cxn ang="0">
                  <a:pos x="59452361" y="0"/>
                </a:cxn>
                <a:cxn ang="0">
                  <a:pos x="29728108" y="56860083"/>
                </a:cxn>
                <a:cxn ang="0">
                  <a:pos x="0" y="227444102"/>
                </a:cxn>
                <a:cxn ang="0">
                  <a:pos x="14862126" y="227444102"/>
                </a:cxn>
                <a:cxn ang="0">
                  <a:pos x="89180469" y="127938014"/>
                </a:cxn>
                <a:cxn ang="0">
                  <a:pos x="74314487" y="0"/>
                </a:cxn>
              </a:cxnLst>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w="9525">
              <a:noFill/>
            </a:ln>
          </p:spPr>
          <p:txBody>
            <a:bodyPr/>
            <a:p>
              <a:endParaRPr lang="zh-CN" altLang="en-US"/>
            </a:p>
          </p:txBody>
        </p:sp>
        <p:sp>
          <p:nvSpPr>
            <p:cNvPr id="47162" name="Freeform 692"/>
            <p:cNvSpPr/>
            <p:nvPr/>
          </p:nvSpPr>
          <p:spPr>
            <a:xfrm>
              <a:off x="141287" y="107950"/>
              <a:ext cx="34925" cy="38100"/>
            </a:xfrm>
            <a:custGeom>
              <a:avLst/>
              <a:gdLst/>
              <a:ahLst/>
              <a:cxnLst>
                <a:cxn ang="0">
                  <a:pos x="30116992" y="116128800"/>
                </a:cxn>
                <a:cxn ang="0">
                  <a:pos x="15060436" y="72580500"/>
                </a:cxn>
                <a:cxn ang="0">
                  <a:pos x="0" y="87096600"/>
                </a:cxn>
                <a:cxn ang="0">
                  <a:pos x="15060436" y="145161000"/>
                </a:cxn>
                <a:cxn ang="0">
                  <a:pos x="135528403" y="14516100"/>
                </a:cxn>
                <a:cxn ang="0">
                  <a:pos x="105411411" y="0"/>
                </a:cxn>
                <a:cxn ang="0">
                  <a:pos x="30116992" y="116128800"/>
                </a:cxn>
              </a:cxnLst>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w="9525">
              <a:noFill/>
            </a:ln>
          </p:spPr>
          <p:txBody>
            <a:bodyPr/>
            <a:p>
              <a:endParaRPr lang="zh-CN" altLang="en-US"/>
            </a:p>
          </p:txBody>
        </p:sp>
        <p:sp>
          <p:nvSpPr>
            <p:cNvPr id="47163" name="Freeform 693"/>
            <p:cNvSpPr/>
            <p:nvPr/>
          </p:nvSpPr>
          <p:spPr>
            <a:xfrm>
              <a:off x="187325" y="171450"/>
              <a:ext cx="19050" cy="15875"/>
            </a:xfrm>
            <a:custGeom>
              <a:avLst/>
              <a:gdLst/>
              <a:ahLst/>
              <a:cxnLst>
                <a:cxn ang="0">
                  <a:pos x="30241875" y="7561263"/>
                </a:cxn>
                <a:cxn ang="0">
                  <a:pos x="30241875" y="0"/>
                </a:cxn>
                <a:cxn ang="0">
                  <a:pos x="12601575" y="12601575"/>
                </a:cxn>
                <a:cxn ang="0">
                  <a:pos x="0" y="25201563"/>
                </a:cxn>
                <a:cxn ang="0">
                  <a:pos x="0" y="25201563"/>
                </a:cxn>
                <a:cxn ang="0">
                  <a:pos x="12601575" y="12601575"/>
                </a:cxn>
                <a:cxn ang="0">
                  <a:pos x="30241875" y="7561263"/>
                </a:cxn>
              </a:cxnLst>
              <a:pathLst>
                <a:path w="12" h="10">
                  <a:moveTo>
                    <a:pt x="12" y="3"/>
                  </a:moveTo>
                  <a:lnTo>
                    <a:pt x="12" y="0"/>
                  </a:lnTo>
                  <a:lnTo>
                    <a:pt x="5" y="5"/>
                  </a:lnTo>
                  <a:lnTo>
                    <a:pt x="0" y="10"/>
                  </a:lnTo>
                  <a:lnTo>
                    <a:pt x="5" y="5"/>
                  </a:lnTo>
                  <a:lnTo>
                    <a:pt x="12" y="3"/>
                  </a:lnTo>
                  <a:close/>
                </a:path>
              </a:pathLst>
            </a:custGeom>
            <a:solidFill>
              <a:srgbClr val="B68B5E"/>
            </a:solidFill>
            <a:ln w="9525">
              <a:noFill/>
            </a:ln>
          </p:spPr>
          <p:txBody>
            <a:bodyPr/>
            <a:p>
              <a:endParaRPr lang="zh-CN" altLang="en-US"/>
            </a:p>
          </p:txBody>
        </p:sp>
        <p:sp>
          <p:nvSpPr>
            <p:cNvPr id="47164" name="Freeform 694"/>
            <p:cNvSpPr/>
            <p:nvPr/>
          </p:nvSpPr>
          <p:spPr>
            <a:xfrm>
              <a:off x="184150" y="171450"/>
              <a:ext cx="22225" cy="15875"/>
            </a:xfrm>
            <a:custGeom>
              <a:avLst/>
              <a:gdLst/>
              <a:ahLst/>
              <a:cxnLst>
                <a:cxn ang="0">
                  <a:pos x="35282188" y="0"/>
                </a:cxn>
                <a:cxn ang="0">
                  <a:pos x="35282188" y="0"/>
                </a:cxn>
                <a:cxn ang="0">
                  <a:pos x="10080625" y="7561263"/>
                </a:cxn>
                <a:cxn ang="0">
                  <a:pos x="0" y="25201563"/>
                </a:cxn>
                <a:cxn ang="0">
                  <a:pos x="5040313" y="25201563"/>
                </a:cxn>
                <a:cxn ang="0">
                  <a:pos x="17641888" y="12601575"/>
                </a:cxn>
                <a:cxn ang="0">
                  <a:pos x="35282188" y="0"/>
                </a:cxn>
              </a:cxnLst>
              <a:pathLst>
                <a:path w="14" h="10">
                  <a:moveTo>
                    <a:pt x="14" y="0"/>
                  </a:moveTo>
                  <a:lnTo>
                    <a:pt x="14" y="0"/>
                  </a:lnTo>
                  <a:lnTo>
                    <a:pt x="4" y="3"/>
                  </a:lnTo>
                  <a:lnTo>
                    <a:pt x="0" y="10"/>
                  </a:lnTo>
                  <a:lnTo>
                    <a:pt x="2" y="10"/>
                  </a:lnTo>
                  <a:lnTo>
                    <a:pt x="7" y="5"/>
                  </a:lnTo>
                  <a:lnTo>
                    <a:pt x="14" y="0"/>
                  </a:lnTo>
                  <a:close/>
                </a:path>
              </a:pathLst>
            </a:custGeom>
            <a:solidFill>
              <a:srgbClr val="E2B987"/>
            </a:solidFill>
            <a:ln w="9525">
              <a:noFill/>
            </a:ln>
          </p:spPr>
          <p:txBody>
            <a:bodyPr/>
            <a:p>
              <a:endParaRPr lang="zh-CN" altLang="en-US"/>
            </a:p>
          </p:txBody>
        </p:sp>
        <p:sp>
          <p:nvSpPr>
            <p:cNvPr id="47165" name="Freeform 695"/>
            <p:cNvSpPr/>
            <p:nvPr/>
          </p:nvSpPr>
          <p:spPr>
            <a:xfrm>
              <a:off x="187325" y="171450"/>
              <a:ext cx="25400" cy="15875"/>
            </a:xfrm>
            <a:custGeom>
              <a:avLst/>
              <a:gdLst/>
              <a:ahLst/>
              <a:cxnLst>
                <a:cxn ang="0">
                  <a:pos x="30241875" y="7561263"/>
                </a:cxn>
                <a:cxn ang="0">
                  <a:pos x="12601575" y="12601575"/>
                </a:cxn>
                <a:cxn ang="0">
                  <a:pos x="0" y="25201563"/>
                </a:cxn>
                <a:cxn ang="0">
                  <a:pos x="5040313" y="25201563"/>
                </a:cxn>
                <a:cxn ang="0">
                  <a:pos x="17641888" y="12601575"/>
                </a:cxn>
                <a:cxn ang="0">
                  <a:pos x="40322500" y="7561263"/>
                </a:cxn>
                <a:cxn ang="0">
                  <a:pos x="40322500" y="0"/>
                </a:cxn>
                <a:cxn ang="0">
                  <a:pos x="30241875" y="7561263"/>
                </a:cxn>
              </a:cxnLst>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w="9525">
              <a:noFill/>
            </a:ln>
          </p:spPr>
          <p:txBody>
            <a:bodyPr/>
            <a:p>
              <a:endParaRPr lang="zh-CN" altLang="en-US"/>
            </a:p>
          </p:txBody>
        </p:sp>
        <p:sp>
          <p:nvSpPr>
            <p:cNvPr id="47166" name="Freeform 696"/>
            <p:cNvSpPr/>
            <p:nvPr/>
          </p:nvSpPr>
          <p:spPr>
            <a:xfrm>
              <a:off x="195262" y="176213"/>
              <a:ext cx="22225" cy="11113"/>
            </a:xfrm>
            <a:custGeom>
              <a:avLst/>
              <a:gdLst/>
              <a:ahLst/>
              <a:cxnLst>
                <a:cxn ang="0">
                  <a:pos x="35282188" y="0"/>
                </a:cxn>
                <a:cxn ang="0">
                  <a:pos x="27722513" y="0"/>
                </a:cxn>
                <a:cxn ang="0">
                  <a:pos x="10080625" y="5040539"/>
                </a:cxn>
                <a:cxn ang="0">
                  <a:pos x="0" y="17642681"/>
                </a:cxn>
                <a:cxn ang="0">
                  <a:pos x="5040313" y="17642681"/>
                </a:cxn>
                <a:cxn ang="0">
                  <a:pos x="10080625" y="12602142"/>
                </a:cxn>
                <a:cxn ang="0">
                  <a:pos x="35282188" y="5040539"/>
                </a:cxn>
                <a:cxn ang="0">
                  <a:pos x="35282188" y="0"/>
                </a:cxn>
              </a:cxnLst>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w="9525">
              <a:noFill/>
            </a:ln>
          </p:spPr>
          <p:txBody>
            <a:bodyPr/>
            <a:p>
              <a:endParaRPr lang="zh-CN" altLang="en-US"/>
            </a:p>
          </p:txBody>
        </p:sp>
        <p:sp>
          <p:nvSpPr>
            <p:cNvPr id="47167" name="Freeform 697"/>
            <p:cNvSpPr/>
            <p:nvPr/>
          </p:nvSpPr>
          <p:spPr>
            <a:xfrm>
              <a:off x="198437" y="179388"/>
              <a:ext cx="19050" cy="7938"/>
            </a:xfrm>
            <a:custGeom>
              <a:avLst/>
              <a:gdLst/>
              <a:ahLst/>
              <a:cxnLst>
                <a:cxn ang="0">
                  <a:pos x="30241875" y="0"/>
                </a:cxn>
                <a:cxn ang="0">
                  <a:pos x="30241875" y="0"/>
                </a:cxn>
                <a:cxn ang="0">
                  <a:pos x="5040313" y="7561739"/>
                </a:cxn>
                <a:cxn ang="0">
                  <a:pos x="0" y="12602369"/>
                </a:cxn>
                <a:cxn ang="0">
                  <a:pos x="5040313" y="12602369"/>
                </a:cxn>
                <a:cxn ang="0">
                  <a:pos x="30241875" y="0"/>
                </a:cxn>
              </a:cxnLst>
              <a:pathLst>
                <a:path w="12" h="5">
                  <a:moveTo>
                    <a:pt x="12" y="0"/>
                  </a:moveTo>
                  <a:lnTo>
                    <a:pt x="12" y="0"/>
                  </a:lnTo>
                  <a:lnTo>
                    <a:pt x="2" y="3"/>
                  </a:lnTo>
                  <a:lnTo>
                    <a:pt x="0" y="5"/>
                  </a:lnTo>
                  <a:lnTo>
                    <a:pt x="2" y="5"/>
                  </a:lnTo>
                  <a:lnTo>
                    <a:pt x="12" y="0"/>
                  </a:lnTo>
                  <a:close/>
                </a:path>
              </a:pathLst>
            </a:custGeom>
            <a:solidFill>
              <a:srgbClr val="B68B5E"/>
            </a:solidFill>
            <a:ln w="9525">
              <a:noFill/>
            </a:ln>
          </p:spPr>
          <p:txBody>
            <a:bodyPr/>
            <a:p>
              <a:endParaRPr lang="zh-CN" altLang="en-US"/>
            </a:p>
          </p:txBody>
        </p:sp>
        <p:sp>
          <p:nvSpPr>
            <p:cNvPr id="47168" name="Freeform 698"/>
            <p:cNvSpPr/>
            <p:nvPr/>
          </p:nvSpPr>
          <p:spPr>
            <a:xfrm>
              <a:off x="190500" y="176213"/>
              <a:ext cx="22225" cy="11113"/>
            </a:xfrm>
            <a:custGeom>
              <a:avLst/>
              <a:gdLst/>
              <a:ahLst/>
              <a:cxnLst>
                <a:cxn ang="0">
                  <a:pos x="35282188" y="0"/>
                </a:cxn>
                <a:cxn ang="0">
                  <a:pos x="35282188" y="0"/>
                </a:cxn>
                <a:cxn ang="0">
                  <a:pos x="12601575" y="5040539"/>
                </a:cxn>
                <a:cxn ang="0">
                  <a:pos x="0" y="17642681"/>
                </a:cxn>
                <a:cxn ang="0">
                  <a:pos x="7561263" y="17642681"/>
                </a:cxn>
                <a:cxn ang="0">
                  <a:pos x="17641888" y="5040539"/>
                </a:cxn>
                <a:cxn ang="0">
                  <a:pos x="35282188" y="0"/>
                </a:cxn>
              </a:cxnLst>
              <a:pathLst>
                <a:path w="14" h="7">
                  <a:moveTo>
                    <a:pt x="14" y="0"/>
                  </a:moveTo>
                  <a:lnTo>
                    <a:pt x="14" y="0"/>
                  </a:lnTo>
                  <a:lnTo>
                    <a:pt x="5" y="2"/>
                  </a:lnTo>
                  <a:lnTo>
                    <a:pt x="0" y="7"/>
                  </a:lnTo>
                  <a:lnTo>
                    <a:pt x="3" y="7"/>
                  </a:lnTo>
                  <a:lnTo>
                    <a:pt x="7" y="2"/>
                  </a:lnTo>
                  <a:lnTo>
                    <a:pt x="14" y="0"/>
                  </a:lnTo>
                  <a:close/>
                </a:path>
              </a:pathLst>
            </a:custGeom>
            <a:solidFill>
              <a:srgbClr val="B68B5E"/>
            </a:solidFill>
            <a:ln w="9525">
              <a:noFill/>
            </a:ln>
          </p:spPr>
          <p:txBody>
            <a:bodyPr/>
            <a:p>
              <a:endParaRPr lang="zh-CN" altLang="en-US"/>
            </a:p>
          </p:txBody>
        </p:sp>
        <p:sp>
          <p:nvSpPr>
            <p:cNvPr id="47169" name="Freeform 699"/>
            <p:cNvSpPr/>
            <p:nvPr/>
          </p:nvSpPr>
          <p:spPr>
            <a:xfrm>
              <a:off x="153987" y="149225"/>
              <a:ext cx="36512" cy="41275"/>
            </a:xfrm>
            <a:custGeom>
              <a:avLst/>
              <a:gdLst/>
              <a:ahLst/>
              <a:cxnLst>
                <a:cxn ang="0">
                  <a:pos x="47881519" y="60483750"/>
                </a:cxn>
                <a:cxn ang="0">
                  <a:pos x="57962006" y="42843450"/>
                </a:cxn>
                <a:cxn ang="0">
                  <a:pos x="57962006" y="0"/>
                </a:cxn>
                <a:cxn ang="0">
                  <a:pos x="52921763" y="47883763"/>
                </a:cxn>
                <a:cxn ang="0">
                  <a:pos x="0" y="65524063"/>
                </a:cxn>
                <a:cxn ang="0">
                  <a:pos x="47881519" y="60483750"/>
                </a:cxn>
              </a:cxnLst>
              <a:pathLst>
                <a:path w="23" h="26">
                  <a:moveTo>
                    <a:pt x="19" y="24"/>
                  </a:moveTo>
                  <a:lnTo>
                    <a:pt x="23" y="17"/>
                  </a:lnTo>
                  <a:lnTo>
                    <a:pt x="23" y="0"/>
                  </a:lnTo>
                  <a:lnTo>
                    <a:pt x="21" y="19"/>
                  </a:lnTo>
                  <a:lnTo>
                    <a:pt x="0" y="26"/>
                  </a:lnTo>
                  <a:lnTo>
                    <a:pt x="19" y="24"/>
                  </a:lnTo>
                  <a:close/>
                </a:path>
              </a:pathLst>
            </a:custGeom>
            <a:solidFill>
              <a:srgbClr val="003D55"/>
            </a:solidFill>
            <a:ln w="9525">
              <a:noFill/>
            </a:ln>
          </p:spPr>
          <p:txBody>
            <a:bodyPr/>
            <a:p>
              <a:endParaRPr lang="zh-CN" altLang="en-US"/>
            </a:p>
          </p:txBody>
        </p:sp>
        <p:sp>
          <p:nvSpPr>
            <p:cNvPr id="47170" name="Freeform 700"/>
            <p:cNvSpPr/>
            <p:nvPr/>
          </p:nvSpPr>
          <p:spPr>
            <a:xfrm>
              <a:off x="165100" y="228600"/>
              <a:ext cx="19050" cy="14288"/>
            </a:xfrm>
            <a:custGeom>
              <a:avLst/>
              <a:gdLst/>
              <a:ahLst/>
              <a:cxnLst>
                <a:cxn ang="0">
                  <a:pos x="0" y="0"/>
                </a:cxn>
                <a:cxn ang="0">
                  <a:pos x="5040313" y="22682994"/>
                </a:cxn>
                <a:cxn ang="0">
                  <a:pos x="30241875" y="12602016"/>
                </a:cxn>
                <a:cxn ang="0">
                  <a:pos x="0" y="0"/>
                </a:cxn>
              </a:cxnLst>
              <a:pathLst>
                <a:path w="12" h="9">
                  <a:moveTo>
                    <a:pt x="0" y="0"/>
                  </a:moveTo>
                  <a:lnTo>
                    <a:pt x="2" y="9"/>
                  </a:lnTo>
                  <a:lnTo>
                    <a:pt x="12" y="5"/>
                  </a:lnTo>
                  <a:lnTo>
                    <a:pt x="0" y="0"/>
                  </a:lnTo>
                  <a:close/>
                </a:path>
              </a:pathLst>
            </a:custGeom>
            <a:solidFill>
              <a:srgbClr val="E2B987"/>
            </a:solidFill>
            <a:ln w="9525">
              <a:noFill/>
            </a:ln>
          </p:spPr>
          <p:txBody>
            <a:bodyPr/>
            <a:p>
              <a:endParaRPr lang="zh-CN" altLang="en-US"/>
            </a:p>
          </p:txBody>
        </p:sp>
        <p:sp>
          <p:nvSpPr>
            <p:cNvPr id="47171" name="Freeform 701"/>
            <p:cNvSpPr/>
            <p:nvPr/>
          </p:nvSpPr>
          <p:spPr>
            <a:xfrm>
              <a:off x="119062" y="254000"/>
              <a:ext cx="26987" cy="34925"/>
            </a:xfrm>
            <a:custGeom>
              <a:avLst/>
              <a:gdLst/>
              <a:ahLst/>
              <a:cxnLst>
                <a:cxn ang="0">
                  <a:pos x="104042596" y="75294419"/>
                </a:cxn>
                <a:cxn ang="0">
                  <a:pos x="89180469" y="0"/>
                </a:cxn>
                <a:cxn ang="0">
                  <a:pos x="0" y="15060436"/>
                </a:cxn>
                <a:cxn ang="0">
                  <a:pos x="0" y="120467967"/>
                </a:cxn>
                <a:cxn ang="0">
                  <a:pos x="14862126" y="135528403"/>
                </a:cxn>
                <a:cxn ang="0">
                  <a:pos x="104042596" y="75294419"/>
                </a:cxn>
              </a:cxnLst>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w="9525">
              <a:noFill/>
            </a:ln>
          </p:spPr>
          <p:txBody>
            <a:bodyPr/>
            <a:p>
              <a:endParaRPr lang="zh-CN" altLang="en-US"/>
            </a:p>
          </p:txBody>
        </p:sp>
        <p:sp>
          <p:nvSpPr>
            <p:cNvPr id="47172" name="Freeform 702"/>
            <p:cNvSpPr/>
            <p:nvPr/>
          </p:nvSpPr>
          <p:spPr>
            <a:xfrm>
              <a:off x="123825" y="250825"/>
              <a:ext cx="30162" cy="44450"/>
            </a:xfrm>
            <a:custGeom>
              <a:avLst/>
              <a:gdLst/>
              <a:ahLst/>
              <a:cxnLst>
                <a:cxn ang="0">
                  <a:pos x="71072983" y="13720233"/>
                </a:cxn>
                <a:cxn ang="0">
                  <a:pos x="85290596" y="82325104"/>
                </a:cxn>
                <a:cxn ang="0">
                  <a:pos x="0" y="137209742"/>
                </a:cxn>
                <a:cxn ang="0">
                  <a:pos x="42645298" y="164650208"/>
                </a:cxn>
                <a:cxn ang="0">
                  <a:pos x="113718281" y="96045338"/>
                </a:cxn>
                <a:cxn ang="0">
                  <a:pos x="113718281" y="0"/>
                </a:cxn>
                <a:cxn ang="0">
                  <a:pos x="71072983" y="13720233"/>
                </a:cxn>
              </a:cxnLst>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w="9525">
              <a:noFill/>
            </a:ln>
          </p:spPr>
          <p:txBody>
            <a:bodyPr/>
            <a:p>
              <a:endParaRPr lang="zh-CN" altLang="en-US"/>
            </a:p>
          </p:txBody>
        </p:sp>
        <p:sp>
          <p:nvSpPr>
            <p:cNvPr id="47173" name="Freeform 703"/>
            <p:cNvSpPr/>
            <p:nvPr/>
          </p:nvSpPr>
          <p:spPr>
            <a:xfrm>
              <a:off x="66675" y="322263"/>
              <a:ext cx="165100" cy="412750"/>
            </a:xfrm>
            <a:custGeom>
              <a:avLst/>
              <a:gdLst/>
              <a:ahLst/>
              <a:cxnLst>
                <a:cxn ang="0">
                  <a:pos x="506864505" y="0"/>
                </a:cxn>
                <a:cxn ang="0">
                  <a:pos x="0" y="0"/>
                </a:cxn>
                <a:cxn ang="0">
                  <a:pos x="450546643" y="98557195"/>
                </a:cxn>
                <a:cxn ang="0">
                  <a:pos x="450546643" y="718057423"/>
                </a:cxn>
                <a:cxn ang="0">
                  <a:pos x="492785977" y="985568202"/>
                </a:cxn>
                <a:cxn ang="0">
                  <a:pos x="492785977" y="1464271900"/>
                </a:cxn>
                <a:cxn ang="0">
                  <a:pos x="422385836" y="1548750568"/>
                </a:cxn>
                <a:cxn ang="0">
                  <a:pos x="619500227" y="1520589761"/>
                </a:cxn>
                <a:cxn ang="0">
                  <a:pos x="591339420" y="1365714705"/>
                </a:cxn>
                <a:cxn ang="0">
                  <a:pos x="535021559" y="915171814"/>
                </a:cxn>
                <a:cxn ang="0">
                  <a:pos x="535021559" y="703978895"/>
                </a:cxn>
                <a:cxn ang="0">
                  <a:pos x="549103839" y="577260893"/>
                </a:cxn>
                <a:cxn ang="0">
                  <a:pos x="506864505" y="0"/>
                </a:cxn>
              </a:cxnLst>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w="9525">
              <a:noFill/>
            </a:ln>
          </p:spPr>
          <p:txBody>
            <a:bodyPr/>
            <a:p>
              <a:endParaRPr lang="zh-CN" altLang="en-US"/>
            </a:p>
          </p:txBody>
        </p:sp>
        <p:sp>
          <p:nvSpPr>
            <p:cNvPr id="47174" name="Freeform 704"/>
            <p:cNvSpPr/>
            <p:nvPr/>
          </p:nvSpPr>
          <p:spPr>
            <a:xfrm>
              <a:off x="47625" y="374650"/>
              <a:ext cx="90487" cy="363538"/>
            </a:xfrm>
            <a:custGeom>
              <a:avLst/>
              <a:gdLst/>
              <a:ahLst/>
              <a:cxnLst>
                <a:cxn ang="0">
                  <a:pos x="341162382" y="182601015"/>
                </a:cxn>
                <a:cxn ang="0">
                  <a:pos x="341162382" y="0"/>
                </a:cxn>
                <a:cxn ang="0">
                  <a:pos x="213225075" y="365198282"/>
                </a:cxn>
                <a:cxn ang="0">
                  <a:pos x="213225075" y="646119460"/>
                </a:cxn>
                <a:cxn ang="0">
                  <a:pos x="142151307" y="1222012374"/>
                </a:cxn>
                <a:cxn ang="0">
                  <a:pos x="0" y="1348426155"/>
                </a:cxn>
                <a:cxn ang="0">
                  <a:pos x="199011075" y="1348426155"/>
                </a:cxn>
                <a:cxn ang="0">
                  <a:pos x="241656844" y="1179871949"/>
                </a:cxn>
                <a:cxn ang="0">
                  <a:pos x="241656844" y="1053458168"/>
                </a:cxn>
                <a:cxn ang="0">
                  <a:pos x="255870844" y="660166269"/>
                </a:cxn>
                <a:cxn ang="0">
                  <a:pos x="298516613" y="491615810"/>
                </a:cxn>
                <a:cxn ang="0">
                  <a:pos x="341162382" y="182601015"/>
                </a:cxn>
              </a:cxnLst>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w="9525">
              <a:noFill/>
            </a:ln>
          </p:spPr>
          <p:txBody>
            <a:bodyPr/>
            <a:p>
              <a:endParaRPr lang="zh-CN" altLang="en-US"/>
            </a:p>
          </p:txBody>
        </p:sp>
        <p:sp>
          <p:nvSpPr>
            <p:cNvPr id="47175" name="Freeform 705"/>
            <p:cNvSpPr>
              <a:spLocks noEditPoints="1"/>
            </p:cNvSpPr>
            <p:nvPr/>
          </p:nvSpPr>
          <p:spPr>
            <a:xfrm>
              <a:off x="33337" y="322263"/>
              <a:ext cx="165100" cy="412750"/>
            </a:xfrm>
            <a:custGeom>
              <a:avLst/>
              <a:gdLst/>
              <a:ahLst/>
              <a:cxnLst>
                <a:cxn ang="0">
                  <a:pos x="394228782" y="197114391"/>
                </a:cxn>
                <a:cxn ang="0">
                  <a:pos x="394228782" y="380146502"/>
                </a:cxn>
                <a:cxn ang="0">
                  <a:pos x="450546643" y="732135950"/>
                </a:cxn>
                <a:cxn ang="0">
                  <a:pos x="492785977" y="943328868"/>
                </a:cxn>
                <a:cxn ang="0">
                  <a:pos x="520943032" y="1379796984"/>
                </a:cxn>
                <a:cxn ang="0">
                  <a:pos x="549103839" y="1548750568"/>
                </a:cxn>
                <a:cxn ang="0">
                  <a:pos x="619500227" y="1464271900"/>
                </a:cxn>
                <a:cxn ang="0">
                  <a:pos x="619500227" y="985568202"/>
                </a:cxn>
                <a:cxn ang="0">
                  <a:pos x="577260893" y="718057423"/>
                </a:cxn>
                <a:cxn ang="0">
                  <a:pos x="577260893" y="98557195"/>
                </a:cxn>
                <a:cxn ang="0">
                  <a:pos x="126714250" y="0"/>
                </a:cxn>
                <a:cxn ang="0">
                  <a:pos x="112635723" y="591339420"/>
                </a:cxn>
                <a:cxn ang="0">
                  <a:pos x="126714250" y="718057423"/>
                </a:cxn>
                <a:cxn ang="0">
                  <a:pos x="112635723" y="1154521786"/>
                </a:cxn>
                <a:cxn ang="0">
                  <a:pos x="70396389" y="1365714705"/>
                </a:cxn>
                <a:cxn ang="0">
                  <a:pos x="84478668" y="1422036318"/>
                </a:cxn>
                <a:cxn ang="0">
                  <a:pos x="0" y="1534672041"/>
                </a:cxn>
                <a:cxn ang="0">
                  <a:pos x="56317861" y="1548750568"/>
                </a:cxn>
                <a:cxn ang="0">
                  <a:pos x="197114391" y="1422036318"/>
                </a:cxn>
                <a:cxn ang="0">
                  <a:pos x="267510780" y="844771673"/>
                </a:cxn>
                <a:cxn ang="0">
                  <a:pos x="267510780" y="563182366"/>
                </a:cxn>
                <a:cxn ang="0">
                  <a:pos x="394228782" y="197114391"/>
                </a:cxn>
                <a:cxn ang="0">
                  <a:pos x="126714250" y="0"/>
                </a:cxn>
                <a:cxn ang="0">
                  <a:pos x="154875057" y="28160807"/>
                </a:cxn>
                <a:cxn ang="0">
                  <a:pos x="154875057" y="718057423"/>
                </a:cxn>
                <a:cxn ang="0">
                  <a:pos x="126714250" y="1436114845"/>
                </a:cxn>
                <a:cxn ang="0">
                  <a:pos x="56317861" y="1548750568"/>
                </a:cxn>
                <a:cxn ang="0">
                  <a:pos x="14078527" y="1534672041"/>
                </a:cxn>
                <a:cxn ang="0">
                  <a:pos x="98557195" y="1422036318"/>
                </a:cxn>
                <a:cxn ang="0">
                  <a:pos x="98557195" y="1422036318"/>
                </a:cxn>
                <a:cxn ang="0">
                  <a:pos x="98557195" y="1422036318"/>
                </a:cxn>
                <a:cxn ang="0">
                  <a:pos x="98557195" y="1422036318"/>
                </a:cxn>
                <a:cxn ang="0">
                  <a:pos x="84478668" y="1365714705"/>
                </a:cxn>
                <a:cxn ang="0">
                  <a:pos x="84478668" y="1365714705"/>
                </a:cxn>
                <a:cxn ang="0">
                  <a:pos x="112635723" y="1154521786"/>
                </a:cxn>
                <a:cxn ang="0">
                  <a:pos x="140796530" y="718057423"/>
                </a:cxn>
                <a:cxn ang="0">
                  <a:pos x="140796530" y="718057423"/>
                </a:cxn>
                <a:cxn ang="0">
                  <a:pos x="112635723" y="591339420"/>
                </a:cxn>
                <a:cxn ang="0">
                  <a:pos x="126714250" y="0"/>
                </a:cxn>
                <a:cxn ang="0">
                  <a:pos x="422385836" y="253432252"/>
                </a:cxn>
                <a:cxn ang="0">
                  <a:pos x="422385836" y="380146502"/>
                </a:cxn>
                <a:cxn ang="0">
                  <a:pos x="492785977" y="802536091"/>
                </a:cxn>
                <a:cxn ang="0">
                  <a:pos x="535021559" y="929250341"/>
                </a:cxn>
                <a:cxn ang="0">
                  <a:pos x="549103839" y="1365714705"/>
                </a:cxn>
                <a:cxn ang="0">
                  <a:pos x="577260893" y="1492432707"/>
                </a:cxn>
                <a:cxn ang="0">
                  <a:pos x="549103839" y="1520589761"/>
                </a:cxn>
                <a:cxn ang="0">
                  <a:pos x="520943032" y="1379796984"/>
                </a:cxn>
                <a:cxn ang="0">
                  <a:pos x="506864505" y="943328868"/>
                </a:cxn>
                <a:cxn ang="0">
                  <a:pos x="506864505" y="929250341"/>
                </a:cxn>
                <a:cxn ang="0">
                  <a:pos x="450546643" y="732135950"/>
                </a:cxn>
                <a:cxn ang="0">
                  <a:pos x="394228782" y="380146502"/>
                </a:cxn>
                <a:cxn ang="0">
                  <a:pos x="394228782" y="197114391"/>
                </a:cxn>
                <a:cxn ang="0">
                  <a:pos x="422385836" y="253432252"/>
                </a:cxn>
              </a:cxnLst>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w="9525">
              <a:noFill/>
            </a:ln>
          </p:spPr>
          <p:txBody>
            <a:bodyPr/>
            <a:p>
              <a:endParaRPr lang="zh-CN" altLang="en-US"/>
            </a:p>
          </p:txBody>
        </p:sp>
        <p:sp>
          <p:nvSpPr>
            <p:cNvPr id="47176" name="Freeform 706"/>
            <p:cNvSpPr/>
            <p:nvPr/>
          </p:nvSpPr>
          <p:spPr>
            <a:xfrm>
              <a:off x="36512" y="322263"/>
              <a:ext cx="38100" cy="412750"/>
            </a:xfrm>
            <a:custGeom>
              <a:avLst/>
              <a:gdLst/>
              <a:ahLst/>
              <a:cxnLst>
                <a:cxn ang="0">
                  <a:pos x="145161000" y="28160807"/>
                </a:cxn>
                <a:cxn ang="0">
                  <a:pos x="116128800" y="0"/>
                </a:cxn>
                <a:cxn ang="0">
                  <a:pos x="101612700" y="591339420"/>
                </a:cxn>
                <a:cxn ang="0">
                  <a:pos x="130644900" y="718057423"/>
                </a:cxn>
                <a:cxn ang="0">
                  <a:pos x="130644900" y="718057423"/>
                </a:cxn>
                <a:cxn ang="0">
                  <a:pos x="101612700" y="1154521786"/>
                </a:cxn>
                <a:cxn ang="0">
                  <a:pos x="72580500" y="1365714705"/>
                </a:cxn>
                <a:cxn ang="0">
                  <a:pos x="72580500" y="1365714705"/>
                </a:cxn>
                <a:cxn ang="0">
                  <a:pos x="87096600" y="1422036318"/>
                </a:cxn>
                <a:cxn ang="0">
                  <a:pos x="87096600" y="1422036318"/>
                </a:cxn>
                <a:cxn ang="0">
                  <a:pos x="87096600" y="1422036318"/>
                </a:cxn>
                <a:cxn ang="0">
                  <a:pos x="87096600" y="1422036318"/>
                </a:cxn>
                <a:cxn ang="0">
                  <a:pos x="0" y="1534672041"/>
                </a:cxn>
                <a:cxn ang="0">
                  <a:pos x="43548300" y="1548750568"/>
                </a:cxn>
                <a:cxn ang="0">
                  <a:pos x="116128800" y="1436114845"/>
                </a:cxn>
                <a:cxn ang="0">
                  <a:pos x="145161000" y="718057423"/>
                </a:cxn>
                <a:cxn ang="0">
                  <a:pos x="145161000" y="28160807"/>
                </a:cxn>
              </a:cxnLst>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w="9525">
              <a:noFill/>
            </a:ln>
          </p:spPr>
          <p:txBody>
            <a:bodyPr/>
            <a:p>
              <a:endParaRPr lang="zh-CN" altLang="en-US"/>
            </a:p>
          </p:txBody>
        </p:sp>
        <p:sp>
          <p:nvSpPr>
            <p:cNvPr id="47177" name="Freeform 707"/>
            <p:cNvSpPr/>
            <p:nvPr/>
          </p:nvSpPr>
          <p:spPr>
            <a:xfrm>
              <a:off x="138112" y="374650"/>
              <a:ext cx="49212" cy="352425"/>
            </a:xfrm>
            <a:custGeom>
              <a:avLst/>
              <a:gdLst/>
              <a:ahLst/>
              <a:cxnLst>
                <a:cxn ang="0">
                  <a:pos x="28660312" y="182736112"/>
                </a:cxn>
                <a:cxn ang="0">
                  <a:pos x="28660312" y="56226784"/>
                </a:cxn>
                <a:cxn ang="0">
                  <a:pos x="0" y="0"/>
                </a:cxn>
                <a:cxn ang="0">
                  <a:pos x="0" y="182736112"/>
                </a:cxn>
                <a:cxn ang="0">
                  <a:pos x="57320623" y="534148827"/>
                </a:cxn>
                <a:cxn ang="0">
                  <a:pos x="114641247" y="730940698"/>
                </a:cxn>
                <a:cxn ang="0">
                  <a:pos x="114641247" y="744996456"/>
                </a:cxn>
                <a:cxn ang="0">
                  <a:pos x="128973295" y="1180747474"/>
                </a:cxn>
                <a:cxn ang="0">
                  <a:pos x="157633607" y="1321312560"/>
                </a:cxn>
                <a:cxn ang="0">
                  <a:pos x="186293919" y="1293201042"/>
                </a:cxn>
                <a:cxn ang="0">
                  <a:pos x="157633607" y="1166691715"/>
                </a:cxn>
                <a:cxn ang="0">
                  <a:pos x="143301558" y="730940698"/>
                </a:cxn>
                <a:cxn ang="0">
                  <a:pos x="100312984" y="604431370"/>
                </a:cxn>
                <a:cxn ang="0">
                  <a:pos x="28660312" y="182736112"/>
                </a:cxn>
              </a:cxnLst>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w="9525">
              <a:noFill/>
            </a:ln>
          </p:spPr>
          <p:txBody>
            <a:bodyPr/>
            <a:p>
              <a:endParaRPr lang="zh-CN" altLang="en-US"/>
            </a:p>
          </p:txBody>
        </p:sp>
        <p:sp>
          <p:nvSpPr>
            <p:cNvPr id="47178" name="Freeform 708"/>
            <p:cNvSpPr/>
            <p:nvPr/>
          </p:nvSpPr>
          <p:spPr>
            <a:xfrm>
              <a:off x="0" y="731838"/>
              <a:ext cx="104775" cy="36513"/>
            </a:xfrm>
            <a:custGeom>
              <a:avLst/>
              <a:gdLst/>
              <a:ahLst/>
              <a:cxnLst>
                <a:cxn ang="0">
                  <a:pos x="182031595" y="13330896"/>
                </a:cxn>
                <a:cxn ang="0">
                  <a:pos x="126021873" y="0"/>
                </a:cxn>
                <a:cxn ang="0">
                  <a:pos x="28004861" y="39996340"/>
                </a:cxn>
                <a:cxn ang="0">
                  <a:pos x="14002430" y="106654473"/>
                </a:cxn>
                <a:cxn ang="0">
                  <a:pos x="266042435" y="79992680"/>
                </a:cxn>
                <a:cxn ang="0">
                  <a:pos x="392064308" y="79992680"/>
                </a:cxn>
                <a:cxn ang="0">
                  <a:pos x="378061878" y="13330896"/>
                </a:cxn>
                <a:cxn ang="0">
                  <a:pos x="182031595" y="13330896"/>
                </a:cxn>
              </a:cxnLst>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w="9525">
              <a:noFill/>
            </a:ln>
          </p:spPr>
          <p:txBody>
            <a:bodyPr/>
            <a:p>
              <a:endParaRPr lang="zh-CN" altLang="en-US"/>
            </a:p>
          </p:txBody>
        </p:sp>
        <p:sp>
          <p:nvSpPr>
            <p:cNvPr id="47179" name="Freeform 709"/>
            <p:cNvSpPr/>
            <p:nvPr/>
          </p:nvSpPr>
          <p:spPr>
            <a:xfrm>
              <a:off x="179387" y="723900"/>
              <a:ext cx="79375" cy="44450"/>
            </a:xfrm>
            <a:custGeom>
              <a:avLst/>
              <a:gdLst/>
              <a:ahLst/>
              <a:cxnLst>
                <a:cxn ang="0">
                  <a:pos x="0" y="96045338"/>
                </a:cxn>
                <a:cxn ang="0">
                  <a:pos x="85721220" y="96045338"/>
                </a:cxn>
                <a:cxn ang="0">
                  <a:pos x="300018601" y="137209742"/>
                </a:cxn>
                <a:cxn ang="0">
                  <a:pos x="285731101" y="82325104"/>
                </a:cxn>
                <a:cxn ang="0">
                  <a:pos x="200013661" y="13720233"/>
                </a:cxn>
                <a:cxn ang="0">
                  <a:pos x="0" y="41164404"/>
                </a:cxn>
                <a:cxn ang="0">
                  <a:pos x="0" y="96045338"/>
                </a:cxn>
              </a:cxnLst>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w="9525">
              <a:noFill/>
            </a:ln>
          </p:spPr>
          <p:txBody>
            <a:bodyPr/>
            <a:p>
              <a:endParaRPr lang="zh-CN" altLang="en-US"/>
            </a:p>
          </p:txBody>
        </p:sp>
      </p:grpSp>
      <p:sp>
        <p:nvSpPr>
          <p:cNvPr id="43085" name="Freeform 16"/>
          <p:cNvSpPr>
            <a:spLocks noChangeAspect="1" noEditPoints="1"/>
          </p:cNvSpPr>
          <p:nvPr/>
        </p:nvSpPr>
        <p:spPr>
          <a:xfrm>
            <a:off x="2490788" y="2046288"/>
            <a:ext cx="217487" cy="249237"/>
          </a:xfrm>
          <a:custGeom>
            <a:avLst/>
            <a:gdLst/>
            <a:ahLst/>
            <a:cxnLst>
              <a:cxn ang="0">
                <a:pos x="41830000" y="81674553"/>
              </a:cxn>
              <a:cxn ang="0">
                <a:pos x="55774023" y="242901025"/>
              </a:cxn>
              <a:cxn ang="0">
                <a:pos x="13942988" y="256690422"/>
              </a:cxn>
              <a:cxn ang="0">
                <a:pos x="0" y="95462921"/>
              </a:cxn>
              <a:cxn ang="0">
                <a:pos x="64354403" y="94403148"/>
              </a:cxn>
              <a:cxn ang="0">
                <a:pos x="81516199" y="6363783"/>
              </a:cxn>
              <a:cxn ang="0">
                <a:pos x="87950707" y="0"/>
              </a:cxn>
              <a:cxn ang="0">
                <a:pos x="178047286" y="0"/>
              </a:cxn>
              <a:cxn ang="0">
                <a:pos x="210225006" y="40306360"/>
              </a:cxn>
              <a:cxn ang="0">
                <a:pos x="212369842" y="43488767"/>
              </a:cxn>
              <a:cxn ang="0">
                <a:pos x="225240929" y="94403148"/>
              </a:cxn>
              <a:cxn ang="0">
                <a:pos x="64354403" y="243961827"/>
              </a:cxn>
              <a:cxn ang="0">
                <a:pos x="90096579" y="112434724"/>
              </a:cxn>
              <a:cxn ang="0">
                <a:pos x="169466906" y="148498906"/>
              </a:cxn>
              <a:cxn ang="0">
                <a:pos x="90096579" y="112434724"/>
              </a:cxn>
              <a:cxn ang="0">
                <a:pos x="149088374" y="229111627"/>
              </a:cxn>
              <a:cxn ang="0">
                <a:pos x="169466906" y="216384062"/>
              </a:cxn>
              <a:cxn ang="0">
                <a:pos x="119055491" y="216384062"/>
              </a:cxn>
              <a:cxn ang="0">
                <a:pos x="139435058" y="229111627"/>
              </a:cxn>
              <a:cxn ang="0">
                <a:pos x="119055491" y="216384062"/>
              </a:cxn>
              <a:cxn ang="0">
                <a:pos x="90096579" y="229111627"/>
              </a:cxn>
              <a:cxn ang="0">
                <a:pos x="110475111" y="216384062"/>
              </a:cxn>
              <a:cxn ang="0">
                <a:pos x="149088374" y="198351456"/>
              </a:cxn>
              <a:cxn ang="0">
                <a:pos x="169466906" y="210019249"/>
              </a:cxn>
              <a:cxn ang="0">
                <a:pos x="149088374" y="198351456"/>
              </a:cxn>
              <a:cxn ang="0">
                <a:pos x="119055491" y="210019249"/>
              </a:cxn>
              <a:cxn ang="0">
                <a:pos x="139435058" y="198351456"/>
              </a:cxn>
              <a:cxn ang="0">
                <a:pos x="90096579" y="198351456"/>
              </a:cxn>
              <a:cxn ang="0">
                <a:pos x="110475111" y="210019249"/>
              </a:cxn>
              <a:cxn ang="0">
                <a:pos x="90096579" y="198351456"/>
              </a:cxn>
              <a:cxn ang="0">
                <a:pos x="149088374" y="190926871"/>
              </a:cxn>
              <a:cxn ang="0">
                <a:pos x="169466906" y="179259078"/>
              </a:cxn>
              <a:cxn ang="0">
                <a:pos x="119055491" y="179259078"/>
              </a:cxn>
              <a:cxn ang="0">
                <a:pos x="139435058" y="190926871"/>
              </a:cxn>
              <a:cxn ang="0">
                <a:pos x="119055491" y="179259078"/>
              </a:cxn>
              <a:cxn ang="0">
                <a:pos x="90096579" y="190926871"/>
              </a:cxn>
              <a:cxn ang="0">
                <a:pos x="110475111" y="179259078"/>
              </a:cxn>
              <a:cxn ang="0">
                <a:pos x="149088374" y="161227502"/>
              </a:cxn>
              <a:cxn ang="0">
                <a:pos x="169466906" y="172895295"/>
              </a:cxn>
              <a:cxn ang="0">
                <a:pos x="149088374" y="161227502"/>
              </a:cxn>
              <a:cxn ang="0">
                <a:pos x="119055491" y="172895295"/>
              </a:cxn>
              <a:cxn ang="0">
                <a:pos x="139435058" y="161227502"/>
              </a:cxn>
              <a:cxn ang="0">
                <a:pos x="90096579" y="161227502"/>
              </a:cxn>
              <a:cxn ang="0">
                <a:pos x="110475111" y="172895295"/>
              </a:cxn>
              <a:cxn ang="0">
                <a:pos x="90096579" y="161227502"/>
              </a:cxn>
              <a:cxn ang="0">
                <a:pos x="106185439" y="86977534"/>
              </a:cxn>
              <a:cxn ang="0">
                <a:pos x="185555766" y="78492147"/>
              </a:cxn>
              <a:cxn ang="0">
                <a:pos x="106185439" y="61520343"/>
              </a:cxn>
              <a:cxn ang="0">
                <a:pos x="185555766" y="68945958"/>
              </a:cxn>
              <a:cxn ang="0">
                <a:pos x="106185439" y="61520343"/>
              </a:cxn>
              <a:cxn ang="0">
                <a:pos x="106185439" y="51974154"/>
              </a:cxn>
              <a:cxn ang="0">
                <a:pos x="152306146" y="44549569"/>
              </a:cxn>
              <a:cxn ang="0">
                <a:pos x="106185439" y="26517993"/>
              </a:cxn>
              <a:cxn ang="0">
                <a:pos x="152306146" y="33942578"/>
              </a:cxn>
              <a:cxn ang="0">
                <a:pos x="106185439" y="26517993"/>
              </a:cxn>
              <a:cxn ang="0">
                <a:pos x="176975386" y="27578795"/>
              </a:cxn>
              <a:cxn ang="0">
                <a:pos x="178047286" y="19092378"/>
              </a:cxn>
              <a:cxn ang="0">
                <a:pos x="167322070" y="37124984"/>
              </a:cxn>
              <a:cxn ang="0">
                <a:pos x="164104298" y="30760171"/>
              </a:cxn>
              <a:cxn ang="0">
                <a:pos x="94386251" y="12728595"/>
              </a:cxn>
              <a:cxn ang="0">
                <a:pos x="199498754" y="94403148"/>
              </a:cxn>
            </a:cxnLst>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w="9525">
            <a:noFill/>
          </a:ln>
        </p:spPr>
        <p:txBody>
          <a:bodyPr/>
          <a:p>
            <a:endParaRPr lang="zh-CN" altLang="en-US"/>
          </a:p>
        </p:txBody>
      </p:sp>
      <p:sp>
        <p:nvSpPr>
          <p:cNvPr id="43086" name="Freeform 11"/>
          <p:cNvSpPr>
            <a:spLocks noChangeAspect="1" noEditPoints="1"/>
          </p:cNvSpPr>
          <p:nvPr/>
        </p:nvSpPr>
        <p:spPr>
          <a:xfrm>
            <a:off x="2430463" y="2573338"/>
            <a:ext cx="338137" cy="252412"/>
          </a:xfrm>
          <a:custGeom>
            <a:avLst/>
            <a:gdLst/>
            <a:ahLst/>
            <a:cxnLst>
              <a:cxn ang="0">
                <a:pos x="95209906" y="213066123"/>
              </a:cxn>
              <a:cxn ang="0">
                <a:pos x="51932317" y="186869458"/>
              </a:cxn>
              <a:cxn ang="0">
                <a:pos x="58856889" y="8732662"/>
              </a:cxn>
              <a:cxn ang="0">
                <a:pos x="380839624" y="8732662"/>
              </a:cxn>
              <a:cxn ang="0">
                <a:pos x="387764197" y="186869458"/>
              </a:cxn>
              <a:cxn ang="0">
                <a:pos x="342755136" y="213066123"/>
              </a:cxn>
              <a:cxn ang="0">
                <a:pos x="444889614" y="302133199"/>
              </a:cxn>
              <a:cxn ang="0">
                <a:pos x="15579300" y="333569726"/>
              </a:cxn>
              <a:cxn ang="0">
                <a:pos x="133294395" y="218304663"/>
              </a:cxn>
              <a:cxn ang="0">
                <a:pos x="133294395" y="213066123"/>
              </a:cxn>
              <a:cxn ang="0">
                <a:pos x="77899134" y="26196665"/>
              </a:cxn>
              <a:cxn ang="0">
                <a:pos x="77899134" y="26196665"/>
              </a:cxn>
              <a:cxn ang="0">
                <a:pos x="77899134" y="186869458"/>
              </a:cxn>
              <a:cxn ang="0">
                <a:pos x="363528852" y="186869458"/>
              </a:cxn>
              <a:cxn ang="0">
                <a:pos x="361797380" y="26196665"/>
              </a:cxn>
              <a:cxn ang="0">
                <a:pos x="58856889" y="284669196"/>
              </a:cxn>
              <a:cxn ang="0">
                <a:pos x="67512933" y="270697994"/>
              </a:cxn>
              <a:cxn ang="0">
                <a:pos x="129831451" y="246248390"/>
              </a:cxn>
              <a:cxn ang="0">
                <a:pos x="332368935" y="235768666"/>
              </a:cxn>
              <a:cxn ang="0">
                <a:pos x="361797380" y="235768666"/>
              </a:cxn>
              <a:cxn ang="0">
                <a:pos x="299478863" y="246248390"/>
              </a:cxn>
              <a:cxn ang="0">
                <a:pos x="296015919" y="235768666"/>
              </a:cxn>
              <a:cxn ang="0">
                <a:pos x="289091347" y="246248390"/>
              </a:cxn>
              <a:cxn ang="0">
                <a:pos x="219848257" y="235768666"/>
              </a:cxn>
              <a:cxn ang="0">
                <a:pos x="249276702" y="235768666"/>
              </a:cxn>
              <a:cxn ang="0">
                <a:pos x="180033612" y="246248390"/>
              </a:cxn>
              <a:cxn ang="0">
                <a:pos x="181763768" y="235768666"/>
              </a:cxn>
              <a:cxn ang="0">
                <a:pos x="171377568" y="246248390"/>
              </a:cxn>
              <a:cxn ang="0">
                <a:pos x="323712891" y="251486930"/>
              </a:cxn>
              <a:cxn ang="0">
                <a:pos x="372183580" y="251486930"/>
              </a:cxn>
              <a:cxn ang="0">
                <a:pos x="285629718" y="263712393"/>
              </a:cxn>
              <a:cxn ang="0">
                <a:pos x="282166774" y="251486930"/>
              </a:cxn>
              <a:cxn ang="0">
                <a:pos x="275243518" y="263712393"/>
              </a:cxn>
              <a:cxn ang="0">
                <a:pos x="200806013" y="251486930"/>
              </a:cxn>
              <a:cxn ang="0">
                <a:pos x="231965929" y="251486930"/>
              </a:cxn>
              <a:cxn ang="0">
                <a:pos x="157528424" y="263712393"/>
              </a:cxn>
              <a:cxn ang="0">
                <a:pos x="159259896" y="251486930"/>
              </a:cxn>
              <a:cxn ang="0">
                <a:pos x="145410751" y="263712393"/>
              </a:cxn>
              <a:cxn ang="0">
                <a:pos x="77899134" y="251486930"/>
              </a:cxn>
              <a:cxn ang="0">
                <a:pos x="109059050" y="251486930"/>
              </a:cxn>
              <a:cxn ang="0">
                <a:pos x="347948236" y="284669196"/>
              </a:cxn>
              <a:cxn ang="0">
                <a:pos x="341024979" y="270697994"/>
              </a:cxn>
              <a:cxn ang="0">
                <a:pos x="335830564" y="284669196"/>
              </a:cxn>
              <a:cxn ang="0">
                <a:pos x="252738330" y="270697994"/>
              </a:cxn>
              <a:cxn ang="0">
                <a:pos x="285629718" y="270697994"/>
              </a:cxn>
              <a:cxn ang="0">
                <a:pos x="207730585" y="284669196"/>
              </a:cxn>
              <a:cxn ang="0">
                <a:pos x="209462057" y="270697994"/>
              </a:cxn>
              <a:cxn ang="0">
                <a:pos x="197344384" y="284669196"/>
              </a:cxn>
              <a:cxn ang="0">
                <a:pos x="121176723" y="270697994"/>
              </a:cxn>
              <a:cxn ang="0">
                <a:pos x="155798267" y="270697994"/>
              </a:cxn>
            </a:cxnLst>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w="9525">
            <a:noFill/>
          </a:ln>
        </p:spPr>
        <p:txBody>
          <a:bodyPr/>
          <a:p>
            <a:endParaRPr lang="zh-CN" altLang="en-US"/>
          </a:p>
        </p:txBody>
      </p:sp>
      <p:sp>
        <p:nvSpPr>
          <p:cNvPr id="43087" name="Freeform 26"/>
          <p:cNvSpPr>
            <a:spLocks noChangeAspect="1" noEditPoints="1"/>
          </p:cNvSpPr>
          <p:nvPr/>
        </p:nvSpPr>
        <p:spPr>
          <a:xfrm>
            <a:off x="2495550" y="3121025"/>
            <a:ext cx="184150" cy="252413"/>
          </a:xfrm>
          <a:custGeom>
            <a:avLst/>
            <a:gdLst/>
            <a:ahLst/>
            <a:cxnLst>
              <a:cxn ang="0">
                <a:pos x="98579135" y="0"/>
              </a:cxn>
              <a:cxn ang="0">
                <a:pos x="168501533" y="28841676"/>
              </a:cxn>
              <a:cxn ang="0">
                <a:pos x="197158270" y="99216569"/>
              </a:cxn>
              <a:cxn ang="0">
                <a:pos x="168501533" y="169591461"/>
              </a:cxn>
              <a:cxn ang="0">
                <a:pos x="98579135" y="199587793"/>
              </a:cxn>
              <a:cxn ang="0">
                <a:pos x="28656738" y="169591461"/>
              </a:cxn>
              <a:cxn ang="0">
                <a:pos x="0" y="99216569"/>
              </a:cxn>
              <a:cxn ang="0">
                <a:pos x="28656738" y="28841676"/>
              </a:cxn>
              <a:cxn ang="0">
                <a:pos x="98579135" y="0"/>
              </a:cxn>
              <a:cxn ang="0">
                <a:pos x="76800186" y="113061690"/>
              </a:cxn>
              <a:cxn ang="0">
                <a:pos x="106602508" y="74989217"/>
              </a:cxn>
              <a:cxn ang="0">
                <a:pos x="76800186" y="113061690"/>
              </a:cxn>
              <a:cxn ang="0">
                <a:pos x="116919190" y="211124678"/>
              </a:cxn>
              <a:cxn ang="0">
                <a:pos x="116919190" y="227275887"/>
              </a:cxn>
              <a:cxn ang="0">
                <a:pos x="178818215" y="237659192"/>
              </a:cxn>
              <a:cxn ang="0">
                <a:pos x="178818215" y="271116266"/>
              </a:cxn>
              <a:cxn ang="0">
                <a:pos x="21778949" y="271116266"/>
              </a:cxn>
              <a:cxn ang="0">
                <a:pos x="21778949" y="237659192"/>
              </a:cxn>
              <a:cxn ang="0">
                <a:pos x="80239080" y="227275887"/>
              </a:cxn>
              <a:cxn ang="0">
                <a:pos x="80239080" y="211124678"/>
              </a:cxn>
              <a:cxn ang="0">
                <a:pos x="98579135" y="212278259"/>
              </a:cxn>
              <a:cxn ang="0">
                <a:pos x="116919190" y="211124678"/>
              </a:cxn>
              <a:cxn ang="0">
                <a:pos x="98579135" y="54223683"/>
              </a:cxn>
              <a:cxn ang="0">
                <a:pos x="66483503" y="66914149"/>
              </a:cxn>
              <a:cxn ang="0">
                <a:pos x="53874581" y="99216569"/>
              </a:cxn>
              <a:cxn ang="0">
                <a:pos x="66483503" y="131520062"/>
              </a:cxn>
              <a:cxn ang="0">
                <a:pos x="98579135" y="145364110"/>
              </a:cxn>
              <a:cxn ang="0">
                <a:pos x="130674767" y="131520062"/>
              </a:cxn>
              <a:cxn ang="0">
                <a:pos x="144430344" y="99216569"/>
              </a:cxn>
              <a:cxn ang="0">
                <a:pos x="130674767" y="66914149"/>
              </a:cxn>
              <a:cxn ang="0">
                <a:pos x="98579135" y="54223683"/>
              </a:cxn>
              <a:cxn ang="0">
                <a:pos x="120358085" y="77297453"/>
              </a:cxn>
              <a:cxn ang="0">
                <a:pos x="98579135" y="68067730"/>
              </a:cxn>
              <a:cxn ang="0">
                <a:pos x="76800186" y="77297453"/>
              </a:cxn>
              <a:cxn ang="0">
                <a:pos x="67630158" y="99216569"/>
              </a:cxn>
              <a:cxn ang="0">
                <a:pos x="76800186" y="122290339"/>
              </a:cxn>
              <a:cxn ang="0">
                <a:pos x="98579135" y="131520062"/>
              </a:cxn>
              <a:cxn ang="0">
                <a:pos x="120358085" y="122290339"/>
              </a:cxn>
              <a:cxn ang="0">
                <a:pos x="129528112" y="99216569"/>
              </a:cxn>
              <a:cxn ang="0">
                <a:pos x="120358085" y="77297453"/>
              </a:cxn>
              <a:cxn ang="0">
                <a:pos x="142137034" y="55377264"/>
              </a:cxn>
              <a:cxn ang="0">
                <a:pos x="98579135" y="36917818"/>
              </a:cxn>
              <a:cxn ang="0">
                <a:pos x="55021236" y="55377264"/>
              </a:cxn>
              <a:cxn ang="0">
                <a:pos x="36680110" y="99216569"/>
              </a:cxn>
              <a:cxn ang="0">
                <a:pos x="55021236" y="143056947"/>
              </a:cxn>
              <a:cxn ang="0">
                <a:pos x="98579135" y="161516393"/>
              </a:cxn>
              <a:cxn ang="0">
                <a:pos x="142137034" y="143056947"/>
              </a:cxn>
              <a:cxn ang="0">
                <a:pos x="160478160" y="99216569"/>
              </a:cxn>
              <a:cxn ang="0">
                <a:pos x="142137034" y="55377264"/>
              </a:cxn>
            </a:cxnLst>
            <a:pathLst>
              <a:path w="172" h="235">
                <a:moveTo>
                  <a:pt x="86" y="0"/>
                </a:moveTo>
                <a:cubicBezTo>
                  <a:pt x="110" y="0"/>
                  <a:pt x="132" y="10"/>
                  <a:pt x="147" y="25"/>
                </a:cubicBezTo>
                <a:cubicBezTo>
                  <a:pt x="163" y="41"/>
                  <a:pt x="172" y="62"/>
                  <a:pt x="172" y="86"/>
                </a:cubicBezTo>
                <a:cubicBezTo>
                  <a:pt x="172" y="110"/>
                  <a:pt x="163" y="132"/>
                  <a:pt x="147" y="147"/>
                </a:cubicBezTo>
                <a:cubicBezTo>
                  <a:pt x="132" y="163"/>
                  <a:pt x="110" y="173"/>
                  <a:pt x="86" y="173"/>
                </a:cubicBezTo>
                <a:cubicBezTo>
                  <a:pt x="62" y="173"/>
                  <a:pt x="41" y="163"/>
                  <a:pt x="25" y="147"/>
                </a:cubicBezTo>
                <a:cubicBezTo>
                  <a:pt x="9" y="132"/>
                  <a:pt x="0" y="110"/>
                  <a:pt x="0" y="86"/>
                </a:cubicBezTo>
                <a:cubicBezTo>
                  <a:pt x="0" y="62"/>
                  <a:pt x="9" y="41"/>
                  <a:pt x="25" y="25"/>
                </a:cubicBezTo>
                <a:cubicBezTo>
                  <a:pt x="41" y="10"/>
                  <a:pt x="62" y="0"/>
                  <a:pt x="86" y="0"/>
                </a:cubicBezTo>
                <a:close/>
                <a:moveTo>
                  <a:pt x="67" y="98"/>
                </a:moveTo>
                <a:cubicBezTo>
                  <a:pt x="72" y="84"/>
                  <a:pt x="78" y="74"/>
                  <a:pt x="93" y="65"/>
                </a:cubicBezTo>
                <a:cubicBezTo>
                  <a:pt x="77" y="61"/>
                  <a:pt x="59" y="78"/>
                  <a:pt x="67" y="98"/>
                </a:cubicBezTo>
                <a:close/>
                <a:moveTo>
                  <a:pt x="102" y="183"/>
                </a:moveTo>
                <a:cubicBezTo>
                  <a:pt x="102" y="197"/>
                  <a:pt x="102" y="197"/>
                  <a:pt x="102" y="197"/>
                </a:cubicBezTo>
                <a:cubicBezTo>
                  <a:pt x="156" y="206"/>
                  <a:pt x="156" y="206"/>
                  <a:pt x="156" y="206"/>
                </a:cubicBezTo>
                <a:cubicBezTo>
                  <a:pt x="156" y="235"/>
                  <a:pt x="156" y="235"/>
                  <a:pt x="156" y="235"/>
                </a:cubicBezTo>
                <a:cubicBezTo>
                  <a:pt x="19" y="235"/>
                  <a:pt x="19" y="235"/>
                  <a:pt x="19" y="235"/>
                </a:cubicBezTo>
                <a:cubicBezTo>
                  <a:pt x="19" y="206"/>
                  <a:pt x="19" y="206"/>
                  <a:pt x="19" y="206"/>
                </a:cubicBezTo>
                <a:cubicBezTo>
                  <a:pt x="70" y="197"/>
                  <a:pt x="70" y="197"/>
                  <a:pt x="70" y="197"/>
                </a:cubicBezTo>
                <a:cubicBezTo>
                  <a:pt x="70" y="183"/>
                  <a:pt x="70" y="183"/>
                  <a:pt x="70" y="183"/>
                </a:cubicBezTo>
                <a:cubicBezTo>
                  <a:pt x="75" y="184"/>
                  <a:pt x="81" y="184"/>
                  <a:pt x="86" y="184"/>
                </a:cubicBezTo>
                <a:cubicBezTo>
                  <a:pt x="91" y="184"/>
                  <a:pt x="97" y="184"/>
                  <a:pt x="102" y="183"/>
                </a:cubicBezTo>
                <a:close/>
                <a:moveTo>
                  <a:pt x="86" y="47"/>
                </a:moveTo>
                <a:cubicBezTo>
                  <a:pt x="75" y="47"/>
                  <a:pt x="65" y="51"/>
                  <a:pt x="58" y="58"/>
                </a:cubicBezTo>
                <a:cubicBezTo>
                  <a:pt x="51" y="66"/>
                  <a:pt x="47" y="75"/>
                  <a:pt x="47" y="86"/>
                </a:cubicBezTo>
                <a:cubicBezTo>
                  <a:pt x="47" y="97"/>
                  <a:pt x="51" y="107"/>
                  <a:pt x="58" y="114"/>
                </a:cubicBezTo>
                <a:cubicBezTo>
                  <a:pt x="65" y="121"/>
                  <a:pt x="75" y="126"/>
                  <a:pt x="86" y="126"/>
                </a:cubicBezTo>
                <a:cubicBezTo>
                  <a:pt x="97" y="126"/>
                  <a:pt x="107" y="121"/>
                  <a:pt x="114" y="114"/>
                </a:cubicBezTo>
                <a:cubicBezTo>
                  <a:pt x="121" y="107"/>
                  <a:pt x="126" y="97"/>
                  <a:pt x="126" y="86"/>
                </a:cubicBezTo>
                <a:cubicBezTo>
                  <a:pt x="126" y="75"/>
                  <a:pt x="121" y="66"/>
                  <a:pt x="114" y="58"/>
                </a:cubicBezTo>
                <a:cubicBezTo>
                  <a:pt x="107" y="51"/>
                  <a:pt x="97" y="47"/>
                  <a:pt x="86" y="47"/>
                </a:cubicBezTo>
                <a:close/>
                <a:moveTo>
                  <a:pt x="105" y="67"/>
                </a:moveTo>
                <a:cubicBezTo>
                  <a:pt x="100" y="62"/>
                  <a:pt x="94" y="59"/>
                  <a:pt x="86" y="59"/>
                </a:cubicBezTo>
                <a:cubicBezTo>
                  <a:pt x="78" y="59"/>
                  <a:pt x="72" y="62"/>
                  <a:pt x="67" y="67"/>
                </a:cubicBezTo>
                <a:cubicBezTo>
                  <a:pt x="62" y="72"/>
                  <a:pt x="59" y="79"/>
                  <a:pt x="59" y="86"/>
                </a:cubicBezTo>
                <a:cubicBezTo>
                  <a:pt x="59" y="94"/>
                  <a:pt x="62" y="101"/>
                  <a:pt x="67" y="106"/>
                </a:cubicBezTo>
                <a:cubicBezTo>
                  <a:pt x="72" y="111"/>
                  <a:pt x="78" y="114"/>
                  <a:pt x="86" y="114"/>
                </a:cubicBezTo>
                <a:cubicBezTo>
                  <a:pt x="94" y="114"/>
                  <a:pt x="100" y="111"/>
                  <a:pt x="105" y="106"/>
                </a:cubicBezTo>
                <a:cubicBezTo>
                  <a:pt x="110" y="101"/>
                  <a:pt x="113" y="94"/>
                  <a:pt x="113" y="86"/>
                </a:cubicBezTo>
                <a:cubicBezTo>
                  <a:pt x="113" y="79"/>
                  <a:pt x="110" y="72"/>
                  <a:pt x="105" y="67"/>
                </a:cubicBezTo>
                <a:close/>
                <a:moveTo>
                  <a:pt x="124" y="48"/>
                </a:moveTo>
                <a:cubicBezTo>
                  <a:pt x="114" y="38"/>
                  <a:pt x="101" y="32"/>
                  <a:pt x="86" y="32"/>
                </a:cubicBezTo>
                <a:cubicBezTo>
                  <a:pt x="71" y="32"/>
                  <a:pt x="58" y="38"/>
                  <a:pt x="48" y="48"/>
                </a:cubicBezTo>
                <a:cubicBezTo>
                  <a:pt x="38" y="58"/>
                  <a:pt x="32" y="71"/>
                  <a:pt x="32" y="86"/>
                </a:cubicBezTo>
                <a:cubicBezTo>
                  <a:pt x="32" y="101"/>
                  <a:pt x="38" y="115"/>
                  <a:pt x="48" y="124"/>
                </a:cubicBezTo>
                <a:cubicBezTo>
                  <a:pt x="58" y="134"/>
                  <a:pt x="71" y="140"/>
                  <a:pt x="86" y="140"/>
                </a:cubicBezTo>
                <a:cubicBezTo>
                  <a:pt x="101" y="140"/>
                  <a:pt x="114" y="134"/>
                  <a:pt x="124" y="124"/>
                </a:cubicBezTo>
                <a:cubicBezTo>
                  <a:pt x="134" y="115"/>
                  <a:pt x="140" y="101"/>
                  <a:pt x="140" y="86"/>
                </a:cubicBezTo>
                <a:cubicBezTo>
                  <a:pt x="140" y="71"/>
                  <a:pt x="134" y="58"/>
                  <a:pt x="124" y="48"/>
                </a:cubicBezTo>
                <a:close/>
              </a:path>
            </a:pathLst>
          </a:custGeom>
          <a:solidFill>
            <a:schemeClr val="bg1"/>
          </a:solidFill>
          <a:ln w="9525">
            <a:noFill/>
          </a:ln>
        </p:spPr>
        <p:txBody>
          <a:bodyPr/>
          <a:p>
            <a:endParaRPr lang="zh-CN" altLang="en-US"/>
          </a:p>
        </p:txBody>
      </p:sp>
      <p:grpSp>
        <p:nvGrpSpPr>
          <p:cNvPr id="43088" name="组合 87"/>
          <p:cNvGrpSpPr/>
          <p:nvPr/>
        </p:nvGrpSpPr>
        <p:grpSpPr>
          <a:xfrm>
            <a:off x="2482850" y="3660775"/>
            <a:ext cx="211138" cy="252413"/>
            <a:chOff x="0" y="0"/>
            <a:chExt cx="302644" cy="360000"/>
          </a:xfrm>
        </p:grpSpPr>
        <p:sp>
          <p:nvSpPr>
            <p:cNvPr id="47184" name="Freeform 31"/>
            <p:cNvSpPr>
              <a:spLocks noEditPoints="1"/>
            </p:cNvSpPr>
            <p:nvPr/>
          </p:nvSpPr>
          <p:spPr>
            <a:xfrm>
              <a:off x="0" y="129356"/>
              <a:ext cx="134237" cy="230644"/>
            </a:xfrm>
            <a:custGeom>
              <a:avLst/>
              <a:gdLst/>
              <a:ahLst/>
              <a:cxnLst>
                <a:cxn ang="0">
                  <a:pos x="16667039" y="0"/>
                </a:cxn>
                <a:cxn ang="0">
                  <a:pos x="177091801" y="0"/>
                </a:cxn>
                <a:cxn ang="0">
                  <a:pos x="193758841" y="0"/>
                </a:cxn>
                <a:cxn ang="0">
                  <a:pos x="193758841" y="16623666"/>
                </a:cxn>
                <a:cxn ang="0">
                  <a:pos x="193758841" y="282606652"/>
                </a:cxn>
                <a:cxn ang="0">
                  <a:pos x="193758841" y="295075843"/>
                </a:cxn>
                <a:cxn ang="0">
                  <a:pos x="183341761" y="299231760"/>
                </a:cxn>
                <a:cxn ang="0">
                  <a:pos x="8334241" y="299231760"/>
                </a:cxn>
                <a:cxn ang="0">
                  <a:pos x="0" y="292997164"/>
                </a:cxn>
                <a:cxn ang="0">
                  <a:pos x="0" y="282606652"/>
                </a:cxn>
                <a:cxn ang="0">
                  <a:pos x="0" y="16623666"/>
                </a:cxn>
                <a:cxn ang="0">
                  <a:pos x="0" y="0"/>
                </a:cxn>
                <a:cxn ang="0">
                  <a:pos x="16667039" y="0"/>
                </a:cxn>
                <a:cxn ang="0">
                  <a:pos x="158340480" y="35326012"/>
                </a:cxn>
                <a:cxn ang="0">
                  <a:pos x="35418360" y="35326012"/>
                </a:cxn>
                <a:cxn ang="0">
                  <a:pos x="35418360" y="272217581"/>
                </a:cxn>
                <a:cxn ang="0">
                  <a:pos x="158340480" y="272217581"/>
                </a:cxn>
                <a:cxn ang="0">
                  <a:pos x="158340480" y="35326012"/>
                </a:cxn>
              </a:cxnLst>
              <a:pathLst>
                <a:path w="93" h="160">
                  <a:moveTo>
                    <a:pt x="8" y="0"/>
                  </a:moveTo>
                  <a:cubicBezTo>
                    <a:pt x="85" y="0"/>
                    <a:pt x="85" y="0"/>
                    <a:pt x="85" y="0"/>
                  </a:cubicBezTo>
                  <a:cubicBezTo>
                    <a:pt x="93" y="0"/>
                    <a:pt x="93" y="0"/>
                    <a:pt x="93" y="0"/>
                  </a:cubicBezTo>
                  <a:cubicBezTo>
                    <a:pt x="93" y="8"/>
                    <a:pt x="93" y="8"/>
                    <a:pt x="93" y="8"/>
                  </a:cubicBezTo>
                  <a:cubicBezTo>
                    <a:pt x="93" y="136"/>
                    <a:pt x="93" y="136"/>
                    <a:pt x="93" y="136"/>
                  </a:cubicBezTo>
                  <a:cubicBezTo>
                    <a:pt x="93" y="142"/>
                    <a:pt x="93" y="142"/>
                    <a:pt x="93" y="142"/>
                  </a:cubicBezTo>
                  <a:cubicBezTo>
                    <a:pt x="88" y="144"/>
                    <a:pt x="88" y="144"/>
                    <a:pt x="88" y="144"/>
                  </a:cubicBezTo>
                  <a:cubicBezTo>
                    <a:pt x="60" y="158"/>
                    <a:pt x="32" y="160"/>
                    <a:pt x="4" y="144"/>
                  </a:cubicBezTo>
                  <a:cubicBezTo>
                    <a:pt x="0" y="141"/>
                    <a:pt x="0" y="141"/>
                    <a:pt x="0" y="141"/>
                  </a:cubicBezTo>
                  <a:cubicBezTo>
                    <a:pt x="0" y="136"/>
                    <a:pt x="0" y="136"/>
                    <a:pt x="0" y="136"/>
                  </a:cubicBezTo>
                  <a:cubicBezTo>
                    <a:pt x="0" y="8"/>
                    <a:pt x="0" y="8"/>
                    <a:pt x="0" y="8"/>
                  </a:cubicBezTo>
                  <a:cubicBezTo>
                    <a:pt x="0" y="0"/>
                    <a:pt x="0" y="0"/>
                    <a:pt x="0" y="0"/>
                  </a:cubicBezTo>
                  <a:cubicBezTo>
                    <a:pt x="8" y="0"/>
                    <a:pt x="8" y="0"/>
                    <a:pt x="8" y="0"/>
                  </a:cubicBezTo>
                  <a:close/>
                  <a:moveTo>
                    <a:pt x="76" y="17"/>
                  </a:moveTo>
                  <a:cubicBezTo>
                    <a:pt x="17" y="17"/>
                    <a:pt x="17" y="17"/>
                    <a:pt x="17" y="17"/>
                  </a:cubicBezTo>
                  <a:cubicBezTo>
                    <a:pt x="17" y="131"/>
                    <a:pt x="17" y="131"/>
                    <a:pt x="17" y="131"/>
                  </a:cubicBezTo>
                  <a:cubicBezTo>
                    <a:pt x="36" y="141"/>
                    <a:pt x="56" y="139"/>
                    <a:pt x="76" y="131"/>
                  </a:cubicBezTo>
                  <a:lnTo>
                    <a:pt x="76" y="17"/>
                  </a:lnTo>
                  <a:close/>
                </a:path>
              </a:pathLst>
            </a:custGeom>
            <a:solidFill>
              <a:schemeClr val="bg1"/>
            </a:solidFill>
            <a:ln w="9525">
              <a:noFill/>
            </a:ln>
          </p:spPr>
          <p:txBody>
            <a:bodyPr/>
            <a:p>
              <a:endParaRPr lang="zh-CN" altLang="en-US"/>
            </a:p>
          </p:txBody>
        </p:sp>
        <p:sp>
          <p:nvSpPr>
            <p:cNvPr id="47185" name="Freeform 32"/>
            <p:cNvSpPr>
              <a:spLocks noEditPoints="1"/>
            </p:cNvSpPr>
            <p:nvPr/>
          </p:nvSpPr>
          <p:spPr>
            <a:xfrm>
              <a:off x="24407" y="56136"/>
              <a:ext cx="82373" cy="84814"/>
            </a:xfrm>
            <a:custGeom>
              <a:avLst/>
              <a:gdLst/>
              <a:ahLst/>
              <a:cxnLst>
                <a:cxn ang="0">
                  <a:pos x="0" y="51751184"/>
                </a:cxn>
                <a:cxn ang="0">
                  <a:pos x="50261564" y="51751184"/>
                </a:cxn>
                <a:cxn ang="0">
                  <a:pos x="50261564" y="0"/>
                </a:cxn>
                <a:cxn ang="0">
                  <a:pos x="0" y="0"/>
                </a:cxn>
                <a:cxn ang="0">
                  <a:pos x="0" y="51751184"/>
                </a:cxn>
                <a:cxn ang="0">
                  <a:pos x="0" y="51751184"/>
                </a:cxn>
                <a:cxn ang="0">
                  <a:pos x="8190927" y="21221805"/>
                </a:cxn>
                <a:cxn ang="0">
                  <a:pos x="20476707" y="21221805"/>
                </a:cxn>
                <a:cxn ang="0">
                  <a:pos x="20476707" y="26433900"/>
                </a:cxn>
                <a:cxn ang="0">
                  <a:pos x="8190927" y="26433900"/>
                </a:cxn>
                <a:cxn ang="0">
                  <a:pos x="8190927" y="21221805"/>
                </a:cxn>
                <a:cxn ang="0">
                  <a:pos x="8190927" y="21221805"/>
                </a:cxn>
                <a:cxn ang="0">
                  <a:pos x="30157060" y="21221805"/>
                </a:cxn>
                <a:cxn ang="0">
                  <a:pos x="42442841" y="21221805"/>
                </a:cxn>
                <a:cxn ang="0">
                  <a:pos x="42442841" y="26433900"/>
                </a:cxn>
                <a:cxn ang="0">
                  <a:pos x="30157060" y="26433900"/>
                </a:cxn>
                <a:cxn ang="0">
                  <a:pos x="30157060" y="21221805"/>
                </a:cxn>
              </a:cxnLst>
              <a:pathLst>
                <a:path w="135" h="139">
                  <a:moveTo>
                    <a:pt x="0" y="139"/>
                  </a:moveTo>
                  <a:lnTo>
                    <a:pt x="135" y="139"/>
                  </a:lnTo>
                  <a:lnTo>
                    <a:pt x="135" y="0"/>
                  </a:lnTo>
                  <a:lnTo>
                    <a:pt x="0" y="0"/>
                  </a:lnTo>
                  <a:lnTo>
                    <a:pt x="0" y="139"/>
                  </a:lnTo>
                  <a:close/>
                  <a:moveTo>
                    <a:pt x="22" y="57"/>
                  </a:moveTo>
                  <a:lnTo>
                    <a:pt x="55" y="57"/>
                  </a:lnTo>
                  <a:lnTo>
                    <a:pt x="55" y="71"/>
                  </a:lnTo>
                  <a:lnTo>
                    <a:pt x="22" y="71"/>
                  </a:lnTo>
                  <a:lnTo>
                    <a:pt x="22" y="57"/>
                  </a:lnTo>
                  <a:close/>
                  <a:moveTo>
                    <a:pt x="81" y="57"/>
                  </a:moveTo>
                  <a:lnTo>
                    <a:pt x="114" y="57"/>
                  </a:lnTo>
                  <a:lnTo>
                    <a:pt x="114" y="71"/>
                  </a:lnTo>
                  <a:lnTo>
                    <a:pt x="81" y="71"/>
                  </a:lnTo>
                  <a:lnTo>
                    <a:pt x="81" y="57"/>
                  </a:lnTo>
                  <a:close/>
                </a:path>
              </a:pathLst>
            </a:custGeom>
            <a:solidFill>
              <a:schemeClr val="bg1"/>
            </a:solidFill>
            <a:ln w="9525">
              <a:noFill/>
            </a:ln>
          </p:spPr>
          <p:txBody>
            <a:bodyPr/>
            <a:p>
              <a:endParaRPr lang="zh-CN" altLang="en-US"/>
            </a:p>
          </p:txBody>
        </p:sp>
        <p:sp>
          <p:nvSpPr>
            <p:cNvPr id="47186" name="Freeform 33"/>
            <p:cNvSpPr>
              <a:spLocks noEditPoints="1"/>
            </p:cNvSpPr>
            <p:nvPr/>
          </p:nvSpPr>
          <p:spPr>
            <a:xfrm>
              <a:off x="167186" y="129356"/>
              <a:ext cx="135458" cy="230644"/>
            </a:xfrm>
            <a:custGeom>
              <a:avLst/>
              <a:gdLst/>
              <a:ahLst/>
              <a:cxnLst>
                <a:cxn ang="0">
                  <a:pos x="18688881" y="0"/>
                </a:cxn>
                <a:cxn ang="0">
                  <a:pos x="176511861" y="0"/>
                </a:cxn>
                <a:cxn ang="0">
                  <a:pos x="195200742" y="0"/>
                </a:cxn>
                <a:cxn ang="0">
                  <a:pos x="195200742" y="16623666"/>
                </a:cxn>
                <a:cxn ang="0">
                  <a:pos x="195200742" y="282606652"/>
                </a:cxn>
                <a:cxn ang="0">
                  <a:pos x="195200742" y="295075843"/>
                </a:cxn>
                <a:cxn ang="0">
                  <a:pos x="184818031" y="299231760"/>
                </a:cxn>
                <a:cxn ang="0">
                  <a:pos x="8306169" y="299231760"/>
                </a:cxn>
                <a:cxn ang="0">
                  <a:pos x="0" y="292997164"/>
                </a:cxn>
                <a:cxn ang="0">
                  <a:pos x="0" y="282606652"/>
                </a:cxn>
                <a:cxn ang="0">
                  <a:pos x="0" y="16623666"/>
                </a:cxn>
                <a:cxn ang="0">
                  <a:pos x="0" y="0"/>
                </a:cxn>
                <a:cxn ang="0">
                  <a:pos x="18688881" y="0"/>
                </a:cxn>
                <a:cxn ang="0">
                  <a:pos x="157821539" y="35326012"/>
                </a:cxn>
                <a:cxn ang="0">
                  <a:pos x="35302660" y="35326012"/>
                </a:cxn>
                <a:cxn ang="0">
                  <a:pos x="35302660" y="272217581"/>
                </a:cxn>
                <a:cxn ang="0">
                  <a:pos x="157821539" y="272217581"/>
                </a:cxn>
                <a:cxn ang="0">
                  <a:pos x="157821539" y="35326012"/>
                </a:cxn>
              </a:cxnLst>
              <a:pathLst>
                <a:path w="94" h="160">
                  <a:moveTo>
                    <a:pt x="9" y="0"/>
                  </a:moveTo>
                  <a:cubicBezTo>
                    <a:pt x="85" y="0"/>
                    <a:pt x="85" y="0"/>
                    <a:pt x="85" y="0"/>
                  </a:cubicBezTo>
                  <a:cubicBezTo>
                    <a:pt x="94" y="0"/>
                    <a:pt x="94" y="0"/>
                    <a:pt x="94" y="0"/>
                  </a:cubicBezTo>
                  <a:cubicBezTo>
                    <a:pt x="94" y="8"/>
                    <a:pt x="94" y="8"/>
                    <a:pt x="94" y="8"/>
                  </a:cubicBezTo>
                  <a:cubicBezTo>
                    <a:pt x="94" y="136"/>
                    <a:pt x="94" y="136"/>
                    <a:pt x="94" y="136"/>
                  </a:cubicBezTo>
                  <a:cubicBezTo>
                    <a:pt x="94" y="142"/>
                    <a:pt x="94" y="142"/>
                    <a:pt x="94" y="142"/>
                  </a:cubicBezTo>
                  <a:cubicBezTo>
                    <a:pt x="89" y="144"/>
                    <a:pt x="89" y="144"/>
                    <a:pt x="89" y="144"/>
                  </a:cubicBezTo>
                  <a:cubicBezTo>
                    <a:pt x="61" y="158"/>
                    <a:pt x="33" y="160"/>
                    <a:pt x="4" y="144"/>
                  </a:cubicBezTo>
                  <a:cubicBezTo>
                    <a:pt x="0" y="141"/>
                    <a:pt x="0" y="141"/>
                    <a:pt x="0" y="141"/>
                  </a:cubicBezTo>
                  <a:cubicBezTo>
                    <a:pt x="0" y="136"/>
                    <a:pt x="0" y="136"/>
                    <a:pt x="0" y="136"/>
                  </a:cubicBezTo>
                  <a:cubicBezTo>
                    <a:pt x="0" y="8"/>
                    <a:pt x="0" y="8"/>
                    <a:pt x="0" y="8"/>
                  </a:cubicBezTo>
                  <a:cubicBezTo>
                    <a:pt x="0" y="0"/>
                    <a:pt x="0" y="0"/>
                    <a:pt x="0" y="0"/>
                  </a:cubicBezTo>
                  <a:cubicBezTo>
                    <a:pt x="9" y="0"/>
                    <a:pt x="9" y="0"/>
                    <a:pt x="9" y="0"/>
                  </a:cubicBezTo>
                  <a:close/>
                  <a:moveTo>
                    <a:pt x="76" y="17"/>
                  </a:moveTo>
                  <a:cubicBezTo>
                    <a:pt x="17" y="17"/>
                    <a:pt x="17" y="17"/>
                    <a:pt x="17" y="17"/>
                  </a:cubicBezTo>
                  <a:cubicBezTo>
                    <a:pt x="17" y="131"/>
                    <a:pt x="17" y="131"/>
                    <a:pt x="17" y="131"/>
                  </a:cubicBezTo>
                  <a:cubicBezTo>
                    <a:pt x="37" y="141"/>
                    <a:pt x="57" y="139"/>
                    <a:pt x="76" y="131"/>
                  </a:cubicBezTo>
                  <a:lnTo>
                    <a:pt x="76" y="17"/>
                  </a:lnTo>
                  <a:close/>
                </a:path>
              </a:pathLst>
            </a:custGeom>
            <a:solidFill>
              <a:schemeClr val="bg1"/>
            </a:solidFill>
            <a:ln w="9525">
              <a:noFill/>
            </a:ln>
          </p:spPr>
          <p:txBody>
            <a:bodyPr/>
            <a:p>
              <a:endParaRPr lang="zh-CN" altLang="en-US"/>
            </a:p>
          </p:txBody>
        </p:sp>
        <p:sp>
          <p:nvSpPr>
            <p:cNvPr id="47187" name="Freeform 34"/>
            <p:cNvSpPr>
              <a:spLocks noEditPoints="1"/>
            </p:cNvSpPr>
            <p:nvPr/>
          </p:nvSpPr>
          <p:spPr>
            <a:xfrm>
              <a:off x="167186" y="0"/>
              <a:ext cx="135458" cy="120813"/>
            </a:xfrm>
            <a:custGeom>
              <a:avLst/>
              <a:gdLst/>
              <a:ahLst/>
              <a:cxnLst>
                <a:cxn ang="0">
                  <a:pos x="176511861" y="173759297"/>
                </a:cxn>
                <a:cxn ang="0">
                  <a:pos x="18688881" y="173759297"/>
                </a:cxn>
                <a:cxn ang="0">
                  <a:pos x="0" y="173759297"/>
                </a:cxn>
                <a:cxn ang="0">
                  <a:pos x="0" y="157210793"/>
                </a:cxn>
                <a:cxn ang="0">
                  <a:pos x="0" y="49645514"/>
                </a:cxn>
                <a:cxn ang="0">
                  <a:pos x="0" y="39303058"/>
                </a:cxn>
                <a:cxn ang="0">
                  <a:pos x="10382712" y="35165213"/>
                </a:cxn>
                <a:cxn ang="0">
                  <a:pos x="184818031" y="35165213"/>
                </a:cxn>
                <a:cxn ang="0">
                  <a:pos x="195200742" y="39303058"/>
                </a:cxn>
                <a:cxn ang="0">
                  <a:pos x="195200742" y="49645514"/>
                </a:cxn>
                <a:cxn ang="0">
                  <a:pos x="195200742" y="157210793"/>
                </a:cxn>
                <a:cxn ang="0">
                  <a:pos x="195200742" y="173759297"/>
                </a:cxn>
                <a:cxn ang="0">
                  <a:pos x="176511861" y="173759297"/>
                </a:cxn>
                <a:cxn ang="0">
                  <a:pos x="35302660" y="138594085"/>
                </a:cxn>
                <a:cxn ang="0">
                  <a:pos x="157821539" y="138594085"/>
                </a:cxn>
                <a:cxn ang="0">
                  <a:pos x="157821539" y="59987969"/>
                </a:cxn>
                <a:cxn ang="0">
                  <a:pos x="35302660" y="62057611"/>
                </a:cxn>
                <a:cxn ang="0">
                  <a:pos x="35302660" y="138594085"/>
                </a:cxn>
              </a:cxnLst>
              <a:pathLst>
                <a:path w="94" h="84">
                  <a:moveTo>
                    <a:pt x="85" y="84"/>
                  </a:moveTo>
                  <a:cubicBezTo>
                    <a:pt x="9" y="84"/>
                    <a:pt x="9" y="84"/>
                    <a:pt x="9" y="84"/>
                  </a:cubicBezTo>
                  <a:cubicBezTo>
                    <a:pt x="0" y="84"/>
                    <a:pt x="0" y="84"/>
                    <a:pt x="0" y="84"/>
                  </a:cubicBezTo>
                  <a:cubicBezTo>
                    <a:pt x="0" y="76"/>
                    <a:pt x="0" y="76"/>
                    <a:pt x="0" y="76"/>
                  </a:cubicBezTo>
                  <a:cubicBezTo>
                    <a:pt x="0" y="24"/>
                    <a:pt x="0" y="24"/>
                    <a:pt x="0" y="24"/>
                  </a:cubicBezTo>
                  <a:cubicBezTo>
                    <a:pt x="0" y="19"/>
                    <a:pt x="0" y="19"/>
                    <a:pt x="0" y="19"/>
                  </a:cubicBezTo>
                  <a:cubicBezTo>
                    <a:pt x="5" y="17"/>
                    <a:pt x="5" y="17"/>
                    <a:pt x="5" y="17"/>
                  </a:cubicBezTo>
                  <a:cubicBezTo>
                    <a:pt x="33" y="3"/>
                    <a:pt x="61" y="0"/>
                    <a:pt x="89" y="17"/>
                  </a:cubicBezTo>
                  <a:cubicBezTo>
                    <a:pt x="94" y="19"/>
                    <a:pt x="94" y="19"/>
                    <a:pt x="94" y="19"/>
                  </a:cubicBezTo>
                  <a:cubicBezTo>
                    <a:pt x="94" y="24"/>
                    <a:pt x="94" y="24"/>
                    <a:pt x="94" y="24"/>
                  </a:cubicBezTo>
                  <a:cubicBezTo>
                    <a:pt x="94" y="76"/>
                    <a:pt x="94" y="76"/>
                    <a:pt x="94" y="76"/>
                  </a:cubicBezTo>
                  <a:cubicBezTo>
                    <a:pt x="94" y="84"/>
                    <a:pt x="94" y="84"/>
                    <a:pt x="94" y="84"/>
                  </a:cubicBezTo>
                  <a:cubicBezTo>
                    <a:pt x="85" y="84"/>
                    <a:pt x="85" y="84"/>
                    <a:pt x="85" y="84"/>
                  </a:cubicBezTo>
                  <a:close/>
                  <a:moveTo>
                    <a:pt x="17" y="67"/>
                  </a:moveTo>
                  <a:cubicBezTo>
                    <a:pt x="76" y="67"/>
                    <a:pt x="76" y="67"/>
                    <a:pt x="76" y="67"/>
                  </a:cubicBezTo>
                  <a:cubicBezTo>
                    <a:pt x="76" y="29"/>
                    <a:pt x="76" y="29"/>
                    <a:pt x="76" y="29"/>
                  </a:cubicBezTo>
                  <a:cubicBezTo>
                    <a:pt x="57" y="20"/>
                    <a:pt x="37" y="21"/>
                    <a:pt x="17" y="30"/>
                  </a:cubicBezTo>
                  <a:lnTo>
                    <a:pt x="17" y="67"/>
                  </a:lnTo>
                  <a:close/>
                </a:path>
              </a:pathLst>
            </a:custGeom>
            <a:solidFill>
              <a:schemeClr val="bg1"/>
            </a:solidFill>
            <a:ln w="9525">
              <a:noFill/>
            </a:ln>
          </p:spPr>
          <p:txBody>
            <a:bodyPr/>
            <a:p>
              <a:endParaRPr lang="zh-CN" altLang="en-US"/>
            </a:p>
          </p:txBody>
        </p:sp>
      </p:grpSp>
      <p:sp>
        <p:nvSpPr>
          <p:cNvPr id="43093" name="Freeform 21"/>
          <p:cNvSpPr>
            <a:spLocks noChangeAspect="1" noEditPoints="1"/>
          </p:cNvSpPr>
          <p:nvPr/>
        </p:nvSpPr>
        <p:spPr>
          <a:xfrm>
            <a:off x="2463800" y="4192588"/>
            <a:ext cx="258763" cy="250825"/>
          </a:xfrm>
          <a:custGeom>
            <a:avLst/>
            <a:gdLst/>
            <a:ahLst/>
            <a:cxnLst>
              <a:cxn ang="0">
                <a:pos x="50259100" y="0"/>
              </a:cxn>
              <a:cxn ang="0">
                <a:pos x="255486517" y="0"/>
              </a:cxn>
              <a:cxn ang="0">
                <a:pos x="305745617" y="49921240"/>
              </a:cxn>
              <a:cxn ang="0">
                <a:pos x="305745617" y="174723753"/>
              </a:cxn>
              <a:cxn ang="0">
                <a:pos x="228960355" y="174723753"/>
              </a:cxn>
              <a:cxn ang="0">
                <a:pos x="228960355" y="144217310"/>
              </a:cxn>
              <a:cxn ang="0">
                <a:pos x="146589830" y="210777786"/>
              </a:cxn>
              <a:cxn ang="0">
                <a:pos x="228960355" y="277339440"/>
              </a:cxn>
              <a:cxn ang="0">
                <a:pos x="228960355" y="248219011"/>
              </a:cxn>
              <a:cxn ang="0">
                <a:pos x="305745617" y="248219011"/>
              </a:cxn>
              <a:cxn ang="0">
                <a:pos x="255486517" y="295367045"/>
              </a:cxn>
              <a:cxn ang="0">
                <a:pos x="50259100" y="295367045"/>
              </a:cxn>
              <a:cxn ang="0">
                <a:pos x="0" y="244058613"/>
              </a:cxn>
              <a:cxn ang="0">
                <a:pos x="0" y="49921240"/>
              </a:cxn>
              <a:cxn ang="0">
                <a:pos x="50259100" y="0"/>
              </a:cxn>
              <a:cxn ang="0">
                <a:pos x="240128519" y="26347223"/>
              </a:cxn>
              <a:cxn ang="0">
                <a:pos x="64220487" y="26347223"/>
              </a:cxn>
              <a:cxn ang="0">
                <a:pos x="64220487" y="119256100"/>
              </a:cxn>
              <a:cxn ang="0">
                <a:pos x="240128519" y="119256100"/>
              </a:cxn>
              <a:cxn ang="0">
                <a:pos x="240128519" y="26347223"/>
              </a:cxn>
              <a:cxn ang="0">
                <a:pos x="129837585" y="41600445"/>
              </a:cxn>
              <a:cxn ang="0">
                <a:pos x="90746648" y="41600445"/>
              </a:cxn>
              <a:cxn ang="0">
                <a:pos x="90746648" y="99842481"/>
              </a:cxn>
              <a:cxn ang="0">
                <a:pos x="129837585" y="99842481"/>
              </a:cxn>
              <a:cxn ang="0">
                <a:pos x="129837585" y="41600445"/>
              </a:cxn>
              <a:cxn ang="0">
                <a:pos x="30713632" y="232965789"/>
              </a:cxn>
              <a:cxn ang="0">
                <a:pos x="30713632" y="264859424"/>
              </a:cxn>
              <a:cxn ang="0">
                <a:pos x="60031834" y="264859424"/>
              </a:cxn>
              <a:cxn ang="0">
                <a:pos x="60031834" y="232965789"/>
              </a:cxn>
              <a:cxn ang="0">
                <a:pos x="30713632" y="232965789"/>
              </a:cxn>
            </a:cxnLst>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w="9525">
            <a:noFill/>
          </a:ln>
        </p:spPr>
        <p:txBody>
          <a:bodyPr/>
          <a:p>
            <a:endParaRPr lang="zh-CN" altLang="en-US"/>
          </a:p>
        </p:txBody>
      </p:sp>
      <p:cxnSp>
        <p:nvCxnSpPr>
          <p:cNvPr id="43094" name="直接连接符 93"/>
          <p:cNvCxnSpPr>
            <a:stCxn id="47117" idx="3"/>
          </p:cNvCxnSpPr>
          <p:nvPr/>
        </p:nvCxnSpPr>
        <p:spPr>
          <a:xfrm flipV="1">
            <a:off x="3243263" y="2165350"/>
            <a:ext cx="2265362" cy="0"/>
          </a:xfrm>
          <a:prstGeom prst="line">
            <a:avLst/>
          </a:prstGeom>
          <a:ln w="12700" cap="flat" cmpd="sng">
            <a:solidFill>
              <a:schemeClr val="tx1"/>
            </a:solidFill>
            <a:prstDash val="solid"/>
            <a:round/>
            <a:headEnd type="oval" w="med" len="med"/>
            <a:tailEnd type="oval" w="med" len="med"/>
          </a:ln>
        </p:spPr>
      </p:cxnSp>
      <p:grpSp>
        <p:nvGrpSpPr>
          <p:cNvPr id="43095" name="组合 94"/>
          <p:cNvGrpSpPr/>
          <p:nvPr/>
        </p:nvGrpSpPr>
        <p:grpSpPr>
          <a:xfrm>
            <a:off x="5791200" y="2060575"/>
            <a:ext cx="220663" cy="220663"/>
            <a:chOff x="0" y="0"/>
            <a:chExt cx="220522" cy="220522"/>
          </a:xfrm>
        </p:grpSpPr>
        <p:sp>
          <p:nvSpPr>
            <p:cNvPr id="47191" name="椭圆 95"/>
            <p:cNvSpPr/>
            <p:nvPr/>
          </p:nvSpPr>
          <p:spPr>
            <a:xfrm>
              <a:off x="0" y="0"/>
              <a:ext cx="220522" cy="220522"/>
            </a:xfrm>
            <a:prstGeom prst="ellipse">
              <a:avLst/>
            </a:prstGeom>
            <a:noFill/>
            <a:ln w="25400" cap="flat" cmpd="sng">
              <a:solidFill>
                <a:schemeClr val="bg2"/>
              </a:solidFill>
              <a:prstDash val="solid"/>
              <a:round/>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92" name="椭圆 96"/>
            <p:cNvSpPr/>
            <p:nvPr/>
          </p:nvSpPr>
          <p:spPr>
            <a:xfrm>
              <a:off x="44805" y="44805"/>
              <a:ext cx="130911" cy="130911"/>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3098" name="矩形 97"/>
          <p:cNvSpPr/>
          <p:nvPr/>
        </p:nvSpPr>
        <p:spPr>
          <a:xfrm>
            <a:off x="6011863" y="1971675"/>
            <a:ext cx="2016125" cy="400050"/>
          </a:xfrm>
          <a:prstGeom prst="rect">
            <a:avLst/>
          </a:prstGeom>
          <a:noFill/>
          <a:ln w="9525">
            <a:noFill/>
          </a:ln>
        </p:spPr>
        <p:txBody>
          <a:bodyPr anchor="t">
            <a:spAutoFit/>
          </a:bodyPr>
          <a:p>
            <a:pPr algn="just">
              <a:lnSpc>
                <a:spcPts val="1200"/>
              </a:lnSpc>
            </a:pPr>
            <a:r>
              <a:rPr lang="zh-CN" altLang="en-US" sz="1000" dirty="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dirty="0">
              <a:solidFill>
                <a:srgbClr val="000000"/>
              </a:solidFill>
              <a:latin typeface="微软雅黑" panose="020B0503020204020204" pitchFamily="34" charset="-122"/>
              <a:ea typeface="微软雅黑" panose="020B0503020204020204" pitchFamily="34" charset="-122"/>
            </a:endParaRPr>
          </a:p>
        </p:txBody>
      </p:sp>
      <p:cxnSp>
        <p:nvCxnSpPr>
          <p:cNvPr id="43099" name="直接连接符 98"/>
          <p:cNvCxnSpPr>
            <a:stCxn id="47120" idx="3"/>
          </p:cNvCxnSpPr>
          <p:nvPr/>
        </p:nvCxnSpPr>
        <p:spPr>
          <a:xfrm>
            <a:off x="3457575" y="2700338"/>
            <a:ext cx="2051050" cy="0"/>
          </a:xfrm>
          <a:prstGeom prst="line">
            <a:avLst/>
          </a:prstGeom>
          <a:ln w="12700" cap="flat" cmpd="sng">
            <a:solidFill>
              <a:schemeClr val="tx1"/>
            </a:solidFill>
            <a:prstDash val="solid"/>
            <a:round/>
            <a:headEnd type="oval" w="med" len="med"/>
            <a:tailEnd type="oval" w="med" len="med"/>
          </a:ln>
        </p:spPr>
      </p:cxnSp>
      <p:grpSp>
        <p:nvGrpSpPr>
          <p:cNvPr id="43100" name="组合 99"/>
          <p:cNvGrpSpPr/>
          <p:nvPr/>
        </p:nvGrpSpPr>
        <p:grpSpPr>
          <a:xfrm>
            <a:off x="5791200" y="2595563"/>
            <a:ext cx="220663" cy="220662"/>
            <a:chOff x="0" y="0"/>
            <a:chExt cx="220522" cy="220522"/>
          </a:xfrm>
        </p:grpSpPr>
        <p:sp>
          <p:nvSpPr>
            <p:cNvPr id="47196" name="椭圆 100"/>
            <p:cNvSpPr/>
            <p:nvPr/>
          </p:nvSpPr>
          <p:spPr>
            <a:xfrm>
              <a:off x="0" y="0"/>
              <a:ext cx="220522" cy="220522"/>
            </a:xfrm>
            <a:prstGeom prst="ellipse">
              <a:avLst/>
            </a:prstGeom>
            <a:noFill/>
            <a:ln w="25400" cap="flat" cmpd="sng">
              <a:solidFill>
                <a:schemeClr val="bg2"/>
              </a:solidFill>
              <a:prstDash val="solid"/>
              <a:round/>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197" name="椭圆 101"/>
            <p:cNvSpPr/>
            <p:nvPr/>
          </p:nvSpPr>
          <p:spPr>
            <a:xfrm>
              <a:off x="44805" y="44805"/>
              <a:ext cx="130911" cy="130911"/>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3103" name="矩形 102"/>
          <p:cNvSpPr/>
          <p:nvPr/>
        </p:nvSpPr>
        <p:spPr>
          <a:xfrm>
            <a:off x="6011863" y="2505075"/>
            <a:ext cx="2016125" cy="401638"/>
          </a:xfrm>
          <a:prstGeom prst="rect">
            <a:avLst/>
          </a:prstGeom>
          <a:noFill/>
          <a:ln w="9525">
            <a:noFill/>
          </a:ln>
        </p:spPr>
        <p:txBody>
          <a:bodyPr anchor="t">
            <a:spAutoFit/>
          </a:bodyPr>
          <a:p>
            <a:pPr algn="just">
              <a:lnSpc>
                <a:spcPts val="1200"/>
              </a:lnSpc>
            </a:pPr>
            <a:r>
              <a:rPr lang="zh-CN" altLang="en-US" sz="1000" dirty="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dirty="0">
              <a:solidFill>
                <a:srgbClr val="000000"/>
              </a:solidFill>
              <a:latin typeface="微软雅黑" panose="020B0503020204020204" pitchFamily="34" charset="-122"/>
              <a:ea typeface="微软雅黑" panose="020B0503020204020204" pitchFamily="34" charset="-122"/>
            </a:endParaRPr>
          </a:p>
        </p:txBody>
      </p:sp>
      <p:cxnSp>
        <p:nvCxnSpPr>
          <p:cNvPr id="43104" name="直接连接符 103"/>
          <p:cNvCxnSpPr>
            <a:stCxn id="47123" idx="3"/>
          </p:cNvCxnSpPr>
          <p:nvPr/>
        </p:nvCxnSpPr>
        <p:spPr>
          <a:xfrm flipV="1">
            <a:off x="3673475" y="3240088"/>
            <a:ext cx="1835150" cy="0"/>
          </a:xfrm>
          <a:prstGeom prst="line">
            <a:avLst/>
          </a:prstGeom>
          <a:ln w="12700" cap="flat" cmpd="sng">
            <a:solidFill>
              <a:schemeClr val="tx1"/>
            </a:solidFill>
            <a:prstDash val="solid"/>
            <a:round/>
            <a:headEnd type="oval" w="med" len="med"/>
            <a:tailEnd type="oval" w="med" len="med"/>
          </a:ln>
        </p:spPr>
      </p:cxnSp>
      <p:grpSp>
        <p:nvGrpSpPr>
          <p:cNvPr id="43105" name="组合 104"/>
          <p:cNvGrpSpPr/>
          <p:nvPr/>
        </p:nvGrpSpPr>
        <p:grpSpPr>
          <a:xfrm>
            <a:off x="5791200" y="3135313"/>
            <a:ext cx="220663" cy="220662"/>
            <a:chOff x="0" y="0"/>
            <a:chExt cx="220522" cy="220522"/>
          </a:xfrm>
        </p:grpSpPr>
        <p:sp>
          <p:nvSpPr>
            <p:cNvPr id="47201" name="椭圆 105"/>
            <p:cNvSpPr/>
            <p:nvPr/>
          </p:nvSpPr>
          <p:spPr>
            <a:xfrm>
              <a:off x="0" y="0"/>
              <a:ext cx="220522" cy="220522"/>
            </a:xfrm>
            <a:prstGeom prst="ellipse">
              <a:avLst/>
            </a:prstGeom>
            <a:noFill/>
            <a:ln w="25400" cap="flat" cmpd="sng">
              <a:solidFill>
                <a:schemeClr val="bg2"/>
              </a:solidFill>
              <a:prstDash val="solid"/>
              <a:round/>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202" name="椭圆 106"/>
            <p:cNvSpPr/>
            <p:nvPr/>
          </p:nvSpPr>
          <p:spPr>
            <a:xfrm>
              <a:off x="44805" y="44805"/>
              <a:ext cx="130911" cy="130911"/>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3108" name="矩形 107"/>
          <p:cNvSpPr/>
          <p:nvPr/>
        </p:nvSpPr>
        <p:spPr>
          <a:xfrm>
            <a:off x="6011863" y="3044825"/>
            <a:ext cx="2016125" cy="400050"/>
          </a:xfrm>
          <a:prstGeom prst="rect">
            <a:avLst/>
          </a:prstGeom>
          <a:noFill/>
          <a:ln w="9525">
            <a:noFill/>
          </a:ln>
        </p:spPr>
        <p:txBody>
          <a:bodyPr anchor="t">
            <a:spAutoFit/>
          </a:bodyPr>
          <a:p>
            <a:pPr algn="just">
              <a:lnSpc>
                <a:spcPts val="1200"/>
              </a:lnSpc>
            </a:pPr>
            <a:r>
              <a:rPr lang="zh-CN" altLang="en-US" sz="1000" dirty="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dirty="0">
              <a:solidFill>
                <a:srgbClr val="000000"/>
              </a:solidFill>
              <a:latin typeface="微软雅黑" panose="020B0503020204020204" pitchFamily="34" charset="-122"/>
              <a:ea typeface="微软雅黑" panose="020B0503020204020204" pitchFamily="34" charset="-122"/>
            </a:endParaRPr>
          </a:p>
        </p:txBody>
      </p:sp>
      <p:cxnSp>
        <p:nvCxnSpPr>
          <p:cNvPr id="43109" name="直接连接符 108"/>
          <p:cNvCxnSpPr>
            <a:stCxn id="47126" idx="3"/>
          </p:cNvCxnSpPr>
          <p:nvPr/>
        </p:nvCxnSpPr>
        <p:spPr>
          <a:xfrm>
            <a:off x="3889375" y="3775075"/>
            <a:ext cx="1619250" cy="0"/>
          </a:xfrm>
          <a:prstGeom prst="line">
            <a:avLst/>
          </a:prstGeom>
          <a:ln w="12700" cap="flat" cmpd="sng">
            <a:solidFill>
              <a:schemeClr val="tx1"/>
            </a:solidFill>
            <a:prstDash val="solid"/>
            <a:round/>
            <a:headEnd type="oval" w="med" len="med"/>
            <a:tailEnd type="oval" w="med" len="med"/>
          </a:ln>
        </p:spPr>
      </p:cxnSp>
      <p:grpSp>
        <p:nvGrpSpPr>
          <p:cNvPr id="43110" name="组合 109"/>
          <p:cNvGrpSpPr/>
          <p:nvPr/>
        </p:nvGrpSpPr>
        <p:grpSpPr>
          <a:xfrm>
            <a:off x="5791200" y="3670300"/>
            <a:ext cx="220663" cy="220663"/>
            <a:chOff x="0" y="0"/>
            <a:chExt cx="220522" cy="220522"/>
          </a:xfrm>
        </p:grpSpPr>
        <p:sp>
          <p:nvSpPr>
            <p:cNvPr id="47206" name="椭圆 110"/>
            <p:cNvSpPr/>
            <p:nvPr/>
          </p:nvSpPr>
          <p:spPr>
            <a:xfrm>
              <a:off x="0" y="0"/>
              <a:ext cx="220522" cy="220522"/>
            </a:xfrm>
            <a:prstGeom prst="ellipse">
              <a:avLst/>
            </a:prstGeom>
            <a:noFill/>
            <a:ln w="25400" cap="flat" cmpd="sng">
              <a:solidFill>
                <a:schemeClr val="bg2"/>
              </a:solidFill>
              <a:prstDash val="solid"/>
              <a:round/>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207" name="椭圆 111"/>
            <p:cNvSpPr/>
            <p:nvPr/>
          </p:nvSpPr>
          <p:spPr>
            <a:xfrm>
              <a:off x="44805" y="44805"/>
              <a:ext cx="130911" cy="130911"/>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3113" name="矩形 112"/>
          <p:cNvSpPr/>
          <p:nvPr/>
        </p:nvSpPr>
        <p:spPr>
          <a:xfrm>
            <a:off x="6011863" y="3579813"/>
            <a:ext cx="2016125" cy="400050"/>
          </a:xfrm>
          <a:prstGeom prst="rect">
            <a:avLst/>
          </a:prstGeom>
          <a:noFill/>
          <a:ln w="9525">
            <a:noFill/>
          </a:ln>
        </p:spPr>
        <p:txBody>
          <a:bodyPr anchor="t">
            <a:spAutoFit/>
          </a:bodyPr>
          <a:p>
            <a:pPr algn="just">
              <a:lnSpc>
                <a:spcPts val="1200"/>
              </a:lnSpc>
            </a:pPr>
            <a:r>
              <a:rPr lang="zh-CN" altLang="en-US" sz="1000" dirty="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dirty="0">
              <a:solidFill>
                <a:srgbClr val="000000"/>
              </a:solidFill>
              <a:latin typeface="微软雅黑" panose="020B0503020204020204" pitchFamily="34" charset="-122"/>
              <a:ea typeface="微软雅黑" panose="020B0503020204020204" pitchFamily="34" charset="-122"/>
            </a:endParaRPr>
          </a:p>
        </p:txBody>
      </p:sp>
      <p:cxnSp>
        <p:nvCxnSpPr>
          <p:cNvPr id="43114" name="直接连接符 113"/>
          <p:cNvCxnSpPr>
            <a:stCxn id="47129" idx="3"/>
          </p:cNvCxnSpPr>
          <p:nvPr/>
        </p:nvCxnSpPr>
        <p:spPr>
          <a:xfrm>
            <a:off x="4113213" y="4310063"/>
            <a:ext cx="1395412" cy="0"/>
          </a:xfrm>
          <a:prstGeom prst="line">
            <a:avLst/>
          </a:prstGeom>
          <a:ln w="12700" cap="flat" cmpd="sng">
            <a:solidFill>
              <a:schemeClr val="tx1"/>
            </a:solidFill>
            <a:prstDash val="solid"/>
            <a:round/>
            <a:headEnd type="oval" w="med" len="med"/>
            <a:tailEnd type="oval" w="med" len="med"/>
          </a:ln>
        </p:spPr>
      </p:cxnSp>
      <p:grpSp>
        <p:nvGrpSpPr>
          <p:cNvPr id="43115" name="组合 114"/>
          <p:cNvGrpSpPr/>
          <p:nvPr/>
        </p:nvGrpSpPr>
        <p:grpSpPr>
          <a:xfrm>
            <a:off x="5791200" y="4205288"/>
            <a:ext cx="220663" cy="220662"/>
            <a:chOff x="0" y="0"/>
            <a:chExt cx="220522" cy="220522"/>
          </a:xfrm>
        </p:grpSpPr>
        <p:sp>
          <p:nvSpPr>
            <p:cNvPr id="47211" name="椭圆 115"/>
            <p:cNvSpPr/>
            <p:nvPr/>
          </p:nvSpPr>
          <p:spPr>
            <a:xfrm>
              <a:off x="0" y="0"/>
              <a:ext cx="220522" cy="220522"/>
            </a:xfrm>
            <a:prstGeom prst="ellipse">
              <a:avLst/>
            </a:prstGeom>
            <a:noFill/>
            <a:ln w="25400" cap="flat" cmpd="sng">
              <a:solidFill>
                <a:schemeClr val="bg2"/>
              </a:solidFill>
              <a:prstDash val="solid"/>
              <a:round/>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7212" name="椭圆 116"/>
            <p:cNvSpPr/>
            <p:nvPr/>
          </p:nvSpPr>
          <p:spPr>
            <a:xfrm>
              <a:off x="44805" y="44805"/>
              <a:ext cx="130911" cy="130911"/>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3118" name="矩形 117"/>
          <p:cNvSpPr/>
          <p:nvPr/>
        </p:nvSpPr>
        <p:spPr>
          <a:xfrm>
            <a:off x="6011863" y="4116388"/>
            <a:ext cx="2016125" cy="400050"/>
          </a:xfrm>
          <a:prstGeom prst="rect">
            <a:avLst/>
          </a:prstGeom>
          <a:noFill/>
          <a:ln w="9525">
            <a:noFill/>
          </a:ln>
        </p:spPr>
        <p:txBody>
          <a:bodyPr anchor="t">
            <a:spAutoFit/>
          </a:bodyPr>
          <a:p>
            <a:pPr algn="just">
              <a:lnSpc>
                <a:spcPts val="1200"/>
              </a:lnSpc>
            </a:pPr>
            <a:r>
              <a:rPr lang="zh-CN" altLang="en-US" sz="1000" dirty="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1000" fill="hold"/>
                                        <p:tgtEl>
                                          <p:spTgt spid="43010"/>
                                        </p:tgtEl>
                                        <p:attrNameLst>
                                          <p:attrName>ppt_w</p:attrName>
                                        </p:attrNameLst>
                                      </p:cBhvr>
                                      <p:tavLst>
                                        <p:tav tm="0">
                                          <p:val>
                                            <p:fltVal val="0.000000"/>
                                          </p:val>
                                        </p:tav>
                                        <p:tav tm="100000">
                                          <p:val>
                                            <p:strVal val="#ppt_w"/>
                                          </p:val>
                                        </p:tav>
                                      </p:tavLst>
                                    </p:anim>
                                    <p:anim calcmode="lin" valueType="num">
                                      <p:cBhvr>
                                        <p:cTn id="8" dur="1000" fill="hold"/>
                                        <p:tgtEl>
                                          <p:spTgt spid="43010"/>
                                        </p:tgtEl>
                                        <p:attrNameLst>
                                          <p:attrName>ppt_h</p:attrName>
                                        </p:attrNameLst>
                                      </p:cBhvr>
                                      <p:tavLst>
                                        <p:tav tm="0">
                                          <p:val>
                                            <p:fltVal val="0.000000"/>
                                          </p:val>
                                        </p:tav>
                                        <p:tav tm="100000">
                                          <p:val>
                                            <p:strVal val="#ppt_h"/>
                                          </p:val>
                                        </p:tav>
                                      </p:tavLst>
                                    </p:anim>
                                    <p:anim calcmode="lin" valueType="num">
                                      <p:cBhvr>
                                        <p:cTn id="9" dur="1000" fill="hold"/>
                                        <p:tgtEl>
                                          <p:spTgt spid="4301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3010"/>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43021"/>
                                        </p:tgtEl>
                                        <p:attrNameLst>
                                          <p:attrName>style.visibility</p:attrName>
                                        </p:attrNameLst>
                                      </p:cBhvr>
                                      <p:to>
                                        <p:strVal val="visible"/>
                                      </p:to>
                                    </p:set>
                                    <p:animEffect transition="in" filter="wipe(up)">
                                      <p:cBhvr>
                                        <p:cTn id="14" dur="500"/>
                                        <p:tgtEl>
                                          <p:spTgt spid="43021"/>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43024"/>
                                        </p:tgtEl>
                                        <p:attrNameLst>
                                          <p:attrName>style.visibility</p:attrName>
                                        </p:attrNameLst>
                                      </p:cBhvr>
                                      <p:to>
                                        <p:strVal val="visible"/>
                                      </p:to>
                                    </p:set>
                                    <p:animEffect transition="in" filter="wipe(up)">
                                      <p:cBhvr>
                                        <p:cTn id="18" dur="500"/>
                                        <p:tgtEl>
                                          <p:spTgt spid="43024"/>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43027"/>
                                        </p:tgtEl>
                                        <p:attrNameLst>
                                          <p:attrName>style.visibility</p:attrName>
                                        </p:attrNameLst>
                                      </p:cBhvr>
                                      <p:to>
                                        <p:strVal val="visible"/>
                                      </p:to>
                                    </p:set>
                                    <p:animEffect transition="in" filter="wipe(up)">
                                      <p:cBhvr>
                                        <p:cTn id="22" dur="500"/>
                                        <p:tgtEl>
                                          <p:spTgt spid="43027"/>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43030"/>
                                        </p:tgtEl>
                                        <p:attrNameLst>
                                          <p:attrName>style.visibility</p:attrName>
                                        </p:attrNameLst>
                                      </p:cBhvr>
                                      <p:to>
                                        <p:strVal val="visible"/>
                                      </p:to>
                                    </p:set>
                                    <p:animEffect transition="in" filter="wipe(up)">
                                      <p:cBhvr>
                                        <p:cTn id="26" dur="500"/>
                                        <p:tgtEl>
                                          <p:spTgt spid="43030"/>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43033"/>
                                        </p:tgtEl>
                                        <p:attrNameLst>
                                          <p:attrName>style.visibility</p:attrName>
                                        </p:attrNameLst>
                                      </p:cBhvr>
                                      <p:to>
                                        <p:strVal val="visible"/>
                                      </p:to>
                                    </p:set>
                                    <p:animEffect transition="in" filter="wipe(up)">
                                      <p:cBhvr>
                                        <p:cTn id="30" dur="500"/>
                                        <p:tgtEl>
                                          <p:spTgt spid="43033"/>
                                        </p:tgtEl>
                                      </p:cBhvr>
                                    </p:animEffect>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43085"/>
                                        </p:tgtEl>
                                        <p:attrNameLst>
                                          <p:attrName>style.visibility</p:attrName>
                                        </p:attrNameLst>
                                      </p:cBhvr>
                                      <p:to>
                                        <p:strVal val="visible"/>
                                      </p:to>
                                    </p:set>
                                    <p:anim calcmode="lin" valueType="num">
                                      <p:cBhvr additive="base">
                                        <p:cTn id="34" dur="400" fill="hold"/>
                                        <p:tgtEl>
                                          <p:spTgt spid="43085"/>
                                        </p:tgtEl>
                                        <p:attrNameLst>
                                          <p:attrName>ppt_x</p:attrName>
                                        </p:attrNameLst>
                                      </p:cBhvr>
                                      <p:tavLst>
                                        <p:tav tm="0">
                                          <p:val>
                                            <p:strVal val="#ppt_x"/>
                                          </p:val>
                                        </p:tav>
                                        <p:tav tm="100000">
                                          <p:val>
                                            <p:strVal val="#ppt_x"/>
                                          </p:val>
                                        </p:tav>
                                      </p:tavLst>
                                    </p:anim>
                                    <p:anim calcmode="lin" valueType="num">
                                      <p:cBhvr additive="base">
                                        <p:cTn id="35" dur="400" fill="hold"/>
                                        <p:tgtEl>
                                          <p:spTgt spid="4308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3086"/>
                                        </p:tgtEl>
                                        <p:attrNameLst>
                                          <p:attrName>style.visibility</p:attrName>
                                        </p:attrNameLst>
                                      </p:cBhvr>
                                      <p:to>
                                        <p:strVal val="visible"/>
                                      </p:to>
                                    </p:set>
                                    <p:anim calcmode="lin" valueType="num">
                                      <p:cBhvr additive="base">
                                        <p:cTn id="38" dur="400" fill="hold"/>
                                        <p:tgtEl>
                                          <p:spTgt spid="43086"/>
                                        </p:tgtEl>
                                        <p:attrNameLst>
                                          <p:attrName>ppt_x</p:attrName>
                                        </p:attrNameLst>
                                      </p:cBhvr>
                                      <p:tavLst>
                                        <p:tav tm="0">
                                          <p:val>
                                            <p:strVal val="#ppt_x"/>
                                          </p:val>
                                        </p:tav>
                                        <p:tav tm="100000">
                                          <p:val>
                                            <p:strVal val="#ppt_x"/>
                                          </p:val>
                                        </p:tav>
                                      </p:tavLst>
                                    </p:anim>
                                    <p:anim calcmode="lin" valueType="num">
                                      <p:cBhvr additive="base">
                                        <p:cTn id="39" dur="400" fill="hold"/>
                                        <p:tgtEl>
                                          <p:spTgt spid="43086"/>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3087"/>
                                        </p:tgtEl>
                                        <p:attrNameLst>
                                          <p:attrName>style.visibility</p:attrName>
                                        </p:attrNameLst>
                                      </p:cBhvr>
                                      <p:to>
                                        <p:strVal val="visible"/>
                                      </p:to>
                                    </p:set>
                                    <p:anim calcmode="lin" valueType="num">
                                      <p:cBhvr additive="base">
                                        <p:cTn id="42" dur="400" fill="hold"/>
                                        <p:tgtEl>
                                          <p:spTgt spid="43087"/>
                                        </p:tgtEl>
                                        <p:attrNameLst>
                                          <p:attrName>ppt_x</p:attrName>
                                        </p:attrNameLst>
                                      </p:cBhvr>
                                      <p:tavLst>
                                        <p:tav tm="0">
                                          <p:val>
                                            <p:strVal val="#ppt_x"/>
                                          </p:val>
                                        </p:tav>
                                        <p:tav tm="100000">
                                          <p:val>
                                            <p:strVal val="#ppt_x"/>
                                          </p:val>
                                        </p:tav>
                                      </p:tavLst>
                                    </p:anim>
                                    <p:anim calcmode="lin" valueType="num">
                                      <p:cBhvr additive="base">
                                        <p:cTn id="43" dur="400" fill="hold"/>
                                        <p:tgtEl>
                                          <p:spTgt spid="4308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43088"/>
                                        </p:tgtEl>
                                        <p:attrNameLst>
                                          <p:attrName>style.visibility</p:attrName>
                                        </p:attrNameLst>
                                      </p:cBhvr>
                                      <p:to>
                                        <p:strVal val="visible"/>
                                      </p:to>
                                    </p:set>
                                    <p:anim calcmode="lin" valueType="num">
                                      <p:cBhvr additive="base">
                                        <p:cTn id="46" dur="400" fill="hold"/>
                                        <p:tgtEl>
                                          <p:spTgt spid="43088"/>
                                        </p:tgtEl>
                                        <p:attrNameLst>
                                          <p:attrName>ppt_x</p:attrName>
                                        </p:attrNameLst>
                                      </p:cBhvr>
                                      <p:tavLst>
                                        <p:tav tm="0">
                                          <p:val>
                                            <p:strVal val="#ppt_x"/>
                                          </p:val>
                                        </p:tav>
                                        <p:tav tm="100000">
                                          <p:val>
                                            <p:strVal val="#ppt_x"/>
                                          </p:val>
                                        </p:tav>
                                      </p:tavLst>
                                    </p:anim>
                                    <p:anim calcmode="lin" valueType="num">
                                      <p:cBhvr additive="base">
                                        <p:cTn id="47" dur="400" fill="hold"/>
                                        <p:tgtEl>
                                          <p:spTgt spid="43088"/>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43093"/>
                                        </p:tgtEl>
                                        <p:attrNameLst>
                                          <p:attrName>style.visibility</p:attrName>
                                        </p:attrNameLst>
                                      </p:cBhvr>
                                      <p:to>
                                        <p:strVal val="visible"/>
                                      </p:to>
                                    </p:set>
                                    <p:anim calcmode="lin" valueType="num">
                                      <p:cBhvr additive="base">
                                        <p:cTn id="50" dur="400" fill="hold"/>
                                        <p:tgtEl>
                                          <p:spTgt spid="43093"/>
                                        </p:tgtEl>
                                        <p:attrNameLst>
                                          <p:attrName>ppt_x</p:attrName>
                                        </p:attrNameLst>
                                      </p:cBhvr>
                                      <p:tavLst>
                                        <p:tav tm="0">
                                          <p:val>
                                            <p:strVal val="#ppt_x"/>
                                          </p:val>
                                        </p:tav>
                                        <p:tav tm="100000">
                                          <p:val>
                                            <p:strVal val="#ppt_x"/>
                                          </p:val>
                                        </p:tav>
                                      </p:tavLst>
                                    </p:anim>
                                    <p:anim calcmode="lin" valueType="num">
                                      <p:cBhvr additive="base">
                                        <p:cTn id="51" dur="400" fill="hold"/>
                                        <p:tgtEl>
                                          <p:spTgt spid="43093"/>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43036"/>
                                        </p:tgtEl>
                                        <p:attrNameLst>
                                          <p:attrName>style.visibility</p:attrName>
                                        </p:attrNameLst>
                                      </p:cBhvr>
                                      <p:to>
                                        <p:strVal val="visible"/>
                                      </p:to>
                                    </p:set>
                                    <p:animEffect transition="in" filter="fade">
                                      <p:cBhvr>
                                        <p:cTn id="55" dur="500"/>
                                        <p:tgtEl>
                                          <p:spTgt spid="43036"/>
                                        </p:tgtEl>
                                      </p:cBhvr>
                                    </p:animEffect>
                                    <p:anim calcmode="lin" valueType="num">
                                      <p:cBhvr>
                                        <p:cTn id="56" dur="500" fill="hold"/>
                                        <p:tgtEl>
                                          <p:spTgt spid="43036"/>
                                        </p:tgtEl>
                                        <p:attrNameLst>
                                          <p:attrName>ppt_x</p:attrName>
                                        </p:attrNameLst>
                                      </p:cBhvr>
                                      <p:tavLst>
                                        <p:tav tm="0">
                                          <p:val>
                                            <p:strVal val="#ppt_x"/>
                                          </p:val>
                                        </p:tav>
                                        <p:tav tm="100000">
                                          <p:val>
                                            <p:strVal val="#ppt_x"/>
                                          </p:val>
                                        </p:tav>
                                      </p:tavLst>
                                    </p:anim>
                                    <p:anim calcmode="lin" valueType="num">
                                      <p:cBhvr>
                                        <p:cTn id="57" dur="500" fill="hold"/>
                                        <p:tgtEl>
                                          <p:spTgt spid="43036"/>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22" presetClass="entr" presetSubtype="8" fill="hold" nodeType="afterEffect">
                                  <p:stCondLst>
                                    <p:cond delay="0"/>
                                  </p:stCondLst>
                                  <p:childTnLst>
                                    <p:set>
                                      <p:cBhvr>
                                        <p:cTn id="60" dur="1" fill="hold">
                                          <p:stCondLst>
                                            <p:cond delay="0"/>
                                          </p:stCondLst>
                                        </p:cTn>
                                        <p:tgtEl>
                                          <p:spTgt spid="43094"/>
                                        </p:tgtEl>
                                        <p:attrNameLst>
                                          <p:attrName>style.visibility</p:attrName>
                                        </p:attrNameLst>
                                      </p:cBhvr>
                                      <p:to>
                                        <p:strVal val="visible"/>
                                      </p:to>
                                    </p:set>
                                    <p:animEffect transition="in" filter="wipe(left)">
                                      <p:cBhvr>
                                        <p:cTn id="61" dur="500"/>
                                        <p:tgtEl>
                                          <p:spTgt spid="43094"/>
                                        </p:tgtEl>
                                      </p:cBhvr>
                                    </p:animEffect>
                                  </p:childTnLst>
                                </p:cTn>
                              </p:par>
                            </p:childTnLst>
                          </p:cTn>
                        </p:par>
                        <p:par>
                          <p:cTn id="62" fill="hold">
                            <p:stCondLst>
                              <p:cond delay="5000"/>
                            </p:stCondLst>
                            <p:childTnLst>
                              <p:par>
                                <p:cTn id="63" presetID="2" presetClass="entr" presetSubtype="8" fill="hold" nodeType="afterEffect">
                                  <p:stCondLst>
                                    <p:cond delay="0"/>
                                  </p:stCondLst>
                                  <p:childTnLst>
                                    <p:set>
                                      <p:cBhvr>
                                        <p:cTn id="64" dur="1" fill="hold">
                                          <p:stCondLst>
                                            <p:cond delay="0"/>
                                          </p:stCondLst>
                                        </p:cTn>
                                        <p:tgtEl>
                                          <p:spTgt spid="43095"/>
                                        </p:tgtEl>
                                        <p:attrNameLst>
                                          <p:attrName>style.visibility</p:attrName>
                                        </p:attrNameLst>
                                      </p:cBhvr>
                                      <p:to>
                                        <p:strVal val="visible"/>
                                      </p:to>
                                    </p:set>
                                    <p:anim calcmode="lin" valueType="num">
                                      <p:cBhvr additive="base">
                                        <p:cTn id="65" dur="300" fill="hold"/>
                                        <p:tgtEl>
                                          <p:spTgt spid="43095"/>
                                        </p:tgtEl>
                                        <p:attrNameLst>
                                          <p:attrName>ppt_x</p:attrName>
                                        </p:attrNameLst>
                                      </p:cBhvr>
                                      <p:tavLst>
                                        <p:tav tm="0">
                                          <p:val>
                                            <p:strVal val="0-#ppt_w/2"/>
                                          </p:val>
                                        </p:tav>
                                        <p:tav tm="100000">
                                          <p:val>
                                            <p:strVal val="#ppt_x"/>
                                          </p:val>
                                        </p:tav>
                                      </p:tavLst>
                                    </p:anim>
                                    <p:anim calcmode="lin" valueType="num">
                                      <p:cBhvr additive="base">
                                        <p:cTn id="66" dur="300" fill="hold"/>
                                        <p:tgtEl>
                                          <p:spTgt spid="43095"/>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43098"/>
                                        </p:tgtEl>
                                        <p:attrNameLst>
                                          <p:attrName>style.visibility</p:attrName>
                                        </p:attrNameLst>
                                      </p:cBhvr>
                                      <p:to>
                                        <p:strVal val="visible"/>
                                      </p:to>
                                    </p:set>
                                    <p:anim calcmode="lin" valueType="num">
                                      <p:cBhvr additive="base">
                                        <p:cTn id="69" dur="300" fill="hold"/>
                                        <p:tgtEl>
                                          <p:spTgt spid="43098"/>
                                        </p:tgtEl>
                                        <p:attrNameLst>
                                          <p:attrName>ppt_x</p:attrName>
                                        </p:attrNameLst>
                                      </p:cBhvr>
                                      <p:tavLst>
                                        <p:tav tm="0">
                                          <p:val>
                                            <p:strVal val="1+#ppt_w/2"/>
                                          </p:val>
                                        </p:tav>
                                        <p:tav tm="100000">
                                          <p:val>
                                            <p:strVal val="#ppt_x"/>
                                          </p:val>
                                        </p:tav>
                                      </p:tavLst>
                                    </p:anim>
                                    <p:anim calcmode="lin" valueType="num">
                                      <p:cBhvr additive="base">
                                        <p:cTn id="70" dur="300" fill="hold"/>
                                        <p:tgtEl>
                                          <p:spTgt spid="43098"/>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43099"/>
                                        </p:tgtEl>
                                        <p:attrNameLst>
                                          <p:attrName>style.visibility</p:attrName>
                                        </p:attrNameLst>
                                      </p:cBhvr>
                                      <p:to>
                                        <p:strVal val="visible"/>
                                      </p:to>
                                    </p:set>
                                    <p:animEffect transition="in" filter="wipe(left)">
                                      <p:cBhvr>
                                        <p:cTn id="74" dur="500"/>
                                        <p:tgtEl>
                                          <p:spTgt spid="43099"/>
                                        </p:tgtEl>
                                      </p:cBhvr>
                                    </p:animEffect>
                                  </p:childTnLst>
                                </p:cTn>
                              </p:par>
                            </p:childTnLst>
                          </p:cTn>
                        </p:par>
                        <p:par>
                          <p:cTn id="75" fill="hold">
                            <p:stCondLst>
                              <p:cond delay="6000"/>
                            </p:stCondLst>
                            <p:childTnLst>
                              <p:par>
                                <p:cTn id="76" presetID="2" presetClass="entr" presetSubtype="8" fill="hold" nodeType="afterEffect">
                                  <p:stCondLst>
                                    <p:cond delay="0"/>
                                  </p:stCondLst>
                                  <p:childTnLst>
                                    <p:set>
                                      <p:cBhvr>
                                        <p:cTn id="77" dur="1" fill="hold">
                                          <p:stCondLst>
                                            <p:cond delay="0"/>
                                          </p:stCondLst>
                                        </p:cTn>
                                        <p:tgtEl>
                                          <p:spTgt spid="43100"/>
                                        </p:tgtEl>
                                        <p:attrNameLst>
                                          <p:attrName>style.visibility</p:attrName>
                                        </p:attrNameLst>
                                      </p:cBhvr>
                                      <p:to>
                                        <p:strVal val="visible"/>
                                      </p:to>
                                    </p:set>
                                    <p:anim calcmode="lin" valueType="num">
                                      <p:cBhvr additive="base">
                                        <p:cTn id="78" dur="300" fill="hold"/>
                                        <p:tgtEl>
                                          <p:spTgt spid="43100"/>
                                        </p:tgtEl>
                                        <p:attrNameLst>
                                          <p:attrName>ppt_x</p:attrName>
                                        </p:attrNameLst>
                                      </p:cBhvr>
                                      <p:tavLst>
                                        <p:tav tm="0">
                                          <p:val>
                                            <p:strVal val="0-#ppt_w/2"/>
                                          </p:val>
                                        </p:tav>
                                        <p:tav tm="100000">
                                          <p:val>
                                            <p:strVal val="#ppt_x"/>
                                          </p:val>
                                        </p:tav>
                                      </p:tavLst>
                                    </p:anim>
                                    <p:anim calcmode="lin" valueType="num">
                                      <p:cBhvr additive="base">
                                        <p:cTn id="79" dur="300" fill="hold"/>
                                        <p:tgtEl>
                                          <p:spTgt spid="43100"/>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43103"/>
                                        </p:tgtEl>
                                        <p:attrNameLst>
                                          <p:attrName>style.visibility</p:attrName>
                                        </p:attrNameLst>
                                      </p:cBhvr>
                                      <p:to>
                                        <p:strVal val="visible"/>
                                      </p:to>
                                    </p:set>
                                    <p:anim calcmode="lin" valueType="num">
                                      <p:cBhvr additive="base">
                                        <p:cTn id="82" dur="300" fill="hold"/>
                                        <p:tgtEl>
                                          <p:spTgt spid="43103"/>
                                        </p:tgtEl>
                                        <p:attrNameLst>
                                          <p:attrName>ppt_x</p:attrName>
                                        </p:attrNameLst>
                                      </p:cBhvr>
                                      <p:tavLst>
                                        <p:tav tm="0">
                                          <p:val>
                                            <p:strVal val="1+#ppt_w/2"/>
                                          </p:val>
                                        </p:tav>
                                        <p:tav tm="100000">
                                          <p:val>
                                            <p:strVal val="#ppt_x"/>
                                          </p:val>
                                        </p:tav>
                                      </p:tavLst>
                                    </p:anim>
                                    <p:anim calcmode="lin" valueType="num">
                                      <p:cBhvr additive="base">
                                        <p:cTn id="83" dur="300" fill="hold"/>
                                        <p:tgtEl>
                                          <p:spTgt spid="43103"/>
                                        </p:tgtEl>
                                        <p:attrNameLst>
                                          <p:attrName>ppt_y</p:attrName>
                                        </p:attrNameLst>
                                      </p:cBhvr>
                                      <p:tavLst>
                                        <p:tav tm="0">
                                          <p:val>
                                            <p:strVal val="#ppt_y"/>
                                          </p:val>
                                        </p:tav>
                                        <p:tav tm="100000">
                                          <p:val>
                                            <p:strVal val="#ppt_y"/>
                                          </p:val>
                                        </p:tav>
                                      </p:tavLst>
                                    </p:anim>
                                  </p:childTnLst>
                                </p:cTn>
                              </p:par>
                            </p:childTnLst>
                          </p:cTn>
                        </p:par>
                        <p:par>
                          <p:cTn id="84" fill="hold">
                            <p:stCondLst>
                              <p:cond delay="6500"/>
                            </p:stCondLst>
                            <p:childTnLst>
                              <p:par>
                                <p:cTn id="85" presetID="22" presetClass="entr" presetSubtype="8" fill="hold" nodeType="afterEffect">
                                  <p:stCondLst>
                                    <p:cond delay="0"/>
                                  </p:stCondLst>
                                  <p:childTnLst>
                                    <p:set>
                                      <p:cBhvr>
                                        <p:cTn id="86" dur="1" fill="hold">
                                          <p:stCondLst>
                                            <p:cond delay="0"/>
                                          </p:stCondLst>
                                        </p:cTn>
                                        <p:tgtEl>
                                          <p:spTgt spid="43104"/>
                                        </p:tgtEl>
                                        <p:attrNameLst>
                                          <p:attrName>style.visibility</p:attrName>
                                        </p:attrNameLst>
                                      </p:cBhvr>
                                      <p:to>
                                        <p:strVal val="visible"/>
                                      </p:to>
                                    </p:set>
                                    <p:animEffect transition="in" filter="wipe(left)">
                                      <p:cBhvr>
                                        <p:cTn id="87" dur="500"/>
                                        <p:tgtEl>
                                          <p:spTgt spid="43104"/>
                                        </p:tgtEl>
                                      </p:cBhvr>
                                    </p:animEffect>
                                  </p:childTnLst>
                                </p:cTn>
                              </p:par>
                            </p:childTnLst>
                          </p:cTn>
                        </p:par>
                        <p:par>
                          <p:cTn id="88" fill="hold">
                            <p:stCondLst>
                              <p:cond delay="7000"/>
                            </p:stCondLst>
                            <p:childTnLst>
                              <p:par>
                                <p:cTn id="89" presetID="2" presetClass="entr" presetSubtype="8" fill="hold" nodeType="afterEffect">
                                  <p:stCondLst>
                                    <p:cond delay="0"/>
                                  </p:stCondLst>
                                  <p:childTnLst>
                                    <p:set>
                                      <p:cBhvr>
                                        <p:cTn id="90" dur="1" fill="hold">
                                          <p:stCondLst>
                                            <p:cond delay="0"/>
                                          </p:stCondLst>
                                        </p:cTn>
                                        <p:tgtEl>
                                          <p:spTgt spid="43105"/>
                                        </p:tgtEl>
                                        <p:attrNameLst>
                                          <p:attrName>style.visibility</p:attrName>
                                        </p:attrNameLst>
                                      </p:cBhvr>
                                      <p:to>
                                        <p:strVal val="visible"/>
                                      </p:to>
                                    </p:set>
                                    <p:anim calcmode="lin" valueType="num">
                                      <p:cBhvr additive="base">
                                        <p:cTn id="91" dur="300" fill="hold"/>
                                        <p:tgtEl>
                                          <p:spTgt spid="43105"/>
                                        </p:tgtEl>
                                        <p:attrNameLst>
                                          <p:attrName>ppt_x</p:attrName>
                                        </p:attrNameLst>
                                      </p:cBhvr>
                                      <p:tavLst>
                                        <p:tav tm="0">
                                          <p:val>
                                            <p:strVal val="0-#ppt_w/2"/>
                                          </p:val>
                                        </p:tav>
                                        <p:tav tm="100000">
                                          <p:val>
                                            <p:strVal val="#ppt_x"/>
                                          </p:val>
                                        </p:tav>
                                      </p:tavLst>
                                    </p:anim>
                                    <p:anim calcmode="lin" valueType="num">
                                      <p:cBhvr additive="base">
                                        <p:cTn id="92" dur="300" fill="hold"/>
                                        <p:tgtEl>
                                          <p:spTgt spid="43105"/>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43108"/>
                                        </p:tgtEl>
                                        <p:attrNameLst>
                                          <p:attrName>style.visibility</p:attrName>
                                        </p:attrNameLst>
                                      </p:cBhvr>
                                      <p:to>
                                        <p:strVal val="visible"/>
                                      </p:to>
                                    </p:set>
                                    <p:anim calcmode="lin" valueType="num">
                                      <p:cBhvr additive="base">
                                        <p:cTn id="95" dur="300" fill="hold"/>
                                        <p:tgtEl>
                                          <p:spTgt spid="43108"/>
                                        </p:tgtEl>
                                        <p:attrNameLst>
                                          <p:attrName>ppt_x</p:attrName>
                                        </p:attrNameLst>
                                      </p:cBhvr>
                                      <p:tavLst>
                                        <p:tav tm="0">
                                          <p:val>
                                            <p:strVal val="1+#ppt_w/2"/>
                                          </p:val>
                                        </p:tav>
                                        <p:tav tm="100000">
                                          <p:val>
                                            <p:strVal val="#ppt_x"/>
                                          </p:val>
                                        </p:tav>
                                      </p:tavLst>
                                    </p:anim>
                                    <p:anim calcmode="lin" valueType="num">
                                      <p:cBhvr additive="base">
                                        <p:cTn id="96" dur="300" fill="hold"/>
                                        <p:tgtEl>
                                          <p:spTgt spid="43108"/>
                                        </p:tgtEl>
                                        <p:attrNameLst>
                                          <p:attrName>ppt_y</p:attrName>
                                        </p:attrNameLst>
                                      </p:cBhvr>
                                      <p:tavLst>
                                        <p:tav tm="0">
                                          <p:val>
                                            <p:strVal val="#ppt_y"/>
                                          </p:val>
                                        </p:tav>
                                        <p:tav tm="100000">
                                          <p:val>
                                            <p:strVal val="#ppt_y"/>
                                          </p:val>
                                        </p:tav>
                                      </p:tavLst>
                                    </p:anim>
                                  </p:childTnLst>
                                </p:cTn>
                              </p:par>
                            </p:childTnLst>
                          </p:cTn>
                        </p:par>
                        <p:par>
                          <p:cTn id="97" fill="hold">
                            <p:stCondLst>
                              <p:cond delay="7500"/>
                            </p:stCondLst>
                            <p:childTnLst>
                              <p:par>
                                <p:cTn id="98" presetID="22" presetClass="entr" presetSubtype="8" fill="hold" nodeType="afterEffect">
                                  <p:stCondLst>
                                    <p:cond delay="0"/>
                                  </p:stCondLst>
                                  <p:childTnLst>
                                    <p:set>
                                      <p:cBhvr>
                                        <p:cTn id="99" dur="1" fill="hold">
                                          <p:stCondLst>
                                            <p:cond delay="0"/>
                                          </p:stCondLst>
                                        </p:cTn>
                                        <p:tgtEl>
                                          <p:spTgt spid="43109"/>
                                        </p:tgtEl>
                                        <p:attrNameLst>
                                          <p:attrName>style.visibility</p:attrName>
                                        </p:attrNameLst>
                                      </p:cBhvr>
                                      <p:to>
                                        <p:strVal val="visible"/>
                                      </p:to>
                                    </p:set>
                                    <p:animEffect transition="in" filter="wipe(left)">
                                      <p:cBhvr>
                                        <p:cTn id="100" dur="500"/>
                                        <p:tgtEl>
                                          <p:spTgt spid="43109"/>
                                        </p:tgtEl>
                                      </p:cBhvr>
                                    </p:animEffect>
                                  </p:childTnLst>
                                </p:cTn>
                              </p:par>
                            </p:childTnLst>
                          </p:cTn>
                        </p:par>
                        <p:par>
                          <p:cTn id="101" fill="hold">
                            <p:stCondLst>
                              <p:cond delay="8000"/>
                            </p:stCondLst>
                            <p:childTnLst>
                              <p:par>
                                <p:cTn id="102" presetID="2" presetClass="entr" presetSubtype="8" fill="hold" nodeType="afterEffect">
                                  <p:stCondLst>
                                    <p:cond delay="0"/>
                                  </p:stCondLst>
                                  <p:childTnLst>
                                    <p:set>
                                      <p:cBhvr>
                                        <p:cTn id="103" dur="1" fill="hold">
                                          <p:stCondLst>
                                            <p:cond delay="0"/>
                                          </p:stCondLst>
                                        </p:cTn>
                                        <p:tgtEl>
                                          <p:spTgt spid="43110"/>
                                        </p:tgtEl>
                                        <p:attrNameLst>
                                          <p:attrName>style.visibility</p:attrName>
                                        </p:attrNameLst>
                                      </p:cBhvr>
                                      <p:to>
                                        <p:strVal val="visible"/>
                                      </p:to>
                                    </p:set>
                                    <p:anim calcmode="lin" valueType="num">
                                      <p:cBhvr additive="base">
                                        <p:cTn id="104" dur="300" fill="hold"/>
                                        <p:tgtEl>
                                          <p:spTgt spid="43110"/>
                                        </p:tgtEl>
                                        <p:attrNameLst>
                                          <p:attrName>ppt_x</p:attrName>
                                        </p:attrNameLst>
                                      </p:cBhvr>
                                      <p:tavLst>
                                        <p:tav tm="0">
                                          <p:val>
                                            <p:strVal val="0-#ppt_w/2"/>
                                          </p:val>
                                        </p:tav>
                                        <p:tav tm="100000">
                                          <p:val>
                                            <p:strVal val="#ppt_x"/>
                                          </p:val>
                                        </p:tav>
                                      </p:tavLst>
                                    </p:anim>
                                    <p:anim calcmode="lin" valueType="num">
                                      <p:cBhvr additive="base">
                                        <p:cTn id="105" dur="300" fill="hold"/>
                                        <p:tgtEl>
                                          <p:spTgt spid="43110"/>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43113"/>
                                        </p:tgtEl>
                                        <p:attrNameLst>
                                          <p:attrName>style.visibility</p:attrName>
                                        </p:attrNameLst>
                                      </p:cBhvr>
                                      <p:to>
                                        <p:strVal val="visible"/>
                                      </p:to>
                                    </p:set>
                                    <p:anim calcmode="lin" valueType="num">
                                      <p:cBhvr additive="base">
                                        <p:cTn id="108" dur="300" fill="hold"/>
                                        <p:tgtEl>
                                          <p:spTgt spid="43113"/>
                                        </p:tgtEl>
                                        <p:attrNameLst>
                                          <p:attrName>ppt_x</p:attrName>
                                        </p:attrNameLst>
                                      </p:cBhvr>
                                      <p:tavLst>
                                        <p:tav tm="0">
                                          <p:val>
                                            <p:strVal val="1+#ppt_w/2"/>
                                          </p:val>
                                        </p:tav>
                                        <p:tav tm="100000">
                                          <p:val>
                                            <p:strVal val="#ppt_x"/>
                                          </p:val>
                                        </p:tav>
                                      </p:tavLst>
                                    </p:anim>
                                    <p:anim calcmode="lin" valueType="num">
                                      <p:cBhvr additive="base">
                                        <p:cTn id="109" dur="300" fill="hold"/>
                                        <p:tgtEl>
                                          <p:spTgt spid="43113"/>
                                        </p:tgtEl>
                                        <p:attrNameLst>
                                          <p:attrName>ppt_y</p:attrName>
                                        </p:attrNameLst>
                                      </p:cBhvr>
                                      <p:tavLst>
                                        <p:tav tm="0">
                                          <p:val>
                                            <p:strVal val="#ppt_y"/>
                                          </p:val>
                                        </p:tav>
                                        <p:tav tm="100000">
                                          <p:val>
                                            <p:strVal val="#ppt_y"/>
                                          </p:val>
                                        </p:tav>
                                      </p:tavLst>
                                    </p:anim>
                                  </p:childTnLst>
                                </p:cTn>
                              </p:par>
                            </p:childTnLst>
                          </p:cTn>
                        </p:par>
                        <p:par>
                          <p:cTn id="110" fill="hold">
                            <p:stCondLst>
                              <p:cond delay="8500"/>
                            </p:stCondLst>
                            <p:childTnLst>
                              <p:par>
                                <p:cTn id="111" presetID="22" presetClass="entr" presetSubtype="8" fill="hold" nodeType="afterEffect">
                                  <p:stCondLst>
                                    <p:cond delay="0"/>
                                  </p:stCondLst>
                                  <p:childTnLst>
                                    <p:set>
                                      <p:cBhvr>
                                        <p:cTn id="112" dur="1" fill="hold">
                                          <p:stCondLst>
                                            <p:cond delay="0"/>
                                          </p:stCondLst>
                                        </p:cTn>
                                        <p:tgtEl>
                                          <p:spTgt spid="43114"/>
                                        </p:tgtEl>
                                        <p:attrNameLst>
                                          <p:attrName>style.visibility</p:attrName>
                                        </p:attrNameLst>
                                      </p:cBhvr>
                                      <p:to>
                                        <p:strVal val="visible"/>
                                      </p:to>
                                    </p:set>
                                    <p:animEffect transition="in" filter="wipe(left)">
                                      <p:cBhvr>
                                        <p:cTn id="113" dur="500"/>
                                        <p:tgtEl>
                                          <p:spTgt spid="43114"/>
                                        </p:tgtEl>
                                      </p:cBhvr>
                                    </p:animEffect>
                                  </p:childTnLst>
                                </p:cTn>
                              </p:par>
                            </p:childTnLst>
                          </p:cTn>
                        </p:par>
                        <p:par>
                          <p:cTn id="114" fill="hold">
                            <p:stCondLst>
                              <p:cond delay="9000"/>
                            </p:stCondLst>
                            <p:childTnLst>
                              <p:par>
                                <p:cTn id="115" presetID="2" presetClass="entr" presetSubtype="8" fill="hold" nodeType="afterEffect">
                                  <p:stCondLst>
                                    <p:cond delay="0"/>
                                  </p:stCondLst>
                                  <p:childTnLst>
                                    <p:set>
                                      <p:cBhvr>
                                        <p:cTn id="116" dur="1" fill="hold">
                                          <p:stCondLst>
                                            <p:cond delay="0"/>
                                          </p:stCondLst>
                                        </p:cTn>
                                        <p:tgtEl>
                                          <p:spTgt spid="43115"/>
                                        </p:tgtEl>
                                        <p:attrNameLst>
                                          <p:attrName>style.visibility</p:attrName>
                                        </p:attrNameLst>
                                      </p:cBhvr>
                                      <p:to>
                                        <p:strVal val="visible"/>
                                      </p:to>
                                    </p:set>
                                    <p:anim calcmode="lin" valueType="num">
                                      <p:cBhvr additive="base">
                                        <p:cTn id="117" dur="300" fill="hold"/>
                                        <p:tgtEl>
                                          <p:spTgt spid="43115"/>
                                        </p:tgtEl>
                                        <p:attrNameLst>
                                          <p:attrName>ppt_x</p:attrName>
                                        </p:attrNameLst>
                                      </p:cBhvr>
                                      <p:tavLst>
                                        <p:tav tm="0">
                                          <p:val>
                                            <p:strVal val="0-#ppt_w/2"/>
                                          </p:val>
                                        </p:tav>
                                        <p:tav tm="100000">
                                          <p:val>
                                            <p:strVal val="#ppt_x"/>
                                          </p:val>
                                        </p:tav>
                                      </p:tavLst>
                                    </p:anim>
                                    <p:anim calcmode="lin" valueType="num">
                                      <p:cBhvr additive="base">
                                        <p:cTn id="118" dur="300" fill="hold"/>
                                        <p:tgtEl>
                                          <p:spTgt spid="43115"/>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43118"/>
                                        </p:tgtEl>
                                        <p:attrNameLst>
                                          <p:attrName>style.visibility</p:attrName>
                                        </p:attrNameLst>
                                      </p:cBhvr>
                                      <p:to>
                                        <p:strVal val="visible"/>
                                      </p:to>
                                    </p:set>
                                    <p:anim calcmode="lin" valueType="num">
                                      <p:cBhvr additive="base">
                                        <p:cTn id="121" dur="300" fill="hold"/>
                                        <p:tgtEl>
                                          <p:spTgt spid="43118"/>
                                        </p:tgtEl>
                                        <p:attrNameLst>
                                          <p:attrName>ppt_x</p:attrName>
                                        </p:attrNameLst>
                                      </p:cBhvr>
                                      <p:tavLst>
                                        <p:tav tm="0">
                                          <p:val>
                                            <p:strVal val="1+#ppt_w/2"/>
                                          </p:val>
                                        </p:tav>
                                        <p:tav tm="100000">
                                          <p:val>
                                            <p:strVal val="#ppt_x"/>
                                          </p:val>
                                        </p:tav>
                                      </p:tavLst>
                                    </p:anim>
                                    <p:anim calcmode="lin" valueType="num">
                                      <p:cBhvr additive="base">
                                        <p:cTn id="122" dur="300" fill="hold"/>
                                        <p:tgtEl>
                                          <p:spTgt spid="43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98" grpId="0"/>
      <p:bldP spid="43103" grpId="0"/>
      <p:bldP spid="43108" grpId="0"/>
      <p:bldP spid="43113" grpId="0"/>
      <p:bldP spid="431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4034" name="组合 3"/>
          <p:cNvGrpSpPr/>
          <p:nvPr/>
        </p:nvGrpSpPr>
        <p:grpSpPr>
          <a:xfrm>
            <a:off x="471488" y="198438"/>
            <a:ext cx="3452812" cy="542925"/>
            <a:chOff x="0" y="0"/>
            <a:chExt cx="3452079" cy="542182"/>
          </a:xfrm>
        </p:grpSpPr>
        <p:grpSp>
          <p:nvGrpSpPr>
            <p:cNvPr id="48130" name="组合 2"/>
            <p:cNvGrpSpPr/>
            <p:nvPr/>
          </p:nvGrpSpPr>
          <p:grpSpPr>
            <a:xfrm>
              <a:off x="0" y="0"/>
              <a:ext cx="3452079" cy="542182"/>
              <a:chOff x="0" y="0"/>
              <a:chExt cx="3452079" cy="542182"/>
            </a:xfrm>
          </p:grpSpPr>
          <p:sp>
            <p:nvSpPr>
              <p:cNvPr id="48131"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4037"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8133" name="组合 42"/>
              <p:cNvGrpSpPr/>
              <p:nvPr/>
            </p:nvGrpSpPr>
            <p:grpSpPr>
              <a:xfrm>
                <a:off x="0" y="0"/>
                <a:ext cx="571760" cy="542182"/>
                <a:chOff x="0" y="0"/>
                <a:chExt cx="713451" cy="676543"/>
              </a:xfrm>
            </p:grpSpPr>
            <p:grpSp>
              <p:nvGrpSpPr>
                <p:cNvPr id="48134" name="组合 44"/>
                <p:cNvGrpSpPr/>
                <p:nvPr/>
              </p:nvGrpSpPr>
              <p:grpSpPr>
                <a:xfrm>
                  <a:off x="0" y="0"/>
                  <a:ext cx="576064" cy="676543"/>
                  <a:chOff x="0" y="0"/>
                  <a:chExt cx="576064" cy="676543"/>
                </a:xfrm>
              </p:grpSpPr>
              <p:sp>
                <p:nvSpPr>
                  <p:cNvPr id="48135"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8136"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8137"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8138"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8139"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44045" name="组合 12"/>
          <p:cNvGrpSpPr/>
          <p:nvPr/>
        </p:nvGrpSpPr>
        <p:grpSpPr>
          <a:xfrm>
            <a:off x="4217988" y="1276350"/>
            <a:ext cx="4940300" cy="1109663"/>
            <a:chOff x="0" y="0"/>
            <a:chExt cx="4939991" cy="1110978"/>
          </a:xfrm>
        </p:grpSpPr>
        <p:grpSp>
          <p:nvGrpSpPr>
            <p:cNvPr id="48141" name="组合 13"/>
            <p:cNvGrpSpPr/>
            <p:nvPr/>
          </p:nvGrpSpPr>
          <p:grpSpPr>
            <a:xfrm>
              <a:off x="0" y="0"/>
              <a:ext cx="4939991" cy="1110978"/>
              <a:chOff x="0" y="0"/>
              <a:chExt cx="4939991" cy="1110978"/>
            </a:xfrm>
          </p:grpSpPr>
          <p:sp>
            <p:nvSpPr>
              <p:cNvPr id="48142" name="矩形 17"/>
              <p:cNvSpPr/>
              <p:nvPr/>
            </p:nvSpPr>
            <p:spPr>
              <a:xfrm>
                <a:off x="2456223" y="0"/>
                <a:ext cx="2483768" cy="745218"/>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8143" name="矩形 38"/>
              <p:cNvSpPr/>
              <p:nvPr/>
            </p:nvSpPr>
            <p:spPr>
              <a:xfrm>
                <a:off x="1737247" y="0"/>
                <a:ext cx="718976" cy="1110978"/>
              </a:xfrm>
              <a:custGeom>
                <a:avLst/>
                <a:gdLst/>
                <a:ahLst/>
                <a:cxnLst>
                  <a:cxn ang="0">
                    <a:pos x="0" y="685800"/>
                  </a:cxn>
                  <a:cxn ang="0">
                    <a:pos x="718976" y="0"/>
                  </a:cxn>
                  <a:cxn ang="0">
                    <a:pos x="718976" y="745218"/>
                  </a:cxn>
                  <a:cxn ang="0">
                    <a:pos x="0" y="1110978"/>
                  </a:cxn>
                  <a:cxn ang="0">
                    <a:pos x="0" y="685800"/>
                  </a:cxn>
                </a:cxnLst>
                <a:pathLst>
                  <a:path w="718976" h="1110978">
                    <a:moveTo>
                      <a:pt x="0" y="685800"/>
                    </a:moveTo>
                    <a:lnTo>
                      <a:pt x="718976" y="0"/>
                    </a:lnTo>
                    <a:lnTo>
                      <a:pt x="718976" y="745218"/>
                    </a:lnTo>
                    <a:lnTo>
                      <a:pt x="0" y="1110978"/>
                    </a:lnTo>
                    <a:lnTo>
                      <a:pt x="0" y="685800"/>
                    </a:lnTo>
                    <a:close/>
                  </a:path>
                </a:pathLst>
              </a:custGeom>
              <a:solidFill>
                <a:schemeClr val="tx2"/>
              </a:solidFill>
              <a:ln w="9525">
                <a:noFill/>
              </a:ln>
            </p:spPr>
            <p:txBody>
              <a:bodyPr/>
              <a:p>
                <a:endParaRPr lang="zh-CN" altLang="en-US"/>
              </a:p>
            </p:txBody>
          </p:sp>
          <p:sp>
            <p:nvSpPr>
              <p:cNvPr id="48144" name="矩形 38"/>
              <p:cNvSpPr/>
              <p:nvPr/>
            </p:nvSpPr>
            <p:spPr>
              <a:xfrm flipH="1">
                <a:off x="629735" y="689228"/>
                <a:ext cx="1107786" cy="418415"/>
              </a:xfrm>
              <a:custGeom>
                <a:avLst/>
                <a:gdLst/>
                <a:ahLst/>
                <a:cxnLst>
                  <a:cxn ang="0">
                    <a:pos x="190" y="0"/>
                  </a:cxn>
                  <a:cxn ang="0">
                    <a:pos x="1107786" y="0"/>
                  </a:cxn>
                  <a:cxn ang="0">
                    <a:pos x="1107596" y="418415"/>
                  </a:cxn>
                  <a:cxn ang="0">
                    <a:pos x="0" y="418415"/>
                  </a:cxn>
                  <a:cxn ang="0">
                    <a:pos x="190" y="0"/>
                  </a:cxn>
                </a:cxnLst>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w="9525">
                <a:noFill/>
              </a:ln>
            </p:spPr>
            <p:txBody>
              <a:bodyPr/>
              <a:p>
                <a:endParaRPr lang="zh-CN" altLang="en-US"/>
              </a:p>
            </p:txBody>
          </p:sp>
          <p:sp>
            <p:nvSpPr>
              <p:cNvPr id="48145" name="等腰三角形 29"/>
              <p:cNvSpPr/>
              <p:nvPr/>
            </p:nvSpPr>
            <p:spPr>
              <a:xfrm>
                <a:off x="0" y="328034"/>
                <a:ext cx="632018" cy="777419"/>
              </a:xfrm>
              <a:custGeom>
                <a:avLst/>
                <a:gdLst/>
                <a:ahLst/>
                <a:cxnLst>
                  <a:cxn ang="0">
                    <a:pos x="0" y="777228"/>
                  </a:cxn>
                  <a:cxn ang="0">
                    <a:pos x="629192" y="0"/>
                  </a:cxn>
                  <a:cxn ang="0">
                    <a:pos x="632018" y="777419"/>
                  </a:cxn>
                  <a:cxn ang="0">
                    <a:pos x="0" y="777228"/>
                  </a:cxn>
                </a:cxnLst>
                <a:pathLst>
                  <a:path w="632018" h="777419">
                    <a:moveTo>
                      <a:pt x="0" y="777228"/>
                    </a:moveTo>
                    <a:lnTo>
                      <a:pt x="629192" y="0"/>
                    </a:lnTo>
                    <a:cubicBezTo>
                      <a:pt x="631658" y="257552"/>
                      <a:pt x="629552" y="519867"/>
                      <a:pt x="632018" y="777419"/>
                    </a:cubicBezTo>
                    <a:lnTo>
                      <a:pt x="0" y="777228"/>
                    </a:lnTo>
                    <a:close/>
                  </a:path>
                </a:pathLst>
              </a:custGeom>
              <a:solidFill>
                <a:srgbClr val="5DD4FF"/>
              </a:solidFill>
              <a:ln w="9525">
                <a:noFill/>
              </a:ln>
            </p:spPr>
            <p:txBody>
              <a:bodyPr/>
              <a:p>
                <a:endParaRPr lang="zh-CN" altLang="en-US"/>
              </a:p>
            </p:txBody>
          </p:sp>
        </p:grpSp>
        <p:sp>
          <p:nvSpPr>
            <p:cNvPr id="48146" name="TextBox 14"/>
            <p:cNvSpPr txBox="1"/>
            <p:nvPr/>
          </p:nvSpPr>
          <p:spPr>
            <a:xfrm>
              <a:off x="233473" y="689228"/>
              <a:ext cx="396262" cy="369332"/>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01</a:t>
              </a:r>
              <a:endParaRPr lang="zh-CN" altLang="en-US" dirty="0">
                <a:solidFill>
                  <a:srgbClr val="FFFFFF"/>
                </a:solidFill>
                <a:latin typeface="Impact" panose="020B0806030902050204" pitchFamily="34" charset="0"/>
                <a:ea typeface="宋体" panose="02010600030101010101" pitchFamily="2" charset="-122"/>
              </a:endParaRPr>
            </a:p>
          </p:txBody>
        </p:sp>
        <p:sp>
          <p:nvSpPr>
            <p:cNvPr id="48147" name="标题层"/>
            <p:cNvSpPr txBox="1"/>
            <p:nvPr/>
          </p:nvSpPr>
          <p:spPr>
            <a:xfrm>
              <a:off x="632018" y="729157"/>
              <a:ext cx="1050505" cy="338555"/>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600" b="1" dirty="0">
                  <a:solidFill>
                    <a:srgbClr val="FFFFFF"/>
                  </a:solidFill>
                  <a:latin typeface="Arial" panose="020B0604020202020204" pitchFamily="34" charset="0"/>
                  <a:ea typeface="微软雅黑" panose="020B0503020204020204" pitchFamily="34" charset="-122"/>
                </a:rPr>
                <a:t>填写标题</a:t>
              </a:r>
              <a:endParaRPr lang="zh-CN" altLang="en-US" sz="1600" b="1" dirty="0">
                <a:solidFill>
                  <a:srgbClr val="FFFFFF"/>
                </a:solidFill>
                <a:latin typeface="Arial" panose="020B0604020202020204" pitchFamily="34" charset="0"/>
                <a:ea typeface="微软雅黑" panose="020B0503020204020204" pitchFamily="34" charset="-122"/>
              </a:endParaRPr>
            </a:p>
          </p:txBody>
        </p:sp>
        <p:sp>
          <p:nvSpPr>
            <p:cNvPr id="48148" name="矩形 16"/>
            <p:cNvSpPr/>
            <p:nvPr/>
          </p:nvSpPr>
          <p:spPr>
            <a:xfrm>
              <a:off x="2838730" y="95610"/>
              <a:ext cx="1692009" cy="553998"/>
            </a:xfrm>
            <a:prstGeom prst="rect">
              <a:avLst/>
            </a:prstGeom>
            <a:noFill/>
            <a:ln w="9525">
              <a:noFill/>
            </a:ln>
          </p:spPr>
          <p:txBody>
            <a:bodyPr anchor="t">
              <a:spAutoFit/>
            </a:bodyPr>
            <a:p>
              <a:pPr algn="just">
                <a:lnSpc>
                  <a:spcPts val="1200"/>
                </a:lnSpc>
              </a:pPr>
              <a:r>
                <a:rPr lang="zh-CN" altLang="en-US" sz="900" dirty="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solidFill>
                  <a:srgbClr val="FFFFFF"/>
                </a:solidFill>
                <a:latin typeface="微软雅黑" panose="020B0503020204020204" pitchFamily="34" charset="-122"/>
                <a:ea typeface="微软雅黑" panose="020B0503020204020204" pitchFamily="34" charset="-122"/>
              </a:endParaRPr>
            </a:p>
          </p:txBody>
        </p:sp>
      </p:grpSp>
      <p:grpSp>
        <p:nvGrpSpPr>
          <p:cNvPr id="44054" name="组合 21"/>
          <p:cNvGrpSpPr/>
          <p:nvPr/>
        </p:nvGrpSpPr>
        <p:grpSpPr>
          <a:xfrm>
            <a:off x="3817938" y="2127250"/>
            <a:ext cx="5340350" cy="747713"/>
            <a:chOff x="0" y="0"/>
            <a:chExt cx="5339273" cy="746647"/>
          </a:xfrm>
        </p:grpSpPr>
        <p:grpSp>
          <p:nvGrpSpPr>
            <p:cNvPr id="48150" name="组合 22"/>
            <p:cNvGrpSpPr/>
            <p:nvPr/>
          </p:nvGrpSpPr>
          <p:grpSpPr>
            <a:xfrm>
              <a:off x="0" y="0"/>
              <a:ext cx="5339273" cy="746647"/>
              <a:chOff x="0" y="0"/>
              <a:chExt cx="5339273" cy="746647"/>
            </a:xfrm>
          </p:grpSpPr>
          <p:sp>
            <p:nvSpPr>
              <p:cNvPr id="48151" name="矩形 26"/>
              <p:cNvSpPr/>
              <p:nvPr/>
            </p:nvSpPr>
            <p:spPr>
              <a:xfrm>
                <a:off x="2855505" y="1"/>
                <a:ext cx="2483768" cy="745218"/>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8152" name="矩形 38"/>
              <p:cNvSpPr/>
              <p:nvPr/>
            </p:nvSpPr>
            <p:spPr>
              <a:xfrm>
                <a:off x="2134147" y="0"/>
                <a:ext cx="721357" cy="746647"/>
              </a:xfrm>
              <a:custGeom>
                <a:avLst/>
                <a:gdLst/>
                <a:ahLst/>
                <a:cxnLst>
                  <a:cxn ang="0">
                    <a:pos x="2381" y="326231"/>
                  </a:cxn>
                  <a:cxn ang="0">
                    <a:pos x="721357" y="0"/>
                  </a:cxn>
                  <a:cxn ang="0">
                    <a:pos x="721357" y="745218"/>
                  </a:cxn>
                  <a:cxn ang="0">
                    <a:pos x="0" y="746647"/>
                  </a:cxn>
                  <a:cxn ang="0">
                    <a:pos x="2381" y="326231"/>
                  </a:cxn>
                </a:cxnLst>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w="9525">
                <a:noFill/>
              </a:ln>
            </p:spPr>
            <p:txBody>
              <a:bodyPr/>
              <a:p>
                <a:endParaRPr lang="zh-CN" altLang="en-US"/>
              </a:p>
            </p:txBody>
          </p:sp>
          <p:sp>
            <p:nvSpPr>
              <p:cNvPr id="48153" name="矩形 38"/>
              <p:cNvSpPr/>
              <p:nvPr/>
            </p:nvSpPr>
            <p:spPr>
              <a:xfrm flipH="1">
                <a:off x="1031300" y="328232"/>
                <a:ext cx="1107786" cy="418415"/>
              </a:xfrm>
              <a:custGeom>
                <a:avLst/>
                <a:gdLst>
                  <a:gd name="txL" fmla="*/ 0 w 1107786"/>
                  <a:gd name="txT" fmla="*/ 0 h 418415"/>
                  <a:gd name="txR" fmla="*/ 1107786 w 1107786"/>
                  <a:gd name="txB" fmla="*/ 418415 h 418415"/>
                </a:gdLst>
                <a:ahLst/>
                <a:cxnLst>
                  <a:cxn ang="0">
                    <a:pos x="190" y="0"/>
                  </a:cxn>
                  <a:cxn ang="0">
                    <a:pos x="1107786" y="0"/>
                  </a:cxn>
                  <a:cxn ang="0">
                    <a:pos x="1107596" y="418415"/>
                  </a:cxn>
                  <a:cxn ang="0">
                    <a:pos x="0" y="418415"/>
                  </a:cxn>
                  <a:cxn ang="0">
                    <a:pos x="190" y="0"/>
                  </a:cxn>
                </a:cxnLst>
                <a:rect l="txL" t="txT" r="txR" b="tx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w="9525">
                <a:noFill/>
              </a:ln>
            </p:spPr>
            <p:txBody>
              <a:bodyPr anchor="ctr"/>
              <a:p>
                <a:pPr algn="ctr"/>
                <a:r>
                  <a:rPr lang="en-US" altLang="zh-CN" dirty="0">
                    <a:solidFill>
                      <a:srgbClr val="FFFFFF"/>
                    </a:solidFill>
                    <a:latin typeface="Calibri" panose="020F0502020204030204" pitchFamily="34" charset="0"/>
                    <a:ea typeface="宋体" panose="02010600030101010101" pitchFamily="2" charset="-122"/>
                  </a:rPr>
                  <a:t>    </a:t>
                </a:r>
                <a:endParaRPr lang="zh-CN" altLang="en-US" dirty="0">
                  <a:solidFill>
                    <a:srgbClr val="FFFFFF"/>
                  </a:solidFill>
                  <a:latin typeface="Calibri" panose="020F0502020204030204" pitchFamily="34" charset="0"/>
                  <a:ea typeface="宋体" panose="02010600030101010101" pitchFamily="2" charset="-122"/>
                </a:endParaRPr>
              </a:p>
            </p:txBody>
          </p:sp>
          <p:sp>
            <p:nvSpPr>
              <p:cNvPr id="48154" name="矩形 38"/>
              <p:cNvSpPr/>
              <p:nvPr/>
            </p:nvSpPr>
            <p:spPr>
              <a:xfrm flipH="1">
                <a:off x="0" y="325851"/>
                <a:ext cx="1031299" cy="420796"/>
              </a:xfrm>
              <a:custGeom>
                <a:avLst/>
                <a:gdLst>
                  <a:gd name="txL" fmla="*/ 0 w 1029016"/>
                  <a:gd name="txT" fmla="*/ 0 h 420796"/>
                  <a:gd name="txR" fmla="*/ 1029016 w 1029016"/>
                  <a:gd name="txB" fmla="*/ 420796 h 420796"/>
                </a:gdLst>
                <a:ahLst/>
                <a:cxnLst>
                  <a:cxn ang="0">
                    <a:pos x="190" y="2381"/>
                  </a:cxn>
                  <a:cxn ang="0">
                    <a:pos x="688487" y="0"/>
                  </a:cxn>
                  <a:cxn ang="0">
                    <a:pos x="1035880" y="420796"/>
                  </a:cxn>
                  <a:cxn ang="0">
                    <a:pos x="0" y="420796"/>
                  </a:cxn>
                  <a:cxn ang="0">
                    <a:pos x="190" y="2381"/>
                  </a:cxn>
                </a:cxnLst>
                <a:rect l="txL" t="txT" r="txR" b="txB"/>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w="9525">
                <a:noFill/>
              </a:ln>
            </p:spPr>
            <p:txBody>
              <a:bodyPr anchor="ctr"/>
              <a:p>
                <a:pPr algn="ctr"/>
                <a:r>
                  <a:rPr lang="en-US" altLang="zh-CN" dirty="0">
                    <a:solidFill>
                      <a:srgbClr val="FFFFFF"/>
                    </a:solidFill>
                    <a:latin typeface="Calibri" panose="020F0502020204030204" pitchFamily="34" charset="0"/>
                    <a:ea typeface="宋体" panose="02010600030101010101" pitchFamily="2" charset="-122"/>
                  </a:rPr>
                  <a:t>    </a:t>
                </a: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8155" name="TextBox 23"/>
            <p:cNvSpPr txBox="1"/>
            <p:nvPr/>
          </p:nvSpPr>
          <p:spPr>
            <a:xfrm>
              <a:off x="632755" y="351583"/>
              <a:ext cx="423514" cy="369332"/>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02</a:t>
              </a:r>
              <a:endParaRPr lang="zh-CN" altLang="en-US" dirty="0">
                <a:solidFill>
                  <a:srgbClr val="FFFFFF"/>
                </a:solidFill>
                <a:latin typeface="Impact" panose="020B0806030902050204" pitchFamily="34" charset="0"/>
                <a:ea typeface="宋体" panose="02010600030101010101" pitchFamily="2" charset="-122"/>
              </a:endParaRPr>
            </a:p>
          </p:txBody>
        </p:sp>
        <p:sp>
          <p:nvSpPr>
            <p:cNvPr id="48156" name="标题层"/>
            <p:cNvSpPr txBox="1"/>
            <p:nvPr/>
          </p:nvSpPr>
          <p:spPr>
            <a:xfrm>
              <a:off x="1031300" y="372610"/>
              <a:ext cx="1050505" cy="338555"/>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600" b="1" dirty="0">
                  <a:solidFill>
                    <a:srgbClr val="FFFFFF"/>
                  </a:solidFill>
                  <a:latin typeface="Arial" panose="020B0604020202020204" pitchFamily="34" charset="0"/>
                  <a:ea typeface="微软雅黑" panose="020B0503020204020204" pitchFamily="34" charset="-122"/>
                </a:rPr>
                <a:t>填写标题</a:t>
              </a:r>
              <a:endParaRPr lang="zh-CN" altLang="en-US" sz="1600" b="1" dirty="0">
                <a:solidFill>
                  <a:srgbClr val="FFFFFF"/>
                </a:solidFill>
                <a:latin typeface="Arial" panose="020B0604020202020204" pitchFamily="34" charset="0"/>
                <a:ea typeface="微软雅黑" panose="020B0503020204020204" pitchFamily="34" charset="-122"/>
              </a:endParaRPr>
            </a:p>
          </p:txBody>
        </p:sp>
        <p:sp>
          <p:nvSpPr>
            <p:cNvPr id="48157" name="矩形 25"/>
            <p:cNvSpPr/>
            <p:nvPr/>
          </p:nvSpPr>
          <p:spPr>
            <a:xfrm>
              <a:off x="3238012" y="96324"/>
              <a:ext cx="1692009" cy="553998"/>
            </a:xfrm>
            <a:prstGeom prst="rect">
              <a:avLst/>
            </a:prstGeom>
            <a:noFill/>
            <a:ln w="9525">
              <a:noFill/>
            </a:ln>
          </p:spPr>
          <p:txBody>
            <a:bodyPr anchor="t">
              <a:spAutoFit/>
            </a:bodyPr>
            <a:p>
              <a:pPr algn="just">
                <a:lnSpc>
                  <a:spcPts val="1200"/>
                </a:lnSpc>
              </a:pPr>
              <a:r>
                <a:rPr lang="zh-CN" altLang="en-US" sz="900" dirty="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solidFill>
                  <a:srgbClr val="FFFFFF"/>
                </a:solidFill>
                <a:latin typeface="微软雅黑" panose="020B0503020204020204" pitchFamily="34" charset="-122"/>
                <a:ea typeface="微软雅黑" panose="020B0503020204020204" pitchFamily="34" charset="-122"/>
              </a:endParaRPr>
            </a:p>
          </p:txBody>
        </p:sp>
      </p:grpSp>
      <p:grpSp>
        <p:nvGrpSpPr>
          <p:cNvPr id="44063" name="组合 31"/>
          <p:cNvGrpSpPr/>
          <p:nvPr/>
        </p:nvGrpSpPr>
        <p:grpSpPr>
          <a:xfrm>
            <a:off x="3817938" y="2933700"/>
            <a:ext cx="5340350" cy="746125"/>
            <a:chOff x="0" y="0"/>
            <a:chExt cx="5339273" cy="746647"/>
          </a:xfrm>
        </p:grpSpPr>
        <p:grpSp>
          <p:nvGrpSpPr>
            <p:cNvPr id="48159" name="组合 32"/>
            <p:cNvGrpSpPr/>
            <p:nvPr/>
          </p:nvGrpSpPr>
          <p:grpSpPr>
            <a:xfrm flipV="1">
              <a:off x="0" y="0"/>
              <a:ext cx="5339273" cy="746647"/>
              <a:chOff x="0" y="0"/>
              <a:chExt cx="5339273" cy="746647"/>
            </a:xfrm>
          </p:grpSpPr>
          <p:sp>
            <p:nvSpPr>
              <p:cNvPr id="48160" name="矩形 36"/>
              <p:cNvSpPr/>
              <p:nvPr/>
            </p:nvSpPr>
            <p:spPr>
              <a:xfrm>
                <a:off x="2855505" y="1"/>
                <a:ext cx="2483768" cy="745218"/>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8161" name="矩形 38"/>
              <p:cNvSpPr/>
              <p:nvPr/>
            </p:nvSpPr>
            <p:spPr>
              <a:xfrm>
                <a:off x="2134147" y="0"/>
                <a:ext cx="721357" cy="746647"/>
              </a:xfrm>
              <a:custGeom>
                <a:avLst/>
                <a:gdLst/>
                <a:ahLst/>
                <a:cxnLst>
                  <a:cxn ang="0">
                    <a:pos x="2381" y="326231"/>
                  </a:cxn>
                  <a:cxn ang="0">
                    <a:pos x="721357" y="0"/>
                  </a:cxn>
                  <a:cxn ang="0">
                    <a:pos x="721357" y="745218"/>
                  </a:cxn>
                  <a:cxn ang="0">
                    <a:pos x="0" y="746647"/>
                  </a:cxn>
                  <a:cxn ang="0">
                    <a:pos x="2381" y="326231"/>
                  </a:cxn>
                </a:cxnLst>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w="9525">
                <a:noFill/>
              </a:ln>
            </p:spPr>
            <p:txBody>
              <a:bodyPr/>
              <a:p>
                <a:endParaRPr lang="zh-CN" altLang="en-US"/>
              </a:p>
            </p:txBody>
          </p:sp>
          <p:sp>
            <p:nvSpPr>
              <p:cNvPr id="48162" name="矩形 38"/>
              <p:cNvSpPr/>
              <p:nvPr/>
            </p:nvSpPr>
            <p:spPr>
              <a:xfrm flipH="1">
                <a:off x="1031300" y="328232"/>
                <a:ext cx="1107786" cy="418415"/>
              </a:xfrm>
              <a:custGeom>
                <a:avLst/>
                <a:gdLst>
                  <a:gd name="txL" fmla="*/ 0 w 1107786"/>
                  <a:gd name="txT" fmla="*/ 0 h 418415"/>
                  <a:gd name="txR" fmla="*/ 1107786 w 1107786"/>
                  <a:gd name="txB" fmla="*/ 418415 h 418415"/>
                </a:gdLst>
                <a:ahLst/>
                <a:cxnLst>
                  <a:cxn ang="0">
                    <a:pos x="190" y="0"/>
                  </a:cxn>
                  <a:cxn ang="0">
                    <a:pos x="1107786" y="0"/>
                  </a:cxn>
                  <a:cxn ang="0">
                    <a:pos x="1107596" y="418415"/>
                  </a:cxn>
                  <a:cxn ang="0">
                    <a:pos x="0" y="418415"/>
                  </a:cxn>
                  <a:cxn ang="0">
                    <a:pos x="190" y="0"/>
                  </a:cxn>
                </a:cxnLst>
                <a:rect l="txL" t="txT" r="txR" b="tx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w="9525">
                <a:noFill/>
              </a:ln>
            </p:spPr>
            <p:txBody>
              <a:bodyPr anchor="ctr"/>
              <a:p>
                <a:pPr algn="ctr"/>
                <a:r>
                  <a:rPr lang="en-US" altLang="zh-CN" dirty="0">
                    <a:solidFill>
                      <a:srgbClr val="FFFFFF"/>
                    </a:solidFill>
                    <a:latin typeface="Calibri" panose="020F0502020204030204" pitchFamily="34" charset="0"/>
                    <a:ea typeface="宋体" panose="02010600030101010101" pitchFamily="2" charset="-122"/>
                  </a:rPr>
                  <a:t>    </a:t>
                </a:r>
                <a:endParaRPr lang="zh-CN" altLang="en-US" dirty="0">
                  <a:solidFill>
                    <a:srgbClr val="FFFFFF"/>
                  </a:solidFill>
                  <a:latin typeface="Calibri" panose="020F0502020204030204" pitchFamily="34" charset="0"/>
                  <a:ea typeface="宋体" panose="02010600030101010101" pitchFamily="2" charset="-122"/>
                </a:endParaRPr>
              </a:p>
            </p:txBody>
          </p:sp>
          <p:sp>
            <p:nvSpPr>
              <p:cNvPr id="48163" name="矩形 38"/>
              <p:cNvSpPr/>
              <p:nvPr/>
            </p:nvSpPr>
            <p:spPr>
              <a:xfrm flipH="1">
                <a:off x="0" y="325851"/>
                <a:ext cx="1031299" cy="420796"/>
              </a:xfrm>
              <a:custGeom>
                <a:avLst/>
                <a:gdLst>
                  <a:gd name="txL" fmla="*/ 0 w 1029016"/>
                  <a:gd name="txT" fmla="*/ 0 h 420796"/>
                  <a:gd name="txR" fmla="*/ 1029016 w 1029016"/>
                  <a:gd name="txB" fmla="*/ 420796 h 420796"/>
                </a:gdLst>
                <a:ahLst/>
                <a:cxnLst>
                  <a:cxn ang="0">
                    <a:pos x="190" y="2381"/>
                  </a:cxn>
                  <a:cxn ang="0">
                    <a:pos x="688487" y="0"/>
                  </a:cxn>
                  <a:cxn ang="0">
                    <a:pos x="1035880" y="420796"/>
                  </a:cxn>
                  <a:cxn ang="0">
                    <a:pos x="0" y="420796"/>
                  </a:cxn>
                  <a:cxn ang="0">
                    <a:pos x="190" y="2381"/>
                  </a:cxn>
                </a:cxnLst>
                <a:rect l="txL" t="txT" r="txR" b="txB"/>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w="9525">
                <a:noFill/>
              </a:ln>
            </p:spPr>
            <p:txBody>
              <a:bodyPr anchor="ctr"/>
              <a:p>
                <a:pPr algn="ctr"/>
                <a:r>
                  <a:rPr lang="en-US" altLang="zh-CN" dirty="0">
                    <a:solidFill>
                      <a:srgbClr val="FFFFFF"/>
                    </a:solidFill>
                    <a:latin typeface="Calibri" panose="020F0502020204030204" pitchFamily="34" charset="0"/>
                    <a:ea typeface="宋体" panose="02010600030101010101" pitchFamily="2" charset="-122"/>
                  </a:rPr>
                  <a:t>    </a:t>
                </a: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8164" name="TextBox 33"/>
            <p:cNvSpPr txBox="1"/>
            <p:nvPr/>
          </p:nvSpPr>
          <p:spPr>
            <a:xfrm>
              <a:off x="632755" y="25732"/>
              <a:ext cx="429926" cy="369332"/>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03</a:t>
              </a:r>
              <a:endParaRPr lang="zh-CN" altLang="en-US" dirty="0">
                <a:solidFill>
                  <a:srgbClr val="FFFFFF"/>
                </a:solidFill>
                <a:latin typeface="Impact" panose="020B0806030902050204" pitchFamily="34" charset="0"/>
                <a:ea typeface="宋体" panose="02010600030101010101" pitchFamily="2" charset="-122"/>
              </a:endParaRPr>
            </a:p>
          </p:txBody>
        </p:sp>
        <p:sp>
          <p:nvSpPr>
            <p:cNvPr id="48165" name="标题层"/>
            <p:cNvSpPr txBox="1"/>
            <p:nvPr/>
          </p:nvSpPr>
          <p:spPr>
            <a:xfrm>
              <a:off x="1031300" y="41120"/>
              <a:ext cx="1050505" cy="338555"/>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600" b="1" dirty="0">
                  <a:solidFill>
                    <a:srgbClr val="FFFFFF"/>
                  </a:solidFill>
                  <a:latin typeface="Arial" panose="020B0604020202020204" pitchFamily="34" charset="0"/>
                  <a:ea typeface="微软雅黑" panose="020B0503020204020204" pitchFamily="34" charset="-122"/>
                </a:rPr>
                <a:t>填写标题</a:t>
              </a:r>
              <a:endParaRPr lang="zh-CN" altLang="en-US" sz="1600" b="1" dirty="0">
                <a:solidFill>
                  <a:srgbClr val="FFFFFF"/>
                </a:solidFill>
                <a:latin typeface="Arial" panose="020B0604020202020204" pitchFamily="34" charset="0"/>
                <a:ea typeface="微软雅黑" panose="020B0503020204020204" pitchFamily="34" charset="-122"/>
              </a:endParaRPr>
            </a:p>
          </p:txBody>
        </p:sp>
        <p:sp>
          <p:nvSpPr>
            <p:cNvPr id="48166" name="矩形 35"/>
            <p:cNvSpPr/>
            <p:nvPr/>
          </p:nvSpPr>
          <p:spPr>
            <a:xfrm>
              <a:off x="3238012" y="96324"/>
              <a:ext cx="1692009" cy="553998"/>
            </a:xfrm>
            <a:prstGeom prst="rect">
              <a:avLst/>
            </a:prstGeom>
            <a:noFill/>
            <a:ln w="9525">
              <a:noFill/>
            </a:ln>
          </p:spPr>
          <p:txBody>
            <a:bodyPr anchor="t">
              <a:spAutoFit/>
            </a:bodyPr>
            <a:p>
              <a:pPr algn="just">
                <a:lnSpc>
                  <a:spcPts val="1200"/>
                </a:lnSpc>
              </a:pPr>
              <a:r>
                <a:rPr lang="zh-CN" altLang="en-US" sz="900" dirty="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solidFill>
                  <a:srgbClr val="FFFFFF"/>
                </a:solidFill>
                <a:latin typeface="微软雅黑" panose="020B0503020204020204" pitchFamily="34" charset="-122"/>
                <a:ea typeface="微软雅黑" panose="020B0503020204020204" pitchFamily="34" charset="-122"/>
              </a:endParaRPr>
            </a:p>
          </p:txBody>
        </p:sp>
      </p:grpSp>
      <p:grpSp>
        <p:nvGrpSpPr>
          <p:cNvPr id="44072" name="组合 40"/>
          <p:cNvGrpSpPr/>
          <p:nvPr/>
        </p:nvGrpSpPr>
        <p:grpSpPr>
          <a:xfrm>
            <a:off x="4217988" y="3406775"/>
            <a:ext cx="4940300" cy="1111250"/>
            <a:chOff x="0" y="0"/>
            <a:chExt cx="4939991" cy="1110978"/>
          </a:xfrm>
        </p:grpSpPr>
        <p:grpSp>
          <p:nvGrpSpPr>
            <p:cNvPr id="48168" name="组合 41"/>
            <p:cNvGrpSpPr/>
            <p:nvPr/>
          </p:nvGrpSpPr>
          <p:grpSpPr>
            <a:xfrm flipV="1">
              <a:off x="0" y="0"/>
              <a:ext cx="4939991" cy="1110978"/>
              <a:chOff x="0" y="0"/>
              <a:chExt cx="4939991" cy="1110978"/>
            </a:xfrm>
          </p:grpSpPr>
          <p:sp>
            <p:nvSpPr>
              <p:cNvPr id="48169" name="矩形 52"/>
              <p:cNvSpPr/>
              <p:nvPr/>
            </p:nvSpPr>
            <p:spPr>
              <a:xfrm>
                <a:off x="2456223" y="0"/>
                <a:ext cx="2483768" cy="745218"/>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8170" name="矩形 38"/>
              <p:cNvSpPr/>
              <p:nvPr/>
            </p:nvSpPr>
            <p:spPr>
              <a:xfrm>
                <a:off x="1737247" y="0"/>
                <a:ext cx="718976" cy="1110978"/>
              </a:xfrm>
              <a:custGeom>
                <a:avLst/>
                <a:gdLst/>
                <a:ahLst/>
                <a:cxnLst>
                  <a:cxn ang="0">
                    <a:pos x="0" y="685800"/>
                  </a:cxn>
                  <a:cxn ang="0">
                    <a:pos x="718976" y="0"/>
                  </a:cxn>
                  <a:cxn ang="0">
                    <a:pos x="718976" y="745218"/>
                  </a:cxn>
                  <a:cxn ang="0">
                    <a:pos x="0" y="1110978"/>
                  </a:cxn>
                  <a:cxn ang="0">
                    <a:pos x="0" y="685800"/>
                  </a:cxn>
                </a:cxnLst>
                <a:pathLst>
                  <a:path w="718976" h="1110978">
                    <a:moveTo>
                      <a:pt x="0" y="685800"/>
                    </a:moveTo>
                    <a:lnTo>
                      <a:pt x="718976" y="0"/>
                    </a:lnTo>
                    <a:lnTo>
                      <a:pt x="718976" y="745218"/>
                    </a:lnTo>
                    <a:lnTo>
                      <a:pt x="0" y="1110978"/>
                    </a:lnTo>
                    <a:lnTo>
                      <a:pt x="0" y="685800"/>
                    </a:lnTo>
                    <a:close/>
                  </a:path>
                </a:pathLst>
              </a:custGeom>
              <a:solidFill>
                <a:schemeClr val="tx2"/>
              </a:solidFill>
              <a:ln w="9525">
                <a:noFill/>
              </a:ln>
            </p:spPr>
            <p:txBody>
              <a:bodyPr/>
              <a:p>
                <a:endParaRPr lang="zh-CN" altLang="en-US"/>
              </a:p>
            </p:txBody>
          </p:sp>
          <p:sp>
            <p:nvSpPr>
              <p:cNvPr id="48171" name="矩形 38"/>
              <p:cNvSpPr/>
              <p:nvPr/>
            </p:nvSpPr>
            <p:spPr>
              <a:xfrm flipH="1">
                <a:off x="629735" y="689228"/>
                <a:ext cx="1107786" cy="418415"/>
              </a:xfrm>
              <a:custGeom>
                <a:avLst/>
                <a:gdLst/>
                <a:ahLst/>
                <a:cxnLst>
                  <a:cxn ang="0">
                    <a:pos x="190" y="0"/>
                  </a:cxn>
                  <a:cxn ang="0">
                    <a:pos x="1107786" y="0"/>
                  </a:cxn>
                  <a:cxn ang="0">
                    <a:pos x="1107596" y="418415"/>
                  </a:cxn>
                  <a:cxn ang="0">
                    <a:pos x="0" y="418415"/>
                  </a:cxn>
                  <a:cxn ang="0">
                    <a:pos x="190" y="0"/>
                  </a:cxn>
                </a:cxnLst>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w="9525">
                <a:noFill/>
              </a:ln>
            </p:spPr>
            <p:txBody>
              <a:bodyPr/>
              <a:p>
                <a:endParaRPr lang="zh-CN" altLang="en-US"/>
              </a:p>
            </p:txBody>
          </p:sp>
          <p:sp>
            <p:nvSpPr>
              <p:cNvPr id="48172" name="等腰三角形 29"/>
              <p:cNvSpPr/>
              <p:nvPr/>
            </p:nvSpPr>
            <p:spPr>
              <a:xfrm>
                <a:off x="0" y="328034"/>
                <a:ext cx="632018" cy="777419"/>
              </a:xfrm>
              <a:custGeom>
                <a:avLst/>
                <a:gdLst/>
                <a:ahLst/>
                <a:cxnLst>
                  <a:cxn ang="0">
                    <a:pos x="0" y="777228"/>
                  </a:cxn>
                  <a:cxn ang="0">
                    <a:pos x="629192" y="0"/>
                  </a:cxn>
                  <a:cxn ang="0">
                    <a:pos x="632018" y="777419"/>
                  </a:cxn>
                  <a:cxn ang="0">
                    <a:pos x="0" y="777228"/>
                  </a:cxn>
                </a:cxnLst>
                <a:pathLst>
                  <a:path w="632018" h="777419">
                    <a:moveTo>
                      <a:pt x="0" y="777228"/>
                    </a:moveTo>
                    <a:lnTo>
                      <a:pt x="629192" y="0"/>
                    </a:lnTo>
                    <a:cubicBezTo>
                      <a:pt x="631658" y="257552"/>
                      <a:pt x="629552" y="519867"/>
                      <a:pt x="632018" y="777419"/>
                    </a:cubicBezTo>
                    <a:lnTo>
                      <a:pt x="0" y="777228"/>
                    </a:lnTo>
                    <a:close/>
                  </a:path>
                </a:pathLst>
              </a:custGeom>
              <a:solidFill>
                <a:srgbClr val="5DD4FF"/>
              </a:solidFill>
              <a:ln w="9525">
                <a:noFill/>
              </a:ln>
            </p:spPr>
            <p:txBody>
              <a:bodyPr/>
              <a:p>
                <a:endParaRPr lang="zh-CN" altLang="en-US"/>
              </a:p>
            </p:txBody>
          </p:sp>
        </p:grpSp>
        <p:sp>
          <p:nvSpPr>
            <p:cNvPr id="48173" name="TextBox 43"/>
            <p:cNvSpPr txBox="1"/>
            <p:nvPr/>
          </p:nvSpPr>
          <p:spPr>
            <a:xfrm>
              <a:off x="233473" y="27876"/>
              <a:ext cx="423514" cy="369332"/>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04</a:t>
              </a:r>
              <a:endParaRPr lang="zh-CN" altLang="en-US" dirty="0">
                <a:solidFill>
                  <a:srgbClr val="FFFFFF"/>
                </a:solidFill>
                <a:latin typeface="Impact" panose="020B0806030902050204" pitchFamily="34" charset="0"/>
                <a:ea typeface="宋体" panose="02010600030101010101" pitchFamily="2" charset="-122"/>
              </a:endParaRPr>
            </a:p>
          </p:txBody>
        </p:sp>
        <p:sp>
          <p:nvSpPr>
            <p:cNvPr id="48174" name="标题层"/>
            <p:cNvSpPr txBox="1"/>
            <p:nvPr/>
          </p:nvSpPr>
          <p:spPr>
            <a:xfrm>
              <a:off x="632018" y="43264"/>
              <a:ext cx="1050505" cy="338555"/>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600" b="1" dirty="0">
                  <a:solidFill>
                    <a:srgbClr val="FFFFFF"/>
                  </a:solidFill>
                  <a:latin typeface="Arial" panose="020B0604020202020204" pitchFamily="34" charset="0"/>
                  <a:ea typeface="微软雅黑" panose="020B0503020204020204" pitchFamily="34" charset="-122"/>
                </a:rPr>
                <a:t>填写标题</a:t>
              </a:r>
              <a:endParaRPr lang="zh-CN" altLang="en-US" sz="1600" b="1" dirty="0">
                <a:solidFill>
                  <a:srgbClr val="FFFFFF"/>
                </a:solidFill>
                <a:latin typeface="Arial" panose="020B0604020202020204" pitchFamily="34" charset="0"/>
                <a:ea typeface="微软雅黑" panose="020B0503020204020204" pitchFamily="34" charset="-122"/>
              </a:endParaRPr>
            </a:p>
          </p:txBody>
        </p:sp>
        <p:sp>
          <p:nvSpPr>
            <p:cNvPr id="48175" name="矩形 51"/>
            <p:cNvSpPr/>
            <p:nvPr/>
          </p:nvSpPr>
          <p:spPr>
            <a:xfrm>
              <a:off x="2838730" y="461370"/>
              <a:ext cx="1692009" cy="553998"/>
            </a:xfrm>
            <a:prstGeom prst="rect">
              <a:avLst/>
            </a:prstGeom>
            <a:noFill/>
            <a:ln w="9525">
              <a:noFill/>
            </a:ln>
          </p:spPr>
          <p:txBody>
            <a:bodyPr anchor="t">
              <a:spAutoFit/>
            </a:bodyPr>
            <a:p>
              <a:pPr algn="just">
                <a:lnSpc>
                  <a:spcPts val="1200"/>
                </a:lnSpc>
              </a:pPr>
              <a:r>
                <a:rPr lang="zh-CN" altLang="en-US" sz="900" dirty="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solidFill>
                  <a:srgbClr val="FFFFFF"/>
                </a:solidFill>
                <a:latin typeface="微软雅黑" panose="020B0503020204020204" pitchFamily="34" charset="-122"/>
                <a:ea typeface="微软雅黑" panose="020B0503020204020204" pitchFamily="34" charset="-122"/>
              </a:endParaRPr>
            </a:p>
          </p:txBody>
        </p:sp>
      </p:grpSp>
      <p:grpSp>
        <p:nvGrpSpPr>
          <p:cNvPr id="44081" name="组合 56"/>
          <p:cNvGrpSpPr/>
          <p:nvPr/>
        </p:nvGrpSpPr>
        <p:grpSpPr>
          <a:xfrm>
            <a:off x="468313" y="1435100"/>
            <a:ext cx="574675" cy="576263"/>
            <a:chOff x="0" y="0"/>
            <a:chExt cx="576064" cy="576064"/>
          </a:xfrm>
        </p:grpSpPr>
        <p:sp>
          <p:nvSpPr>
            <p:cNvPr id="48177" name="泪滴形 57"/>
            <p:cNvSpPr/>
            <p:nvPr/>
          </p:nvSpPr>
          <p:spPr>
            <a:xfrm>
              <a:off x="0" y="0"/>
              <a:ext cx="576064" cy="576064"/>
            </a:xfrm>
            <a:custGeom>
              <a:avLst/>
              <a:gdLst/>
              <a:ahLst/>
              <a:cxnLst>
                <a:cxn ang="0">
                  <a:pos x="0" y="288032"/>
                </a:cxn>
                <a:cxn ang="0">
                  <a:pos x="288032" y="0"/>
                </a:cxn>
                <a:cxn ang="0">
                  <a:pos x="576064" y="0"/>
                </a:cxn>
                <a:cxn ang="0">
                  <a:pos x="576064" y="288032"/>
                </a:cxn>
                <a:cxn ang="0">
                  <a:pos x="288032" y="576064"/>
                </a:cxn>
                <a:cxn ang="0">
                  <a:pos x="0" y="288032"/>
                </a:cxn>
              </a:cxnLst>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p>
              <a:endParaRPr lang="zh-CN" altLang="en-US"/>
            </a:p>
          </p:txBody>
        </p:sp>
        <p:pic>
          <p:nvPicPr>
            <p:cNvPr id="48178" name="图片 58"/>
            <p:cNvPicPr>
              <a:picLocks noChangeAspect="1"/>
            </p:cNvPicPr>
            <p:nvPr/>
          </p:nvPicPr>
          <p:blipFill>
            <a:blip r:embed="rId3"/>
            <a:stretch>
              <a:fillRect/>
            </a:stretch>
          </p:blipFill>
          <p:spPr>
            <a:xfrm>
              <a:off x="122532" y="108570"/>
              <a:ext cx="360041" cy="358923"/>
            </a:xfrm>
            <a:prstGeom prst="rect">
              <a:avLst/>
            </a:prstGeom>
            <a:noFill/>
            <a:ln w="9525">
              <a:noFill/>
            </a:ln>
          </p:spPr>
        </p:pic>
      </p:grpSp>
      <p:sp>
        <p:nvSpPr>
          <p:cNvPr id="44084" name="矩形 1"/>
          <p:cNvSpPr/>
          <p:nvPr/>
        </p:nvSpPr>
        <p:spPr>
          <a:xfrm>
            <a:off x="1238250" y="1446213"/>
            <a:ext cx="2447925"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grpSp>
        <p:nvGrpSpPr>
          <p:cNvPr id="44085" name="组合 60"/>
          <p:cNvGrpSpPr/>
          <p:nvPr/>
        </p:nvGrpSpPr>
        <p:grpSpPr>
          <a:xfrm>
            <a:off x="468313" y="2211388"/>
            <a:ext cx="574675" cy="576262"/>
            <a:chOff x="0" y="0"/>
            <a:chExt cx="576064" cy="576064"/>
          </a:xfrm>
        </p:grpSpPr>
        <p:sp>
          <p:nvSpPr>
            <p:cNvPr id="48181" name="泪滴形 61"/>
            <p:cNvSpPr/>
            <p:nvPr/>
          </p:nvSpPr>
          <p:spPr>
            <a:xfrm>
              <a:off x="0" y="0"/>
              <a:ext cx="576064" cy="576064"/>
            </a:xfrm>
            <a:custGeom>
              <a:avLst/>
              <a:gdLst/>
              <a:ahLst/>
              <a:cxnLst>
                <a:cxn ang="0">
                  <a:pos x="0" y="288032"/>
                </a:cxn>
                <a:cxn ang="0">
                  <a:pos x="288032" y="0"/>
                </a:cxn>
                <a:cxn ang="0">
                  <a:pos x="576064" y="0"/>
                </a:cxn>
                <a:cxn ang="0">
                  <a:pos x="576064" y="288032"/>
                </a:cxn>
                <a:cxn ang="0">
                  <a:pos x="288032" y="576064"/>
                </a:cxn>
                <a:cxn ang="0">
                  <a:pos x="0" y="288032"/>
                </a:cxn>
              </a:cxnLst>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p>
              <a:endParaRPr lang="zh-CN" altLang="en-US"/>
            </a:p>
          </p:txBody>
        </p:sp>
        <p:pic>
          <p:nvPicPr>
            <p:cNvPr id="48182" name="图片 62"/>
            <p:cNvPicPr>
              <a:picLocks noChangeAspect="1"/>
            </p:cNvPicPr>
            <p:nvPr/>
          </p:nvPicPr>
          <p:blipFill>
            <a:blip r:embed="rId4"/>
            <a:stretch>
              <a:fillRect/>
            </a:stretch>
          </p:blipFill>
          <p:spPr>
            <a:xfrm>
              <a:off x="122532" y="108570"/>
              <a:ext cx="360041" cy="358922"/>
            </a:xfrm>
            <a:prstGeom prst="rect">
              <a:avLst/>
            </a:prstGeom>
            <a:noFill/>
            <a:ln w="9525">
              <a:noFill/>
            </a:ln>
          </p:spPr>
        </p:pic>
      </p:grpSp>
      <p:sp>
        <p:nvSpPr>
          <p:cNvPr id="44088" name="矩形 1"/>
          <p:cNvSpPr/>
          <p:nvPr/>
        </p:nvSpPr>
        <p:spPr>
          <a:xfrm>
            <a:off x="1238250" y="2222500"/>
            <a:ext cx="2447925" cy="554038"/>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grpSp>
        <p:nvGrpSpPr>
          <p:cNvPr id="44089" name="组合 64"/>
          <p:cNvGrpSpPr/>
          <p:nvPr/>
        </p:nvGrpSpPr>
        <p:grpSpPr>
          <a:xfrm>
            <a:off x="468313" y="3019425"/>
            <a:ext cx="574675" cy="574675"/>
            <a:chOff x="0" y="0"/>
            <a:chExt cx="576064" cy="576064"/>
          </a:xfrm>
        </p:grpSpPr>
        <p:sp>
          <p:nvSpPr>
            <p:cNvPr id="48185" name="泪滴形 65"/>
            <p:cNvSpPr/>
            <p:nvPr/>
          </p:nvSpPr>
          <p:spPr>
            <a:xfrm>
              <a:off x="0" y="0"/>
              <a:ext cx="576064" cy="576064"/>
            </a:xfrm>
            <a:custGeom>
              <a:avLst/>
              <a:gdLst/>
              <a:ahLst/>
              <a:cxnLst>
                <a:cxn ang="0">
                  <a:pos x="0" y="288032"/>
                </a:cxn>
                <a:cxn ang="0">
                  <a:pos x="288032" y="0"/>
                </a:cxn>
                <a:cxn ang="0">
                  <a:pos x="576064" y="0"/>
                </a:cxn>
                <a:cxn ang="0">
                  <a:pos x="576064" y="288032"/>
                </a:cxn>
                <a:cxn ang="0">
                  <a:pos x="288032" y="576064"/>
                </a:cxn>
                <a:cxn ang="0">
                  <a:pos x="0" y="288032"/>
                </a:cxn>
              </a:cxnLst>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p>
              <a:endParaRPr lang="zh-CN" altLang="en-US"/>
            </a:p>
          </p:txBody>
        </p:sp>
        <p:pic>
          <p:nvPicPr>
            <p:cNvPr id="48186" name="图片 66"/>
            <p:cNvPicPr>
              <a:picLocks noChangeAspect="1"/>
            </p:cNvPicPr>
            <p:nvPr/>
          </p:nvPicPr>
          <p:blipFill>
            <a:blip r:embed="rId5"/>
            <a:stretch>
              <a:fillRect/>
            </a:stretch>
          </p:blipFill>
          <p:spPr>
            <a:xfrm>
              <a:off x="122532" y="108570"/>
              <a:ext cx="360041" cy="358922"/>
            </a:xfrm>
            <a:prstGeom prst="rect">
              <a:avLst/>
            </a:prstGeom>
            <a:noFill/>
            <a:ln w="9525">
              <a:noFill/>
            </a:ln>
          </p:spPr>
        </p:pic>
      </p:grpSp>
      <p:sp>
        <p:nvSpPr>
          <p:cNvPr id="44092" name="矩形 1"/>
          <p:cNvSpPr/>
          <p:nvPr/>
        </p:nvSpPr>
        <p:spPr>
          <a:xfrm>
            <a:off x="1238250" y="3030538"/>
            <a:ext cx="2447925"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grpSp>
        <p:nvGrpSpPr>
          <p:cNvPr id="44093" name="组合 68"/>
          <p:cNvGrpSpPr/>
          <p:nvPr/>
        </p:nvGrpSpPr>
        <p:grpSpPr>
          <a:xfrm>
            <a:off x="468313" y="3795713"/>
            <a:ext cx="574675" cy="576262"/>
            <a:chOff x="0" y="0"/>
            <a:chExt cx="576064" cy="576064"/>
          </a:xfrm>
        </p:grpSpPr>
        <p:sp>
          <p:nvSpPr>
            <p:cNvPr id="48189" name="泪滴形 69"/>
            <p:cNvSpPr/>
            <p:nvPr/>
          </p:nvSpPr>
          <p:spPr>
            <a:xfrm>
              <a:off x="0" y="0"/>
              <a:ext cx="576064" cy="576064"/>
            </a:xfrm>
            <a:custGeom>
              <a:avLst/>
              <a:gdLst/>
              <a:ahLst/>
              <a:cxnLst>
                <a:cxn ang="0">
                  <a:pos x="0" y="288032"/>
                </a:cxn>
                <a:cxn ang="0">
                  <a:pos x="288032" y="0"/>
                </a:cxn>
                <a:cxn ang="0">
                  <a:pos x="576064" y="0"/>
                </a:cxn>
                <a:cxn ang="0">
                  <a:pos x="576064" y="288032"/>
                </a:cxn>
                <a:cxn ang="0">
                  <a:pos x="288032" y="576064"/>
                </a:cxn>
                <a:cxn ang="0">
                  <a:pos x="0" y="288032"/>
                </a:cxn>
              </a:cxnLst>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p>
              <a:endParaRPr lang="zh-CN" altLang="en-US"/>
            </a:p>
          </p:txBody>
        </p:sp>
        <p:pic>
          <p:nvPicPr>
            <p:cNvPr id="48190" name="图片 70"/>
            <p:cNvPicPr>
              <a:picLocks noChangeAspect="1"/>
            </p:cNvPicPr>
            <p:nvPr/>
          </p:nvPicPr>
          <p:blipFill>
            <a:blip r:embed="rId6"/>
            <a:stretch>
              <a:fillRect/>
            </a:stretch>
          </p:blipFill>
          <p:spPr>
            <a:xfrm>
              <a:off x="122532" y="108570"/>
              <a:ext cx="360041" cy="358922"/>
            </a:xfrm>
            <a:prstGeom prst="rect">
              <a:avLst/>
            </a:prstGeom>
            <a:noFill/>
            <a:ln w="9525">
              <a:noFill/>
            </a:ln>
          </p:spPr>
        </p:pic>
      </p:grpSp>
      <p:sp>
        <p:nvSpPr>
          <p:cNvPr id="44096" name="矩形 1"/>
          <p:cNvSpPr/>
          <p:nvPr/>
        </p:nvSpPr>
        <p:spPr>
          <a:xfrm>
            <a:off x="1238250" y="3806825"/>
            <a:ext cx="2447925" cy="554038"/>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1000" fill="hold"/>
                                        <p:tgtEl>
                                          <p:spTgt spid="44034"/>
                                        </p:tgtEl>
                                        <p:attrNameLst>
                                          <p:attrName>ppt_w</p:attrName>
                                        </p:attrNameLst>
                                      </p:cBhvr>
                                      <p:tavLst>
                                        <p:tav tm="0">
                                          <p:val>
                                            <p:fltVal val="0.000000"/>
                                          </p:val>
                                        </p:tav>
                                        <p:tav tm="100000">
                                          <p:val>
                                            <p:strVal val="#ppt_w"/>
                                          </p:val>
                                        </p:tav>
                                      </p:tavLst>
                                    </p:anim>
                                    <p:anim calcmode="lin" valueType="num">
                                      <p:cBhvr>
                                        <p:cTn id="8" dur="1000" fill="hold"/>
                                        <p:tgtEl>
                                          <p:spTgt spid="44034"/>
                                        </p:tgtEl>
                                        <p:attrNameLst>
                                          <p:attrName>ppt_h</p:attrName>
                                        </p:attrNameLst>
                                      </p:cBhvr>
                                      <p:tavLst>
                                        <p:tav tm="0">
                                          <p:val>
                                            <p:fltVal val="0.000000"/>
                                          </p:val>
                                        </p:tav>
                                        <p:tav tm="100000">
                                          <p:val>
                                            <p:strVal val="#ppt_h"/>
                                          </p:val>
                                        </p:tav>
                                      </p:tavLst>
                                    </p:anim>
                                    <p:anim calcmode="lin" valueType="num">
                                      <p:cBhvr>
                                        <p:cTn id="9" dur="1000" fill="hold"/>
                                        <p:tgtEl>
                                          <p:spTgt spid="4403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4034"/>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44045"/>
                                        </p:tgtEl>
                                        <p:attrNameLst>
                                          <p:attrName>style.visibility</p:attrName>
                                        </p:attrNameLst>
                                      </p:cBhvr>
                                      <p:to>
                                        <p:strVal val="visible"/>
                                      </p:to>
                                    </p:set>
                                    <p:anim calcmode="lin" valueType="num">
                                      <p:cBhvr additive="base">
                                        <p:cTn id="14" dur="400" fill="hold"/>
                                        <p:tgtEl>
                                          <p:spTgt spid="44045"/>
                                        </p:tgtEl>
                                        <p:attrNameLst>
                                          <p:attrName>ppt_x</p:attrName>
                                        </p:attrNameLst>
                                      </p:cBhvr>
                                      <p:tavLst>
                                        <p:tav tm="0">
                                          <p:val>
                                            <p:strVal val="1+#ppt_w/2"/>
                                          </p:val>
                                        </p:tav>
                                        <p:tav tm="100000">
                                          <p:val>
                                            <p:strVal val="#ppt_x"/>
                                          </p:val>
                                        </p:tav>
                                      </p:tavLst>
                                    </p:anim>
                                    <p:anim calcmode="lin" valueType="num">
                                      <p:cBhvr additive="base">
                                        <p:cTn id="15" dur="400" fill="hold"/>
                                        <p:tgtEl>
                                          <p:spTgt spid="44045"/>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00"/>
                                  </p:stCondLst>
                                  <p:childTnLst>
                                    <p:set>
                                      <p:cBhvr>
                                        <p:cTn id="17" dur="1" fill="hold">
                                          <p:stCondLst>
                                            <p:cond delay="0"/>
                                          </p:stCondLst>
                                        </p:cTn>
                                        <p:tgtEl>
                                          <p:spTgt spid="44054"/>
                                        </p:tgtEl>
                                        <p:attrNameLst>
                                          <p:attrName>style.visibility</p:attrName>
                                        </p:attrNameLst>
                                      </p:cBhvr>
                                      <p:to>
                                        <p:strVal val="visible"/>
                                      </p:to>
                                    </p:set>
                                    <p:anim calcmode="lin" valueType="num">
                                      <p:cBhvr additive="base">
                                        <p:cTn id="18" dur="400" fill="hold"/>
                                        <p:tgtEl>
                                          <p:spTgt spid="44054"/>
                                        </p:tgtEl>
                                        <p:attrNameLst>
                                          <p:attrName>ppt_x</p:attrName>
                                        </p:attrNameLst>
                                      </p:cBhvr>
                                      <p:tavLst>
                                        <p:tav tm="0">
                                          <p:val>
                                            <p:strVal val="1+#ppt_w/2"/>
                                          </p:val>
                                        </p:tav>
                                        <p:tav tm="100000">
                                          <p:val>
                                            <p:strVal val="#ppt_x"/>
                                          </p:val>
                                        </p:tav>
                                      </p:tavLst>
                                    </p:anim>
                                    <p:anim calcmode="lin" valueType="num">
                                      <p:cBhvr additive="base">
                                        <p:cTn id="19" dur="400" fill="hold"/>
                                        <p:tgtEl>
                                          <p:spTgt spid="4405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400"/>
                                  </p:stCondLst>
                                  <p:childTnLst>
                                    <p:set>
                                      <p:cBhvr>
                                        <p:cTn id="21" dur="1" fill="hold">
                                          <p:stCondLst>
                                            <p:cond delay="0"/>
                                          </p:stCondLst>
                                        </p:cTn>
                                        <p:tgtEl>
                                          <p:spTgt spid="44063"/>
                                        </p:tgtEl>
                                        <p:attrNameLst>
                                          <p:attrName>style.visibility</p:attrName>
                                        </p:attrNameLst>
                                      </p:cBhvr>
                                      <p:to>
                                        <p:strVal val="visible"/>
                                      </p:to>
                                    </p:set>
                                    <p:anim calcmode="lin" valueType="num">
                                      <p:cBhvr additive="base">
                                        <p:cTn id="22" dur="400" fill="hold"/>
                                        <p:tgtEl>
                                          <p:spTgt spid="44063"/>
                                        </p:tgtEl>
                                        <p:attrNameLst>
                                          <p:attrName>ppt_x</p:attrName>
                                        </p:attrNameLst>
                                      </p:cBhvr>
                                      <p:tavLst>
                                        <p:tav tm="0">
                                          <p:val>
                                            <p:strVal val="1+#ppt_w/2"/>
                                          </p:val>
                                        </p:tav>
                                        <p:tav tm="100000">
                                          <p:val>
                                            <p:strVal val="#ppt_x"/>
                                          </p:val>
                                        </p:tav>
                                      </p:tavLst>
                                    </p:anim>
                                    <p:anim calcmode="lin" valueType="num">
                                      <p:cBhvr additive="base">
                                        <p:cTn id="23" dur="400" fill="hold"/>
                                        <p:tgtEl>
                                          <p:spTgt spid="4406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600"/>
                                  </p:stCondLst>
                                  <p:childTnLst>
                                    <p:set>
                                      <p:cBhvr>
                                        <p:cTn id="25" dur="1" fill="hold">
                                          <p:stCondLst>
                                            <p:cond delay="0"/>
                                          </p:stCondLst>
                                        </p:cTn>
                                        <p:tgtEl>
                                          <p:spTgt spid="44072"/>
                                        </p:tgtEl>
                                        <p:attrNameLst>
                                          <p:attrName>style.visibility</p:attrName>
                                        </p:attrNameLst>
                                      </p:cBhvr>
                                      <p:to>
                                        <p:strVal val="visible"/>
                                      </p:to>
                                    </p:set>
                                    <p:anim calcmode="lin" valueType="num">
                                      <p:cBhvr additive="base">
                                        <p:cTn id="26" dur="400" fill="hold"/>
                                        <p:tgtEl>
                                          <p:spTgt spid="44072"/>
                                        </p:tgtEl>
                                        <p:attrNameLst>
                                          <p:attrName>ppt_x</p:attrName>
                                        </p:attrNameLst>
                                      </p:cBhvr>
                                      <p:tavLst>
                                        <p:tav tm="0">
                                          <p:val>
                                            <p:strVal val="1+#ppt_w/2"/>
                                          </p:val>
                                        </p:tav>
                                        <p:tav tm="100000">
                                          <p:val>
                                            <p:strVal val="#ppt_x"/>
                                          </p:val>
                                        </p:tav>
                                      </p:tavLst>
                                    </p:anim>
                                    <p:anim calcmode="lin" valueType="num">
                                      <p:cBhvr additive="base">
                                        <p:cTn id="27" dur="400" fill="hold"/>
                                        <p:tgtEl>
                                          <p:spTgt spid="4407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44081"/>
                                        </p:tgtEl>
                                        <p:attrNameLst>
                                          <p:attrName>style.visibility</p:attrName>
                                        </p:attrNameLst>
                                      </p:cBhvr>
                                      <p:to>
                                        <p:strVal val="visible"/>
                                      </p:to>
                                    </p:set>
                                    <p:anim calcmode="lin" valueType="num">
                                      <p:cBhvr additive="base">
                                        <p:cTn id="31" dur="500" fill="hold"/>
                                        <p:tgtEl>
                                          <p:spTgt spid="44081"/>
                                        </p:tgtEl>
                                        <p:attrNameLst>
                                          <p:attrName>ppt_x</p:attrName>
                                        </p:attrNameLst>
                                      </p:cBhvr>
                                      <p:tavLst>
                                        <p:tav tm="0">
                                          <p:val>
                                            <p:strVal val="0-#ppt_w/2"/>
                                          </p:val>
                                        </p:tav>
                                        <p:tav tm="100000">
                                          <p:val>
                                            <p:strVal val="#ppt_x"/>
                                          </p:val>
                                        </p:tav>
                                      </p:tavLst>
                                    </p:anim>
                                    <p:anim calcmode="lin" valueType="num">
                                      <p:cBhvr additive="base">
                                        <p:cTn id="32" dur="500" fill="hold"/>
                                        <p:tgtEl>
                                          <p:spTgt spid="4408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50"/>
                                  </p:stCondLst>
                                  <p:childTnLst>
                                    <p:set>
                                      <p:cBhvr>
                                        <p:cTn id="34" dur="1" fill="hold">
                                          <p:stCondLst>
                                            <p:cond delay="0"/>
                                          </p:stCondLst>
                                        </p:cTn>
                                        <p:tgtEl>
                                          <p:spTgt spid="44084"/>
                                        </p:tgtEl>
                                        <p:attrNameLst>
                                          <p:attrName>style.visibility</p:attrName>
                                        </p:attrNameLst>
                                      </p:cBhvr>
                                      <p:to>
                                        <p:strVal val="visible"/>
                                      </p:to>
                                    </p:set>
                                    <p:anim calcmode="lin" valueType="num">
                                      <p:cBhvr additive="base">
                                        <p:cTn id="35" dur="300" fill="hold"/>
                                        <p:tgtEl>
                                          <p:spTgt spid="44084"/>
                                        </p:tgtEl>
                                        <p:attrNameLst>
                                          <p:attrName>ppt_x</p:attrName>
                                        </p:attrNameLst>
                                      </p:cBhvr>
                                      <p:tavLst>
                                        <p:tav tm="0">
                                          <p:val>
                                            <p:strVal val="0-#ppt_w/2"/>
                                          </p:val>
                                        </p:tav>
                                        <p:tav tm="100000">
                                          <p:val>
                                            <p:strVal val="#ppt_x"/>
                                          </p:val>
                                        </p:tav>
                                      </p:tavLst>
                                    </p:anim>
                                    <p:anim calcmode="lin" valueType="num">
                                      <p:cBhvr additive="base">
                                        <p:cTn id="36" dur="300" fill="hold"/>
                                        <p:tgtEl>
                                          <p:spTgt spid="44084"/>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8" fill="hold" nodeType="afterEffect">
                                  <p:stCondLst>
                                    <p:cond delay="0"/>
                                  </p:stCondLst>
                                  <p:childTnLst>
                                    <p:set>
                                      <p:cBhvr>
                                        <p:cTn id="39" dur="1" fill="hold">
                                          <p:stCondLst>
                                            <p:cond delay="0"/>
                                          </p:stCondLst>
                                        </p:cTn>
                                        <p:tgtEl>
                                          <p:spTgt spid="44085"/>
                                        </p:tgtEl>
                                        <p:attrNameLst>
                                          <p:attrName>style.visibility</p:attrName>
                                        </p:attrNameLst>
                                      </p:cBhvr>
                                      <p:to>
                                        <p:strVal val="visible"/>
                                      </p:to>
                                    </p:set>
                                    <p:anim calcmode="lin" valueType="num">
                                      <p:cBhvr additive="base">
                                        <p:cTn id="40" dur="550" fill="hold"/>
                                        <p:tgtEl>
                                          <p:spTgt spid="44085"/>
                                        </p:tgtEl>
                                        <p:attrNameLst>
                                          <p:attrName>ppt_x</p:attrName>
                                        </p:attrNameLst>
                                      </p:cBhvr>
                                      <p:tavLst>
                                        <p:tav tm="0">
                                          <p:val>
                                            <p:strVal val="0-#ppt_w/2"/>
                                          </p:val>
                                        </p:tav>
                                        <p:tav tm="100000">
                                          <p:val>
                                            <p:strVal val="#ppt_x"/>
                                          </p:val>
                                        </p:tav>
                                      </p:tavLst>
                                    </p:anim>
                                    <p:anim calcmode="lin" valueType="num">
                                      <p:cBhvr additive="base">
                                        <p:cTn id="41" dur="550" fill="hold"/>
                                        <p:tgtEl>
                                          <p:spTgt spid="44085"/>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250"/>
                                  </p:stCondLst>
                                  <p:childTnLst>
                                    <p:set>
                                      <p:cBhvr>
                                        <p:cTn id="43" dur="1" fill="hold">
                                          <p:stCondLst>
                                            <p:cond delay="0"/>
                                          </p:stCondLst>
                                        </p:cTn>
                                        <p:tgtEl>
                                          <p:spTgt spid="44088"/>
                                        </p:tgtEl>
                                        <p:attrNameLst>
                                          <p:attrName>style.visibility</p:attrName>
                                        </p:attrNameLst>
                                      </p:cBhvr>
                                      <p:to>
                                        <p:strVal val="visible"/>
                                      </p:to>
                                    </p:set>
                                    <p:anim calcmode="lin" valueType="num">
                                      <p:cBhvr additive="base">
                                        <p:cTn id="44" dur="300" fill="hold"/>
                                        <p:tgtEl>
                                          <p:spTgt spid="44088"/>
                                        </p:tgtEl>
                                        <p:attrNameLst>
                                          <p:attrName>ppt_x</p:attrName>
                                        </p:attrNameLst>
                                      </p:cBhvr>
                                      <p:tavLst>
                                        <p:tav tm="0">
                                          <p:val>
                                            <p:strVal val="0-#ppt_w/2"/>
                                          </p:val>
                                        </p:tav>
                                        <p:tav tm="100000">
                                          <p:val>
                                            <p:strVal val="#ppt_x"/>
                                          </p:val>
                                        </p:tav>
                                      </p:tavLst>
                                    </p:anim>
                                    <p:anim calcmode="lin" valueType="num">
                                      <p:cBhvr additive="base">
                                        <p:cTn id="45" dur="300" fill="hold"/>
                                        <p:tgtEl>
                                          <p:spTgt spid="44088"/>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8" fill="hold" nodeType="afterEffect">
                                  <p:stCondLst>
                                    <p:cond delay="0"/>
                                  </p:stCondLst>
                                  <p:childTnLst>
                                    <p:set>
                                      <p:cBhvr>
                                        <p:cTn id="48" dur="1" fill="hold">
                                          <p:stCondLst>
                                            <p:cond delay="0"/>
                                          </p:stCondLst>
                                        </p:cTn>
                                        <p:tgtEl>
                                          <p:spTgt spid="44089"/>
                                        </p:tgtEl>
                                        <p:attrNameLst>
                                          <p:attrName>style.visibility</p:attrName>
                                        </p:attrNameLst>
                                      </p:cBhvr>
                                      <p:to>
                                        <p:strVal val="visible"/>
                                      </p:to>
                                    </p:set>
                                    <p:anim calcmode="lin" valueType="num">
                                      <p:cBhvr additive="base">
                                        <p:cTn id="49" dur="500" fill="hold"/>
                                        <p:tgtEl>
                                          <p:spTgt spid="44089"/>
                                        </p:tgtEl>
                                        <p:attrNameLst>
                                          <p:attrName>ppt_x</p:attrName>
                                        </p:attrNameLst>
                                      </p:cBhvr>
                                      <p:tavLst>
                                        <p:tav tm="0">
                                          <p:val>
                                            <p:strVal val="0-#ppt_w/2"/>
                                          </p:val>
                                        </p:tav>
                                        <p:tav tm="100000">
                                          <p:val>
                                            <p:strVal val="#ppt_x"/>
                                          </p:val>
                                        </p:tav>
                                      </p:tavLst>
                                    </p:anim>
                                    <p:anim calcmode="lin" valueType="num">
                                      <p:cBhvr additive="base">
                                        <p:cTn id="50" dur="500" fill="hold"/>
                                        <p:tgtEl>
                                          <p:spTgt spid="44089"/>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250"/>
                                  </p:stCondLst>
                                  <p:childTnLst>
                                    <p:set>
                                      <p:cBhvr>
                                        <p:cTn id="52" dur="1" fill="hold">
                                          <p:stCondLst>
                                            <p:cond delay="0"/>
                                          </p:stCondLst>
                                        </p:cTn>
                                        <p:tgtEl>
                                          <p:spTgt spid="44092"/>
                                        </p:tgtEl>
                                        <p:attrNameLst>
                                          <p:attrName>style.visibility</p:attrName>
                                        </p:attrNameLst>
                                      </p:cBhvr>
                                      <p:to>
                                        <p:strVal val="visible"/>
                                      </p:to>
                                    </p:set>
                                    <p:anim calcmode="lin" valueType="num">
                                      <p:cBhvr additive="base">
                                        <p:cTn id="53" dur="300" fill="hold"/>
                                        <p:tgtEl>
                                          <p:spTgt spid="44092"/>
                                        </p:tgtEl>
                                        <p:attrNameLst>
                                          <p:attrName>ppt_x</p:attrName>
                                        </p:attrNameLst>
                                      </p:cBhvr>
                                      <p:tavLst>
                                        <p:tav tm="0">
                                          <p:val>
                                            <p:strVal val="0-#ppt_w/2"/>
                                          </p:val>
                                        </p:tav>
                                        <p:tav tm="100000">
                                          <p:val>
                                            <p:strVal val="#ppt_x"/>
                                          </p:val>
                                        </p:tav>
                                      </p:tavLst>
                                    </p:anim>
                                    <p:anim calcmode="lin" valueType="num">
                                      <p:cBhvr additive="base">
                                        <p:cTn id="54" dur="300" fill="hold"/>
                                        <p:tgtEl>
                                          <p:spTgt spid="44092"/>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8" fill="hold" nodeType="afterEffect">
                                  <p:stCondLst>
                                    <p:cond delay="0"/>
                                  </p:stCondLst>
                                  <p:childTnLst>
                                    <p:set>
                                      <p:cBhvr>
                                        <p:cTn id="57" dur="1" fill="hold">
                                          <p:stCondLst>
                                            <p:cond delay="0"/>
                                          </p:stCondLst>
                                        </p:cTn>
                                        <p:tgtEl>
                                          <p:spTgt spid="44093"/>
                                        </p:tgtEl>
                                        <p:attrNameLst>
                                          <p:attrName>style.visibility</p:attrName>
                                        </p:attrNameLst>
                                      </p:cBhvr>
                                      <p:to>
                                        <p:strVal val="visible"/>
                                      </p:to>
                                    </p:set>
                                    <p:anim calcmode="lin" valueType="num">
                                      <p:cBhvr additive="base">
                                        <p:cTn id="58" dur="500" fill="hold"/>
                                        <p:tgtEl>
                                          <p:spTgt spid="44093"/>
                                        </p:tgtEl>
                                        <p:attrNameLst>
                                          <p:attrName>ppt_x</p:attrName>
                                        </p:attrNameLst>
                                      </p:cBhvr>
                                      <p:tavLst>
                                        <p:tav tm="0">
                                          <p:val>
                                            <p:strVal val="0-#ppt_w/2"/>
                                          </p:val>
                                        </p:tav>
                                        <p:tav tm="100000">
                                          <p:val>
                                            <p:strVal val="#ppt_x"/>
                                          </p:val>
                                        </p:tav>
                                      </p:tavLst>
                                    </p:anim>
                                    <p:anim calcmode="lin" valueType="num">
                                      <p:cBhvr additive="base">
                                        <p:cTn id="59" dur="500" fill="hold"/>
                                        <p:tgtEl>
                                          <p:spTgt spid="4409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150"/>
                                  </p:stCondLst>
                                  <p:childTnLst>
                                    <p:set>
                                      <p:cBhvr>
                                        <p:cTn id="61" dur="1" fill="hold">
                                          <p:stCondLst>
                                            <p:cond delay="0"/>
                                          </p:stCondLst>
                                        </p:cTn>
                                        <p:tgtEl>
                                          <p:spTgt spid="44096"/>
                                        </p:tgtEl>
                                        <p:attrNameLst>
                                          <p:attrName>style.visibility</p:attrName>
                                        </p:attrNameLst>
                                      </p:cBhvr>
                                      <p:to>
                                        <p:strVal val="visible"/>
                                      </p:to>
                                    </p:set>
                                    <p:anim calcmode="lin" valueType="num">
                                      <p:cBhvr additive="base">
                                        <p:cTn id="62" dur="300" fill="hold"/>
                                        <p:tgtEl>
                                          <p:spTgt spid="44096"/>
                                        </p:tgtEl>
                                        <p:attrNameLst>
                                          <p:attrName>ppt_x</p:attrName>
                                        </p:attrNameLst>
                                      </p:cBhvr>
                                      <p:tavLst>
                                        <p:tav tm="0">
                                          <p:val>
                                            <p:strVal val="0-#ppt_w/2"/>
                                          </p:val>
                                        </p:tav>
                                        <p:tav tm="100000">
                                          <p:val>
                                            <p:strVal val="#ppt_x"/>
                                          </p:val>
                                        </p:tav>
                                      </p:tavLst>
                                    </p:anim>
                                    <p:anim calcmode="lin" valueType="num">
                                      <p:cBhvr additive="base">
                                        <p:cTn id="63" dur="300" fill="hold"/>
                                        <p:tgtEl>
                                          <p:spTgt spid="44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84" grpId="0"/>
      <p:bldP spid="44088" grpId="0"/>
      <p:bldP spid="44092" grpId="0"/>
      <p:bldP spid="440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8" name="组合 3"/>
          <p:cNvGrpSpPr/>
          <p:nvPr/>
        </p:nvGrpSpPr>
        <p:grpSpPr>
          <a:xfrm>
            <a:off x="471488" y="198438"/>
            <a:ext cx="3452812" cy="542925"/>
            <a:chOff x="0" y="0"/>
            <a:chExt cx="3452079" cy="542182"/>
          </a:xfrm>
        </p:grpSpPr>
        <p:grpSp>
          <p:nvGrpSpPr>
            <p:cNvPr id="49154" name="组合 2"/>
            <p:cNvGrpSpPr/>
            <p:nvPr/>
          </p:nvGrpSpPr>
          <p:grpSpPr>
            <a:xfrm>
              <a:off x="0" y="0"/>
              <a:ext cx="3452079" cy="542182"/>
              <a:chOff x="0" y="0"/>
              <a:chExt cx="3452079" cy="542182"/>
            </a:xfrm>
          </p:grpSpPr>
          <p:sp>
            <p:nvSpPr>
              <p:cNvPr id="49155"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5061"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49157" name="组合 42"/>
              <p:cNvGrpSpPr/>
              <p:nvPr/>
            </p:nvGrpSpPr>
            <p:grpSpPr>
              <a:xfrm>
                <a:off x="0" y="0"/>
                <a:ext cx="571760" cy="542182"/>
                <a:chOff x="0" y="0"/>
                <a:chExt cx="713451" cy="676543"/>
              </a:xfrm>
            </p:grpSpPr>
            <p:grpSp>
              <p:nvGrpSpPr>
                <p:cNvPr id="49158" name="组合 44"/>
                <p:cNvGrpSpPr/>
                <p:nvPr/>
              </p:nvGrpSpPr>
              <p:grpSpPr>
                <a:xfrm>
                  <a:off x="0" y="0"/>
                  <a:ext cx="576064" cy="676543"/>
                  <a:chOff x="0" y="0"/>
                  <a:chExt cx="576064" cy="676543"/>
                </a:xfrm>
              </p:grpSpPr>
              <p:sp>
                <p:nvSpPr>
                  <p:cNvPr id="49159"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9160"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49161"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49162"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49163"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45069" name="椭圆 6"/>
          <p:cNvGrpSpPr/>
          <p:nvPr/>
        </p:nvGrpSpPr>
        <p:grpSpPr>
          <a:xfrm>
            <a:off x="3041650" y="2432050"/>
            <a:ext cx="957263" cy="957263"/>
            <a:chOff x="0" y="0"/>
            <a:chExt cx="603" cy="603"/>
          </a:xfrm>
        </p:grpSpPr>
        <p:pic>
          <p:nvPicPr>
            <p:cNvPr id="49165" name="椭圆 6"/>
            <p:cNvPicPr/>
            <p:nvPr/>
          </p:nvPicPr>
          <p:blipFill>
            <a:blip r:embed="rId3"/>
            <a:stretch>
              <a:fillRect/>
            </a:stretch>
          </p:blipFill>
          <p:spPr>
            <a:xfrm>
              <a:off x="0" y="0"/>
              <a:ext cx="603" cy="603"/>
            </a:xfrm>
            <a:prstGeom prst="rect">
              <a:avLst/>
            </a:prstGeom>
            <a:noFill/>
            <a:ln w="9525">
              <a:noFill/>
            </a:ln>
          </p:spPr>
        </p:pic>
        <p:sp>
          <p:nvSpPr>
            <p:cNvPr id="49166" name="Text Box 15"/>
            <p:cNvSpPr txBox="1"/>
            <p:nvPr/>
          </p:nvSpPr>
          <p:spPr>
            <a:xfrm rot="2700000">
              <a:off x="121" y="15"/>
              <a:ext cx="343" cy="573"/>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45072" name="椭圆 6"/>
          <p:cNvGrpSpPr/>
          <p:nvPr/>
        </p:nvGrpSpPr>
        <p:grpSpPr>
          <a:xfrm>
            <a:off x="2157413" y="2438400"/>
            <a:ext cx="963612" cy="963613"/>
            <a:chOff x="0" y="0"/>
            <a:chExt cx="607" cy="607"/>
          </a:xfrm>
        </p:grpSpPr>
        <p:pic>
          <p:nvPicPr>
            <p:cNvPr id="49168" name="椭圆 6"/>
            <p:cNvPicPr/>
            <p:nvPr/>
          </p:nvPicPr>
          <p:blipFill>
            <a:blip r:embed="rId4"/>
            <a:stretch>
              <a:fillRect/>
            </a:stretch>
          </p:blipFill>
          <p:spPr>
            <a:xfrm>
              <a:off x="0" y="0"/>
              <a:ext cx="607" cy="607"/>
            </a:xfrm>
            <a:prstGeom prst="rect">
              <a:avLst/>
            </a:prstGeom>
            <a:noFill/>
            <a:ln w="9525">
              <a:noFill/>
            </a:ln>
          </p:spPr>
        </p:pic>
        <p:sp>
          <p:nvSpPr>
            <p:cNvPr id="49169" name="Text Box 18"/>
            <p:cNvSpPr txBox="1"/>
            <p:nvPr/>
          </p:nvSpPr>
          <p:spPr>
            <a:xfrm rot="8100000">
              <a:off x="124" y="11"/>
              <a:ext cx="344" cy="583"/>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45075" name="椭圆 6"/>
          <p:cNvGrpSpPr/>
          <p:nvPr/>
        </p:nvGrpSpPr>
        <p:grpSpPr>
          <a:xfrm>
            <a:off x="1255713" y="2432050"/>
            <a:ext cx="957262" cy="957263"/>
            <a:chOff x="0" y="0"/>
            <a:chExt cx="603" cy="603"/>
          </a:xfrm>
        </p:grpSpPr>
        <p:pic>
          <p:nvPicPr>
            <p:cNvPr id="49171" name="椭圆 6"/>
            <p:cNvPicPr/>
            <p:nvPr/>
          </p:nvPicPr>
          <p:blipFill>
            <a:blip r:embed="rId5"/>
            <a:stretch>
              <a:fillRect/>
            </a:stretch>
          </p:blipFill>
          <p:spPr>
            <a:xfrm>
              <a:off x="0" y="0"/>
              <a:ext cx="603" cy="603"/>
            </a:xfrm>
            <a:prstGeom prst="rect">
              <a:avLst/>
            </a:prstGeom>
            <a:noFill/>
            <a:ln w="9525">
              <a:noFill/>
            </a:ln>
          </p:spPr>
        </p:pic>
        <p:sp>
          <p:nvSpPr>
            <p:cNvPr id="49172" name="Text Box 21"/>
            <p:cNvSpPr txBox="1"/>
            <p:nvPr/>
          </p:nvSpPr>
          <p:spPr>
            <a:xfrm rot="2700000">
              <a:off x="120" y="14"/>
              <a:ext cx="344" cy="573"/>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45078" name="椭圆 6"/>
          <p:cNvGrpSpPr/>
          <p:nvPr/>
        </p:nvGrpSpPr>
        <p:grpSpPr>
          <a:xfrm>
            <a:off x="3919538" y="2425700"/>
            <a:ext cx="976312" cy="976313"/>
            <a:chOff x="0" y="0"/>
            <a:chExt cx="615" cy="615"/>
          </a:xfrm>
        </p:grpSpPr>
        <p:pic>
          <p:nvPicPr>
            <p:cNvPr id="49174" name="椭圆 6"/>
            <p:cNvPicPr/>
            <p:nvPr/>
          </p:nvPicPr>
          <p:blipFill>
            <a:blip r:embed="rId6"/>
            <a:stretch>
              <a:fillRect/>
            </a:stretch>
          </p:blipFill>
          <p:spPr>
            <a:xfrm>
              <a:off x="0" y="0"/>
              <a:ext cx="615" cy="615"/>
            </a:xfrm>
            <a:prstGeom prst="rect">
              <a:avLst/>
            </a:prstGeom>
            <a:noFill/>
            <a:ln w="9525">
              <a:noFill/>
            </a:ln>
          </p:spPr>
        </p:pic>
        <p:sp>
          <p:nvSpPr>
            <p:cNvPr id="49175" name="Text Box 24"/>
            <p:cNvSpPr txBox="1"/>
            <p:nvPr/>
          </p:nvSpPr>
          <p:spPr>
            <a:xfrm rot="8100000">
              <a:off x="128" y="10"/>
              <a:ext cx="344" cy="595"/>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5081" name="矩形 1"/>
          <p:cNvSpPr/>
          <p:nvPr/>
        </p:nvSpPr>
        <p:spPr>
          <a:xfrm>
            <a:off x="561975" y="3900488"/>
            <a:ext cx="1435100" cy="831850"/>
          </a:xfrm>
          <a:prstGeom prst="rect">
            <a:avLst/>
          </a:prstGeom>
          <a:noFill/>
          <a:ln w="9525">
            <a:noFill/>
          </a:ln>
        </p:spPr>
        <p:txBody>
          <a:bodyPr anchor="t">
            <a:spAutoFit/>
          </a:bodyPr>
          <a:p>
            <a:pPr algn="just"/>
            <a:r>
              <a:rPr lang="zh-CN" altLang="en-US" sz="1200" dirty="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dirty="0">
              <a:latin typeface="微软雅黑" panose="020B0503020204020204" pitchFamily="34" charset="-122"/>
              <a:ea typeface="微软雅黑" panose="020B0503020204020204" pitchFamily="34" charset="-122"/>
            </a:endParaRPr>
          </a:p>
        </p:txBody>
      </p:sp>
      <p:sp>
        <p:nvSpPr>
          <p:cNvPr id="45082" name="矩形 1"/>
          <p:cNvSpPr/>
          <p:nvPr/>
        </p:nvSpPr>
        <p:spPr>
          <a:xfrm>
            <a:off x="2360613" y="3900488"/>
            <a:ext cx="1435100" cy="831850"/>
          </a:xfrm>
          <a:prstGeom prst="rect">
            <a:avLst/>
          </a:prstGeom>
          <a:noFill/>
          <a:ln w="9525">
            <a:noFill/>
          </a:ln>
        </p:spPr>
        <p:txBody>
          <a:bodyPr anchor="t">
            <a:spAutoFit/>
          </a:bodyPr>
          <a:p>
            <a:pPr algn="just"/>
            <a:r>
              <a:rPr lang="zh-CN" altLang="en-US" sz="1200" dirty="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dirty="0">
              <a:latin typeface="微软雅黑" panose="020B0503020204020204" pitchFamily="34" charset="-122"/>
              <a:ea typeface="微软雅黑" panose="020B0503020204020204" pitchFamily="34" charset="-122"/>
            </a:endParaRPr>
          </a:p>
        </p:txBody>
      </p:sp>
      <p:sp>
        <p:nvSpPr>
          <p:cNvPr id="45083" name="矩形 1"/>
          <p:cNvSpPr/>
          <p:nvPr/>
        </p:nvSpPr>
        <p:spPr>
          <a:xfrm>
            <a:off x="4144963" y="3900488"/>
            <a:ext cx="1435100" cy="831850"/>
          </a:xfrm>
          <a:prstGeom prst="rect">
            <a:avLst/>
          </a:prstGeom>
          <a:noFill/>
          <a:ln w="9525">
            <a:noFill/>
          </a:ln>
        </p:spPr>
        <p:txBody>
          <a:bodyPr anchor="t">
            <a:spAutoFit/>
          </a:bodyPr>
          <a:p>
            <a:pPr algn="just"/>
            <a:r>
              <a:rPr lang="zh-CN" altLang="en-US" sz="1200" dirty="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dirty="0">
              <a:latin typeface="微软雅黑" panose="020B0503020204020204" pitchFamily="34" charset="-122"/>
              <a:ea typeface="微软雅黑" panose="020B0503020204020204" pitchFamily="34" charset="-122"/>
            </a:endParaRPr>
          </a:p>
        </p:txBody>
      </p:sp>
      <p:sp>
        <p:nvSpPr>
          <p:cNvPr id="45084" name="矩形 1"/>
          <p:cNvSpPr/>
          <p:nvPr/>
        </p:nvSpPr>
        <p:spPr>
          <a:xfrm>
            <a:off x="1454150" y="1171575"/>
            <a:ext cx="1436688" cy="831850"/>
          </a:xfrm>
          <a:prstGeom prst="rect">
            <a:avLst/>
          </a:prstGeom>
          <a:noFill/>
          <a:ln w="9525">
            <a:noFill/>
          </a:ln>
        </p:spPr>
        <p:txBody>
          <a:bodyPr anchor="t">
            <a:spAutoFit/>
          </a:bodyPr>
          <a:p>
            <a:pPr algn="just"/>
            <a:r>
              <a:rPr lang="zh-CN" altLang="en-US" sz="1200" dirty="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dirty="0">
              <a:latin typeface="微软雅黑" panose="020B0503020204020204" pitchFamily="34" charset="-122"/>
              <a:ea typeface="微软雅黑" panose="020B0503020204020204" pitchFamily="34" charset="-122"/>
            </a:endParaRPr>
          </a:p>
        </p:txBody>
      </p:sp>
      <p:sp>
        <p:nvSpPr>
          <p:cNvPr id="45085" name="矩形 1"/>
          <p:cNvSpPr/>
          <p:nvPr/>
        </p:nvSpPr>
        <p:spPr>
          <a:xfrm>
            <a:off x="3238500" y="1171575"/>
            <a:ext cx="1435100" cy="831850"/>
          </a:xfrm>
          <a:prstGeom prst="rect">
            <a:avLst/>
          </a:prstGeom>
          <a:noFill/>
          <a:ln w="9525">
            <a:noFill/>
          </a:ln>
        </p:spPr>
        <p:txBody>
          <a:bodyPr anchor="t">
            <a:spAutoFit/>
          </a:bodyPr>
          <a:p>
            <a:pPr algn="just"/>
            <a:r>
              <a:rPr lang="zh-CN" altLang="en-US" sz="1200" dirty="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dirty="0">
              <a:latin typeface="微软雅黑" panose="020B0503020204020204" pitchFamily="34" charset="-122"/>
              <a:ea typeface="微软雅黑" panose="020B0503020204020204" pitchFamily="34" charset="-122"/>
            </a:endParaRPr>
          </a:p>
        </p:txBody>
      </p:sp>
      <p:grpSp>
        <p:nvGrpSpPr>
          <p:cNvPr id="45086" name="组合 21"/>
          <p:cNvGrpSpPr/>
          <p:nvPr/>
        </p:nvGrpSpPr>
        <p:grpSpPr>
          <a:xfrm>
            <a:off x="887413" y="2955925"/>
            <a:ext cx="784225" cy="785813"/>
            <a:chOff x="0" y="0"/>
            <a:chExt cx="784661" cy="784660"/>
          </a:xfrm>
        </p:grpSpPr>
        <p:sp>
          <p:nvSpPr>
            <p:cNvPr id="49182" name="椭圆 22"/>
            <p:cNvSpPr/>
            <p:nvPr/>
          </p:nvSpPr>
          <p:spPr>
            <a:xfrm rot="2700000">
              <a:off x="0" y="0"/>
              <a:ext cx="784660" cy="784661"/>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pic>
          <p:nvPicPr>
            <p:cNvPr id="49183" name="图片 23"/>
            <p:cNvPicPr>
              <a:picLocks noChangeAspect="1"/>
            </p:cNvPicPr>
            <p:nvPr/>
          </p:nvPicPr>
          <p:blipFill>
            <a:blip r:embed="rId7"/>
            <a:stretch>
              <a:fillRect/>
            </a:stretch>
          </p:blipFill>
          <p:spPr>
            <a:xfrm>
              <a:off x="210304" y="115667"/>
              <a:ext cx="451104" cy="505968"/>
            </a:xfrm>
            <a:prstGeom prst="rect">
              <a:avLst/>
            </a:prstGeom>
            <a:noFill/>
            <a:ln w="9525">
              <a:noFill/>
            </a:ln>
          </p:spPr>
        </p:pic>
      </p:grpSp>
      <p:grpSp>
        <p:nvGrpSpPr>
          <p:cNvPr id="45089" name="组合 24"/>
          <p:cNvGrpSpPr/>
          <p:nvPr/>
        </p:nvGrpSpPr>
        <p:grpSpPr>
          <a:xfrm>
            <a:off x="1779588" y="2076450"/>
            <a:ext cx="785812" cy="784225"/>
            <a:chOff x="0" y="0"/>
            <a:chExt cx="784661" cy="784660"/>
          </a:xfrm>
        </p:grpSpPr>
        <p:sp>
          <p:nvSpPr>
            <p:cNvPr id="49185" name="椭圆 25"/>
            <p:cNvSpPr/>
            <p:nvPr/>
          </p:nvSpPr>
          <p:spPr>
            <a:xfrm rot="2700000">
              <a:off x="0" y="0"/>
              <a:ext cx="784660" cy="784661"/>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pic>
          <p:nvPicPr>
            <p:cNvPr id="49186" name="图片 26"/>
            <p:cNvPicPr>
              <a:picLocks noChangeAspect="1"/>
            </p:cNvPicPr>
            <p:nvPr/>
          </p:nvPicPr>
          <p:blipFill>
            <a:blip r:embed="rId8"/>
            <a:stretch>
              <a:fillRect/>
            </a:stretch>
          </p:blipFill>
          <p:spPr>
            <a:xfrm>
              <a:off x="133864" y="197120"/>
              <a:ext cx="463296" cy="463296"/>
            </a:xfrm>
            <a:prstGeom prst="rect">
              <a:avLst/>
            </a:prstGeom>
            <a:noFill/>
            <a:ln w="9525">
              <a:noFill/>
            </a:ln>
          </p:spPr>
        </p:pic>
      </p:grpSp>
      <p:grpSp>
        <p:nvGrpSpPr>
          <p:cNvPr id="45092" name="组合 27"/>
          <p:cNvGrpSpPr/>
          <p:nvPr/>
        </p:nvGrpSpPr>
        <p:grpSpPr>
          <a:xfrm>
            <a:off x="2686050" y="2955925"/>
            <a:ext cx="784225" cy="785813"/>
            <a:chOff x="0" y="0"/>
            <a:chExt cx="784661" cy="784660"/>
          </a:xfrm>
        </p:grpSpPr>
        <p:sp>
          <p:nvSpPr>
            <p:cNvPr id="49188" name="椭圆 28"/>
            <p:cNvSpPr/>
            <p:nvPr/>
          </p:nvSpPr>
          <p:spPr>
            <a:xfrm rot="2700000">
              <a:off x="0" y="0"/>
              <a:ext cx="784660" cy="784661"/>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pic>
          <p:nvPicPr>
            <p:cNvPr id="49189" name="图片 30"/>
            <p:cNvPicPr>
              <a:picLocks noChangeAspect="1"/>
            </p:cNvPicPr>
            <p:nvPr/>
          </p:nvPicPr>
          <p:blipFill>
            <a:blip r:embed="rId9"/>
            <a:stretch>
              <a:fillRect/>
            </a:stretch>
          </p:blipFill>
          <p:spPr>
            <a:xfrm>
              <a:off x="172972" y="243683"/>
              <a:ext cx="438912" cy="323088"/>
            </a:xfrm>
            <a:prstGeom prst="rect">
              <a:avLst/>
            </a:prstGeom>
            <a:noFill/>
            <a:ln w="9525">
              <a:noFill/>
            </a:ln>
          </p:spPr>
        </p:pic>
      </p:grpSp>
      <p:grpSp>
        <p:nvGrpSpPr>
          <p:cNvPr id="45095" name="组合 31"/>
          <p:cNvGrpSpPr/>
          <p:nvPr/>
        </p:nvGrpSpPr>
        <p:grpSpPr>
          <a:xfrm>
            <a:off x="3563938" y="2071688"/>
            <a:ext cx="784225" cy="784225"/>
            <a:chOff x="0" y="0"/>
            <a:chExt cx="784661" cy="784660"/>
          </a:xfrm>
        </p:grpSpPr>
        <p:sp>
          <p:nvSpPr>
            <p:cNvPr id="49191" name="椭圆 32"/>
            <p:cNvSpPr/>
            <p:nvPr/>
          </p:nvSpPr>
          <p:spPr>
            <a:xfrm rot="2700000">
              <a:off x="0" y="0"/>
              <a:ext cx="784660" cy="784661"/>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pic>
          <p:nvPicPr>
            <p:cNvPr id="49192" name="图片 33"/>
            <p:cNvPicPr>
              <a:picLocks noChangeAspect="1"/>
            </p:cNvPicPr>
            <p:nvPr/>
          </p:nvPicPr>
          <p:blipFill>
            <a:blip r:embed="rId10"/>
            <a:stretch>
              <a:fillRect/>
            </a:stretch>
          </p:blipFill>
          <p:spPr>
            <a:xfrm>
              <a:off x="233523" y="184113"/>
              <a:ext cx="420624" cy="420624"/>
            </a:xfrm>
            <a:prstGeom prst="rect">
              <a:avLst/>
            </a:prstGeom>
            <a:noFill/>
            <a:ln w="9525">
              <a:noFill/>
            </a:ln>
          </p:spPr>
        </p:pic>
      </p:grpSp>
      <p:grpSp>
        <p:nvGrpSpPr>
          <p:cNvPr id="45098" name="组合 34"/>
          <p:cNvGrpSpPr/>
          <p:nvPr/>
        </p:nvGrpSpPr>
        <p:grpSpPr>
          <a:xfrm>
            <a:off x="4470400" y="2955925"/>
            <a:ext cx="784225" cy="785813"/>
            <a:chOff x="0" y="0"/>
            <a:chExt cx="784661" cy="784660"/>
          </a:xfrm>
        </p:grpSpPr>
        <p:sp>
          <p:nvSpPr>
            <p:cNvPr id="49194" name="椭圆 35"/>
            <p:cNvSpPr/>
            <p:nvPr/>
          </p:nvSpPr>
          <p:spPr>
            <a:xfrm rot="2700000">
              <a:off x="0" y="0"/>
              <a:ext cx="784660" cy="784661"/>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pic>
          <p:nvPicPr>
            <p:cNvPr id="49195" name="图片 36"/>
            <p:cNvPicPr>
              <a:picLocks noChangeAspect="1"/>
            </p:cNvPicPr>
            <p:nvPr/>
          </p:nvPicPr>
          <p:blipFill>
            <a:blip r:embed="rId11"/>
            <a:stretch>
              <a:fillRect/>
            </a:stretch>
          </p:blipFill>
          <p:spPr>
            <a:xfrm>
              <a:off x="205576" y="225394"/>
              <a:ext cx="371856" cy="408432"/>
            </a:xfrm>
            <a:prstGeom prst="rect">
              <a:avLst/>
            </a:prstGeom>
            <a:noFill/>
            <a:ln w="9525">
              <a:noFill/>
            </a:ln>
          </p:spPr>
        </p:pic>
      </p:grpSp>
      <p:grpSp>
        <p:nvGrpSpPr>
          <p:cNvPr id="45101" name="组合 37"/>
          <p:cNvGrpSpPr/>
          <p:nvPr/>
        </p:nvGrpSpPr>
        <p:grpSpPr>
          <a:xfrm>
            <a:off x="5622925" y="1193800"/>
            <a:ext cx="2836863" cy="2097088"/>
            <a:chOff x="0" y="0"/>
            <a:chExt cx="1656183" cy="1224135"/>
          </a:xfrm>
        </p:grpSpPr>
        <p:sp>
          <p:nvSpPr>
            <p:cNvPr id="49197" name="矩形 38"/>
            <p:cNvSpPr/>
            <p:nvPr/>
          </p:nvSpPr>
          <p:spPr>
            <a:xfrm>
              <a:off x="96866" y="0"/>
              <a:ext cx="1466356" cy="962526"/>
            </a:xfrm>
            <a:prstGeom prst="rect">
              <a:avLst/>
            </a:prstGeom>
            <a:blipFill rotWithShape="1">
              <a:blip r:embed="rId12"/>
              <a:stretch>
                <a:fillRect/>
              </a:stretch>
            </a:blipFill>
            <a:ln w="25400" cap="flat" cmpd="sng">
              <a:solidFill>
                <a:schemeClr val="bg2"/>
              </a:solidFill>
              <a:prstDash val="solid"/>
              <a:miter/>
              <a:headEnd type="none" w="med" len="med"/>
              <a:tailEnd type="none" w="med" len="med"/>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nvGrpSpPr>
            <p:cNvPr id="49198" name="组合 39"/>
            <p:cNvGrpSpPr/>
            <p:nvPr/>
          </p:nvGrpSpPr>
          <p:grpSpPr>
            <a:xfrm>
              <a:off x="0" y="936103"/>
              <a:ext cx="1656183" cy="288032"/>
              <a:chOff x="0" y="0"/>
              <a:chExt cx="1656183" cy="288032"/>
            </a:xfrm>
          </p:grpSpPr>
          <p:grpSp>
            <p:nvGrpSpPr>
              <p:cNvPr id="49199" name="组合 40"/>
              <p:cNvGrpSpPr/>
              <p:nvPr/>
            </p:nvGrpSpPr>
            <p:grpSpPr>
              <a:xfrm>
                <a:off x="72007" y="0"/>
                <a:ext cx="1512168" cy="288032"/>
                <a:chOff x="0" y="0"/>
                <a:chExt cx="1512168" cy="288032"/>
              </a:xfrm>
            </p:grpSpPr>
            <p:grpSp>
              <p:nvGrpSpPr>
                <p:cNvPr id="49200" name="圆角矩形 43"/>
                <p:cNvGrpSpPr/>
                <p:nvPr/>
              </p:nvGrpSpPr>
              <p:grpSpPr>
                <a:xfrm>
                  <a:off x="-16778" y="-17473"/>
                  <a:ext cx="1580078" cy="355873"/>
                  <a:chOff x="0" y="0"/>
                  <a:chExt cx="2706624" cy="609600"/>
                </a:xfrm>
              </p:grpSpPr>
              <p:pic>
                <p:nvPicPr>
                  <p:cNvPr id="49201" name="圆角矩形 43"/>
                  <p:cNvPicPr/>
                  <p:nvPr/>
                </p:nvPicPr>
                <p:blipFill>
                  <a:blip r:embed="rId13"/>
                  <a:stretch>
                    <a:fillRect/>
                  </a:stretch>
                </p:blipFill>
                <p:spPr>
                  <a:xfrm>
                    <a:off x="0" y="0"/>
                    <a:ext cx="2706624" cy="609600"/>
                  </a:xfrm>
                  <a:prstGeom prst="rect">
                    <a:avLst/>
                  </a:prstGeom>
                  <a:noFill/>
                  <a:ln w="9525">
                    <a:noFill/>
                  </a:ln>
                </p:spPr>
              </p:pic>
              <p:sp>
                <p:nvSpPr>
                  <p:cNvPr id="49202" name="Text Box 51"/>
                  <p:cNvSpPr txBox="1"/>
                  <p:nvPr/>
                </p:nvSpPr>
                <p:spPr>
                  <a:xfrm>
                    <a:off x="46143" y="47333"/>
                    <a:ext cx="2555491" cy="458584"/>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49203" name="椭圆 4"/>
                <p:cNvGrpSpPr/>
                <p:nvPr/>
              </p:nvGrpSpPr>
              <p:grpSpPr>
                <a:xfrm>
                  <a:off x="22368" y="21673"/>
                  <a:ext cx="1469757" cy="209965"/>
                  <a:chOff x="0" y="0"/>
                  <a:chExt cx="2517648" cy="359664"/>
                </a:xfrm>
              </p:grpSpPr>
              <p:pic>
                <p:nvPicPr>
                  <p:cNvPr id="49204" name="椭圆 4"/>
                  <p:cNvPicPr/>
                  <p:nvPr/>
                </p:nvPicPr>
                <p:blipFill>
                  <a:blip r:embed="rId14"/>
                  <a:stretch>
                    <a:fillRect/>
                  </a:stretch>
                </p:blipFill>
                <p:spPr>
                  <a:xfrm>
                    <a:off x="0" y="0"/>
                    <a:ext cx="2517648" cy="359664"/>
                  </a:xfrm>
                  <a:prstGeom prst="rect">
                    <a:avLst/>
                  </a:prstGeom>
                  <a:noFill/>
                  <a:ln w="9525">
                    <a:noFill/>
                  </a:ln>
                </p:spPr>
              </p:pic>
              <p:sp>
                <p:nvSpPr>
                  <p:cNvPr id="49205" name="Text Box 54"/>
                  <p:cNvSpPr txBox="1"/>
                  <p:nvPr/>
                </p:nvSpPr>
                <p:spPr>
                  <a:xfrm>
                    <a:off x="-2424" y="2581"/>
                    <a:ext cx="2518513" cy="359787"/>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grpSp>
          <p:sp>
            <p:nvSpPr>
              <p:cNvPr id="49206" name="标题层"/>
              <p:cNvSpPr txBox="1"/>
              <p:nvPr/>
            </p:nvSpPr>
            <p:spPr>
              <a:xfrm>
                <a:off x="0" y="37265"/>
                <a:ext cx="1656183" cy="197642"/>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600" b="1" dirty="0">
                    <a:solidFill>
                      <a:schemeClr val="bg1"/>
                    </a:solidFill>
                    <a:latin typeface="Arial" panose="020B0604020202020204" pitchFamily="34" charset="0"/>
                    <a:ea typeface="微软雅黑" panose="020B0503020204020204" pitchFamily="34" charset="-122"/>
                  </a:rPr>
                  <a:t>工作任务进展情况说明</a:t>
                </a:r>
                <a:endParaRPr lang="zh-CN" altLang="en-US" sz="1600" b="1" dirty="0">
                  <a:solidFill>
                    <a:schemeClr val="bg1"/>
                  </a:solidFill>
                  <a:latin typeface="Arial" panose="020B0604020202020204" pitchFamily="34" charset="0"/>
                  <a:ea typeface="微软雅黑" panose="020B0503020204020204" pitchFamily="34" charset="-122"/>
                </a:endParaRPr>
              </a:p>
            </p:txBody>
          </p:sp>
        </p:grpSp>
      </p:grpSp>
      <p:grpSp>
        <p:nvGrpSpPr>
          <p:cNvPr id="45112" name="组合 51"/>
          <p:cNvGrpSpPr/>
          <p:nvPr/>
        </p:nvGrpSpPr>
        <p:grpSpPr>
          <a:xfrm>
            <a:off x="5751513" y="3405188"/>
            <a:ext cx="2579687" cy="346075"/>
            <a:chOff x="0" y="0"/>
            <a:chExt cx="3266713" cy="347277"/>
          </a:xfrm>
        </p:grpSpPr>
        <p:grpSp>
          <p:nvGrpSpPr>
            <p:cNvPr id="49208" name="组合 52"/>
            <p:cNvGrpSpPr/>
            <p:nvPr/>
          </p:nvGrpSpPr>
          <p:grpSpPr>
            <a:xfrm>
              <a:off x="0" y="0"/>
              <a:ext cx="3266713" cy="347277"/>
              <a:chOff x="0" y="0"/>
              <a:chExt cx="3024336" cy="346740"/>
            </a:xfrm>
          </p:grpSpPr>
          <p:grpSp>
            <p:nvGrpSpPr>
              <p:cNvPr id="49209" name="圆角矩形 54"/>
              <p:cNvGrpSpPr/>
              <p:nvPr/>
            </p:nvGrpSpPr>
            <p:grpSpPr>
              <a:xfrm>
                <a:off x="-32998" y="-33348"/>
                <a:ext cx="3159333" cy="462580"/>
                <a:chOff x="0" y="0"/>
                <a:chExt cx="2694432" cy="463296"/>
              </a:xfrm>
            </p:grpSpPr>
            <p:pic>
              <p:nvPicPr>
                <p:cNvPr id="49210" name="圆角矩形 54"/>
                <p:cNvPicPr/>
                <p:nvPr/>
              </p:nvPicPr>
              <p:blipFill>
                <a:blip r:embed="rId15"/>
                <a:stretch>
                  <a:fillRect/>
                </a:stretch>
              </p:blipFill>
              <p:spPr>
                <a:xfrm>
                  <a:off x="0" y="0"/>
                  <a:ext cx="2694432" cy="463296"/>
                </a:xfrm>
                <a:prstGeom prst="rect">
                  <a:avLst/>
                </a:prstGeom>
                <a:noFill/>
                <a:ln w="9525">
                  <a:noFill/>
                </a:ln>
              </p:spPr>
            </p:pic>
            <p:sp>
              <p:nvSpPr>
                <p:cNvPr id="49211" name="Text Box 60"/>
                <p:cNvSpPr txBox="1"/>
                <p:nvPr/>
              </p:nvSpPr>
              <p:spPr>
                <a:xfrm>
                  <a:off x="45095" y="50353"/>
                  <a:ext cx="2545394" cy="313371"/>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9212" name="椭圆 14"/>
              <p:cNvSpPr/>
              <p:nvPr/>
            </p:nvSpPr>
            <p:spPr>
              <a:xfrm>
                <a:off x="17931" y="10211"/>
                <a:ext cx="2988474" cy="283802"/>
              </a:xfrm>
              <a:custGeom>
                <a:avLst/>
                <a:gdLst/>
                <a:ahLst/>
                <a:cxnLst>
                  <a:cxn ang="0">
                    <a:pos x="56429" y="0"/>
                  </a:cxn>
                  <a:cxn ang="0">
                    <a:pos x="2896608" y="0"/>
                  </a:cxn>
                  <a:cxn ang="0">
                    <a:pos x="2953037" y="56106"/>
                  </a:cxn>
                  <a:cxn ang="0">
                    <a:pos x="2953037" y="137599"/>
                  </a:cxn>
                  <a:cxn ang="0">
                    <a:pos x="1476520" y="279634"/>
                  </a:cxn>
                  <a:cxn ang="0">
                    <a:pos x="0" y="137599"/>
                  </a:cxn>
                  <a:cxn ang="0">
                    <a:pos x="0" y="56106"/>
                  </a:cxn>
                  <a:cxn ang="0">
                    <a:pos x="56429" y="0"/>
                  </a:cxn>
                </a:cxnLst>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117"/>
                </a:srgbClr>
              </a:solidFill>
              <a:ln w="9525">
                <a:noFill/>
              </a:ln>
            </p:spPr>
            <p:txBody>
              <a:bodyPr/>
              <a:p>
                <a:endParaRPr lang="zh-CN" altLang="en-US"/>
              </a:p>
            </p:txBody>
          </p:sp>
          <p:sp>
            <p:nvSpPr>
              <p:cNvPr id="45118" name="Freeform 6"/>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49214" name="标题层"/>
            <p:cNvSpPr txBox="1"/>
            <p:nvPr/>
          </p:nvSpPr>
          <p:spPr>
            <a:xfrm>
              <a:off x="72451" y="19749"/>
              <a:ext cx="3122255" cy="307777"/>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400" b="1" dirty="0">
                  <a:solidFill>
                    <a:srgbClr val="FFFFFF"/>
                  </a:solidFill>
                  <a:latin typeface="Arial" panose="020B0604020202020204" pitchFamily="34" charset="0"/>
                  <a:ea typeface="微软雅黑" panose="020B0503020204020204" pitchFamily="34" charset="-122"/>
                </a:rPr>
                <a:t>这里填写工作任务特点</a:t>
              </a:r>
              <a:endParaRPr lang="zh-CN" altLang="en-US" sz="1400" b="1" dirty="0">
                <a:solidFill>
                  <a:srgbClr val="FFFFFF"/>
                </a:solidFill>
                <a:latin typeface="Arial" panose="020B0604020202020204" pitchFamily="34" charset="0"/>
                <a:ea typeface="微软雅黑" panose="020B0503020204020204" pitchFamily="34" charset="-122"/>
              </a:endParaRPr>
            </a:p>
          </p:txBody>
        </p:sp>
      </p:grpSp>
      <p:grpSp>
        <p:nvGrpSpPr>
          <p:cNvPr id="45120" name="组合 57"/>
          <p:cNvGrpSpPr/>
          <p:nvPr/>
        </p:nvGrpSpPr>
        <p:grpSpPr>
          <a:xfrm>
            <a:off x="5751513" y="3843338"/>
            <a:ext cx="2579687" cy="346075"/>
            <a:chOff x="0" y="0"/>
            <a:chExt cx="3266713" cy="347277"/>
          </a:xfrm>
        </p:grpSpPr>
        <p:grpSp>
          <p:nvGrpSpPr>
            <p:cNvPr id="49216" name="组合 58"/>
            <p:cNvGrpSpPr/>
            <p:nvPr/>
          </p:nvGrpSpPr>
          <p:grpSpPr>
            <a:xfrm>
              <a:off x="0" y="0"/>
              <a:ext cx="3266713" cy="347277"/>
              <a:chOff x="0" y="0"/>
              <a:chExt cx="3024336" cy="346740"/>
            </a:xfrm>
          </p:grpSpPr>
          <p:grpSp>
            <p:nvGrpSpPr>
              <p:cNvPr id="49217" name="圆角矩形 60"/>
              <p:cNvGrpSpPr/>
              <p:nvPr/>
            </p:nvGrpSpPr>
            <p:grpSpPr>
              <a:xfrm>
                <a:off x="-32998" y="-32867"/>
                <a:ext cx="3159333" cy="462580"/>
                <a:chOff x="0" y="0"/>
                <a:chExt cx="2694432" cy="463296"/>
              </a:xfrm>
            </p:grpSpPr>
            <p:pic>
              <p:nvPicPr>
                <p:cNvPr id="49218" name="圆角矩形 60"/>
                <p:cNvPicPr/>
                <p:nvPr/>
              </p:nvPicPr>
              <p:blipFill>
                <a:blip r:embed="rId15"/>
                <a:stretch>
                  <a:fillRect/>
                </a:stretch>
              </p:blipFill>
              <p:spPr>
                <a:xfrm>
                  <a:off x="0" y="0"/>
                  <a:ext cx="2694432" cy="463296"/>
                </a:xfrm>
                <a:prstGeom prst="rect">
                  <a:avLst/>
                </a:prstGeom>
                <a:noFill/>
                <a:ln w="9525">
                  <a:noFill/>
                </a:ln>
              </p:spPr>
            </p:pic>
            <p:sp>
              <p:nvSpPr>
                <p:cNvPr id="49219" name="Text Box 68"/>
                <p:cNvSpPr txBox="1"/>
                <p:nvPr/>
              </p:nvSpPr>
              <p:spPr>
                <a:xfrm>
                  <a:off x="45095" y="49871"/>
                  <a:ext cx="2545394" cy="313371"/>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9220" name="椭圆 14"/>
              <p:cNvSpPr/>
              <p:nvPr/>
            </p:nvSpPr>
            <p:spPr>
              <a:xfrm>
                <a:off x="17931" y="10211"/>
                <a:ext cx="2988474" cy="283802"/>
              </a:xfrm>
              <a:custGeom>
                <a:avLst/>
                <a:gdLst/>
                <a:ahLst/>
                <a:cxnLst>
                  <a:cxn ang="0">
                    <a:pos x="56429" y="0"/>
                  </a:cxn>
                  <a:cxn ang="0">
                    <a:pos x="2896608" y="0"/>
                  </a:cxn>
                  <a:cxn ang="0">
                    <a:pos x="2953037" y="56106"/>
                  </a:cxn>
                  <a:cxn ang="0">
                    <a:pos x="2953037" y="137599"/>
                  </a:cxn>
                  <a:cxn ang="0">
                    <a:pos x="1476520" y="279634"/>
                  </a:cxn>
                  <a:cxn ang="0">
                    <a:pos x="0" y="137599"/>
                  </a:cxn>
                  <a:cxn ang="0">
                    <a:pos x="0" y="56106"/>
                  </a:cxn>
                  <a:cxn ang="0">
                    <a:pos x="56429" y="0"/>
                  </a:cxn>
                </a:cxnLst>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117"/>
                </a:srgbClr>
              </a:solidFill>
              <a:ln w="9525">
                <a:noFill/>
              </a:ln>
            </p:spPr>
            <p:txBody>
              <a:bodyPr/>
              <a:p>
                <a:endParaRPr lang="zh-CN" altLang="en-US"/>
              </a:p>
            </p:txBody>
          </p:sp>
          <p:sp>
            <p:nvSpPr>
              <p:cNvPr id="45126" name="Freeform 6"/>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49222" name="标题层"/>
            <p:cNvSpPr txBox="1"/>
            <p:nvPr/>
          </p:nvSpPr>
          <p:spPr>
            <a:xfrm>
              <a:off x="72451" y="19749"/>
              <a:ext cx="3122255" cy="307777"/>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400" b="1" dirty="0">
                  <a:solidFill>
                    <a:srgbClr val="FFFFFF"/>
                  </a:solidFill>
                  <a:latin typeface="Arial" panose="020B0604020202020204" pitchFamily="34" charset="0"/>
                  <a:ea typeface="微软雅黑" panose="020B0503020204020204" pitchFamily="34" charset="-122"/>
                </a:rPr>
                <a:t>这里填写工作任务特点</a:t>
              </a:r>
              <a:endParaRPr lang="zh-CN" altLang="en-US" sz="1400" b="1" dirty="0">
                <a:solidFill>
                  <a:srgbClr val="FFFFFF"/>
                </a:solidFill>
                <a:latin typeface="Arial" panose="020B0604020202020204" pitchFamily="34" charset="0"/>
                <a:ea typeface="微软雅黑" panose="020B0503020204020204" pitchFamily="34" charset="-122"/>
              </a:endParaRPr>
            </a:p>
          </p:txBody>
        </p:sp>
      </p:grpSp>
      <p:grpSp>
        <p:nvGrpSpPr>
          <p:cNvPr id="45128" name="组合 63"/>
          <p:cNvGrpSpPr/>
          <p:nvPr/>
        </p:nvGrpSpPr>
        <p:grpSpPr>
          <a:xfrm>
            <a:off x="5751513" y="4281488"/>
            <a:ext cx="2579687" cy="347662"/>
            <a:chOff x="0" y="0"/>
            <a:chExt cx="3266713" cy="347277"/>
          </a:xfrm>
        </p:grpSpPr>
        <p:grpSp>
          <p:nvGrpSpPr>
            <p:cNvPr id="49224" name="组合 64"/>
            <p:cNvGrpSpPr/>
            <p:nvPr/>
          </p:nvGrpSpPr>
          <p:grpSpPr>
            <a:xfrm>
              <a:off x="0" y="0"/>
              <a:ext cx="3266713" cy="347277"/>
              <a:chOff x="0" y="0"/>
              <a:chExt cx="3024336" cy="346740"/>
            </a:xfrm>
          </p:grpSpPr>
          <p:grpSp>
            <p:nvGrpSpPr>
              <p:cNvPr id="49225" name="圆角矩形 66"/>
              <p:cNvGrpSpPr/>
              <p:nvPr/>
            </p:nvGrpSpPr>
            <p:grpSpPr>
              <a:xfrm>
                <a:off x="-32998" y="-32385"/>
                <a:ext cx="3159333" cy="462580"/>
                <a:chOff x="0" y="0"/>
                <a:chExt cx="2694432" cy="463296"/>
              </a:xfrm>
            </p:grpSpPr>
            <p:pic>
              <p:nvPicPr>
                <p:cNvPr id="49226" name="圆角矩形 66"/>
                <p:cNvPicPr/>
                <p:nvPr/>
              </p:nvPicPr>
              <p:blipFill>
                <a:blip r:embed="rId15"/>
                <a:stretch>
                  <a:fillRect/>
                </a:stretch>
              </p:blipFill>
              <p:spPr>
                <a:xfrm>
                  <a:off x="0" y="0"/>
                  <a:ext cx="2694432" cy="463296"/>
                </a:xfrm>
                <a:prstGeom prst="rect">
                  <a:avLst/>
                </a:prstGeom>
                <a:noFill/>
                <a:ln w="9525">
                  <a:noFill/>
                </a:ln>
              </p:spPr>
            </p:pic>
            <p:sp>
              <p:nvSpPr>
                <p:cNvPr id="49227" name="Text Box 76"/>
                <p:cNvSpPr txBox="1"/>
                <p:nvPr/>
              </p:nvSpPr>
              <p:spPr>
                <a:xfrm>
                  <a:off x="45095" y="49388"/>
                  <a:ext cx="2545394" cy="313371"/>
                </a:xfrm>
                <a:prstGeom prst="rect">
                  <a:avLst/>
                </a:prstGeom>
                <a:no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49228" name="椭圆 14"/>
              <p:cNvSpPr/>
              <p:nvPr/>
            </p:nvSpPr>
            <p:spPr>
              <a:xfrm>
                <a:off x="17931" y="10211"/>
                <a:ext cx="2988474" cy="283802"/>
              </a:xfrm>
              <a:custGeom>
                <a:avLst/>
                <a:gdLst/>
                <a:ahLst/>
                <a:cxnLst>
                  <a:cxn ang="0">
                    <a:pos x="56429" y="0"/>
                  </a:cxn>
                  <a:cxn ang="0">
                    <a:pos x="2896608" y="0"/>
                  </a:cxn>
                  <a:cxn ang="0">
                    <a:pos x="2953037" y="56106"/>
                  </a:cxn>
                  <a:cxn ang="0">
                    <a:pos x="2953037" y="137599"/>
                  </a:cxn>
                  <a:cxn ang="0">
                    <a:pos x="1476520" y="279634"/>
                  </a:cxn>
                  <a:cxn ang="0">
                    <a:pos x="0" y="137599"/>
                  </a:cxn>
                  <a:cxn ang="0">
                    <a:pos x="0" y="56106"/>
                  </a:cxn>
                  <a:cxn ang="0">
                    <a:pos x="56429" y="0"/>
                  </a:cxn>
                </a:cxnLst>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117"/>
                </a:srgbClr>
              </a:solidFill>
              <a:ln w="9525">
                <a:noFill/>
              </a:ln>
            </p:spPr>
            <p:txBody>
              <a:bodyPr/>
              <a:p>
                <a:endParaRPr lang="zh-CN" altLang="en-US"/>
              </a:p>
            </p:txBody>
          </p:sp>
          <p:sp>
            <p:nvSpPr>
              <p:cNvPr id="45134" name="Freeform 6"/>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49230" name="标题层"/>
            <p:cNvSpPr txBox="1"/>
            <p:nvPr/>
          </p:nvSpPr>
          <p:spPr>
            <a:xfrm>
              <a:off x="72451" y="19749"/>
              <a:ext cx="3122255" cy="307777"/>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400" b="1" dirty="0">
                  <a:solidFill>
                    <a:srgbClr val="FFFFFF"/>
                  </a:solidFill>
                  <a:latin typeface="Arial" panose="020B0604020202020204" pitchFamily="34" charset="0"/>
                  <a:ea typeface="微软雅黑" panose="020B0503020204020204" pitchFamily="34" charset="-122"/>
                </a:rPr>
                <a:t>这里填写工作任务特点</a:t>
              </a:r>
              <a:endParaRPr lang="zh-CN" altLang="en-US" sz="1400" b="1" dirty="0">
                <a:solidFill>
                  <a:srgbClr val="FFFFFF"/>
                </a:solidFill>
                <a:latin typeface="Arial" panose="020B0604020202020204" pitchFamily="34" charset="0"/>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p:cTn id="7" dur="1000" fill="hold"/>
                                        <p:tgtEl>
                                          <p:spTgt spid="45058"/>
                                        </p:tgtEl>
                                        <p:attrNameLst>
                                          <p:attrName>ppt_w</p:attrName>
                                        </p:attrNameLst>
                                      </p:cBhvr>
                                      <p:tavLst>
                                        <p:tav tm="0">
                                          <p:val>
                                            <p:fltVal val="0.000000"/>
                                          </p:val>
                                        </p:tav>
                                        <p:tav tm="100000">
                                          <p:val>
                                            <p:strVal val="#ppt_w"/>
                                          </p:val>
                                        </p:tav>
                                      </p:tavLst>
                                    </p:anim>
                                    <p:anim calcmode="lin" valueType="num">
                                      <p:cBhvr>
                                        <p:cTn id="8" dur="1000" fill="hold"/>
                                        <p:tgtEl>
                                          <p:spTgt spid="45058"/>
                                        </p:tgtEl>
                                        <p:attrNameLst>
                                          <p:attrName>ppt_h</p:attrName>
                                        </p:attrNameLst>
                                      </p:cBhvr>
                                      <p:tavLst>
                                        <p:tav tm="0">
                                          <p:val>
                                            <p:fltVal val="0.000000"/>
                                          </p:val>
                                        </p:tav>
                                        <p:tav tm="100000">
                                          <p:val>
                                            <p:strVal val="#ppt_h"/>
                                          </p:val>
                                        </p:tav>
                                      </p:tavLst>
                                    </p:anim>
                                    <p:anim calcmode="lin" valueType="num">
                                      <p:cBhvr>
                                        <p:cTn id="9" dur="1000" fill="hold"/>
                                        <p:tgtEl>
                                          <p:spTgt spid="4505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5058"/>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45086"/>
                                        </p:tgtEl>
                                        <p:attrNameLst>
                                          <p:attrName>style.visibility</p:attrName>
                                        </p:attrNameLst>
                                      </p:cBhvr>
                                      <p:to>
                                        <p:strVal val="visible"/>
                                      </p:to>
                                    </p:set>
                                    <p:anim calcmode="lin" valueType="num">
                                      <p:cBhvr>
                                        <p:cTn id="14" dur="200" fill="hold"/>
                                        <p:tgtEl>
                                          <p:spTgt spid="45086"/>
                                        </p:tgtEl>
                                        <p:attrNameLst>
                                          <p:attrName>ppt_w</p:attrName>
                                        </p:attrNameLst>
                                      </p:cBhvr>
                                      <p:tavLst>
                                        <p:tav tm="0">
                                          <p:val>
                                            <p:fltVal val="0.000000"/>
                                          </p:val>
                                        </p:tav>
                                        <p:tav tm="100000">
                                          <p:val>
                                            <p:strVal val="#ppt_w"/>
                                          </p:val>
                                        </p:tav>
                                      </p:tavLst>
                                    </p:anim>
                                    <p:anim calcmode="lin" valueType="num">
                                      <p:cBhvr>
                                        <p:cTn id="15" dur="200" fill="hold"/>
                                        <p:tgtEl>
                                          <p:spTgt spid="45086"/>
                                        </p:tgtEl>
                                        <p:attrNameLst>
                                          <p:attrName>ppt_h</p:attrName>
                                        </p:attrNameLst>
                                      </p:cBhvr>
                                      <p:tavLst>
                                        <p:tav tm="0">
                                          <p:val>
                                            <p:fltVal val="0.000000"/>
                                          </p:val>
                                        </p:tav>
                                        <p:tav tm="100000">
                                          <p:val>
                                            <p:strVal val="#ppt_h"/>
                                          </p:val>
                                        </p:tav>
                                      </p:tavLst>
                                    </p:anim>
                                    <p:animEffect transition="in" filter="fade">
                                      <p:cBhvr>
                                        <p:cTn id="16" dur="200"/>
                                        <p:tgtEl>
                                          <p:spTgt spid="45086"/>
                                        </p:tgtEl>
                                      </p:cBhvr>
                                    </p:animEffect>
                                  </p:childTnLst>
                                </p:cTn>
                              </p:par>
                              <p:par>
                                <p:cTn id="17" presetID="6" presetClass="emph" presetSubtype="0" autoRev="1" fill="hold" nodeType="withEffect">
                                  <p:stCondLst>
                                    <p:cond delay="150"/>
                                  </p:stCondLst>
                                  <p:childTnLst>
                                    <p:animScale>
                                      <p:cBhvr>
                                        <p:cTn id="18" dur="100" fill="hold"/>
                                        <p:tgtEl>
                                          <p:spTgt spid="45086"/>
                                        </p:tgtEl>
                                      </p:cBhvr>
                                      <p:by x="130000" y="130000"/>
                                    </p:animScale>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45075"/>
                                        </p:tgtEl>
                                        <p:attrNameLst>
                                          <p:attrName>style.visibility</p:attrName>
                                        </p:attrNameLst>
                                      </p:cBhvr>
                                      <p:to>
                                        <p:strVal val="visible"/>
                                      </p:to>
                                    </p:set>
                                    <p:animEffect transition="in" filter="wipe(left)">
                                      <p:cBhvr>
                                        <p:cTn id="22" dur="500"/>
                                        <p:tgtEl>
                                          <p:spTgt spid="45075"/>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45089"/>
                                        </p:tgtEl>
                                        <p:attrNameLst>
                                          <p:attrName>style.visibility</p:attrName>
                                        </p:attrNameLst>
                                      </p:cBhvr>
                                      <p:to>
                                        <p:strVal val="visible"/>
                                      </p:to>
                                    </p:set>
                                    <p:anim calcmode="lin" valueType="num">
                                      <p:cBhvr>
                                        <p:cTn id="26" dur="200" fill="hold"/>
                                        <p:tgtEl>
                                          <p:spTgt spid="45089"/>
                                        </p:tgtEl>
                                        <p:attrNameLst>
                                          <p:attrName>ppt_w</p:attrName>
                                        </p:attrNameLst>
                                      </p:cBhvr>
                                      <p:tavLst>
                                        <p:tav tm="0">
                                          <p:val>
                                            <p:fltVal val="0.000000"/>
                                          </p:val>
                                        </p:tav>
                                        <p:tav tm="100000">
                                          <p:val>
                                            <p:strVal val="#ppt_w"/>
                                          </p:val>
                                        </p:tav>
                                      </p:tavLst>
                                    </p:anim>
                                    <p:anim calcmode="lin" valueType="num">
                                      <p:cBhvr>
                                        <p:cTn id="27" dur="200" fill="hold"/>
                                        <p:tgtEl>
                                          <p:spTgt spid="45089"/>
                                        </p:tgtEl>
                                        <p:attrNameLst>
                                          <p:attrName>ppt_h</p:attrName>
                                        </p:attrNameLst>
                                      </p:cBhvr>
                                      <p:tavLst>
                                        <p:tav tm="0">
                                          <p:val>
                                            <p:fltVal val="0.000000"/>
                                          </p:val>
                                        </p:tav>
                                        <p:tav tm="100000">
                                          <p:val>
                                            <p:strVal val="#ppt_h"/>
                                          </p:val>
                                        </p:tav>
                                      </p:tavLst>
                                    </p:anim>
                                    <p:animEffect transition="in" filter="fade">
                                      <p:cBhvr>
                                        <p:cTn id="28" dur="200"/>
                                        <p:tgtEl>
                                          <p:spTgt spid="45089"/>
                                        </p:tgtEl>
                                      </p:cBhvr>
                                    </p:animEffect>
                                  </p:childTnLst>
                                </p:cTn>
                              </p:par>
                              <p:par>
                                <p:cTn id="29" presetID="6" presetClass="emph" presetSubtype="0" autoRev="1" fill="hold" nodeType="withEffect">
                                  <p:stCondLst>
                                    <p:cond delay="150"/>
                                  </p:stCondLst>
                                  <p:childTnLst>
                                    <p:animScale>
                                      <p:cBhvr>
                                        <p:cTn id="30" dur="100" fill="hold"/>
                                        <p:tgtEl>
                                          <p:spTgt spid="45089"/>
                                        </p:tgtEl>
                                      </p:cBhvr>
                                      <p:by x="130000" y="130000"/>
                                    </p:animScale>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45072"/>
                                        </p:tgtEl>
                                        <p:attrNameLst>
                                          <p:attrName>style.visibility</p:attrName>
                                        </p:attrNameLst>
                                      </p:cBhvr>
                                      <p:to>
                                        <p:strVal val="visible"/>
                                      </p:to>
                                    </p:set>
                                    <p:animEffect transition="in" filter="wipe(left)">
                                      <p:cBhvr>
                                        <p:cTn id="34" dur="500"/>
                                        <p:tgtEl>
                                          <p:spTgt spid="45072"/>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45092"/>
                                        </p:tgtEl>
                                        <p:attrNameLst>
                                          <p:attrName>style.visibility</p:attrName>
                                        </p:attrNameLst>
                                      </p:cBhvr>
                                      <p:to>
                                        <p:strVal val="visible"/>
                                      </p:to>
                                    </p:set>
                                    <p:anim calcmode="lin" valueType="num">
                                      <p:cBhvr>
                                        <p:cTn id="38" dur="200" fill="hold"/>
                                        <p:tgtEl>
                                          <p:spTgt spid="45092"/>
                                        </p:tgtEl>
                                        <p:attrNameLst>
                                          <p:attrName>ppt_w</p:attrName>
                                        </p:attrNameLst>
                                      </p:cBhvr>
                                      <p:tavLst>
                                        <p:tav tm="0">
                                          <p:val>
                                            <p:fltVal val="0.000000"/>
                                          </p:val>
                                        </p:tav>
                                        <p:tav tm="100000">
                                          <p:val>
                                            <p:strVal val="#ppt_w"/>
                                          </p:val>
                                        </p:tav>
                                      </p:tavLst>
                                    </p:anim>
                                    <p:anim calcmode="lin" valueType="num">
                                      <p:cBhvr>
                                        <p:cTn id="39" dur="200" fill="hold"/>
                                        <p:tgtEl>
                                          <p:spTgt spid="45092"/>
                                        </p:tgtEl>
                                        <p:attrNameLst>
                                          <p:attrName>ppt_h</p:attrName>
                                        </p:attrNameLst>
                                      </p:cBhvr>
                                      <p:tavLst>
                                        <p:tav tm="0">
                                          <p:val>
                                            <p:fltVal val="0.000000"/>
                                          </p:val>
                                        </p:tav>
                                        <p:tav tm="100000">
                                          <p:val>
                                            <p:strVal val="#ppt_h"/>
                                          </p:val>
                                        </p:tav>
                                      </p:tavLst>
                                    </p:anim>
                                    <p:animEffect transition="in" filter="fade">
                                      <p:cBhvr>
                                        <p:cTn id="40" dur="200"/>
                                        <p:tgtEl>
                                          <p:spTgt spid="45092"/>
                                        </p:tgtEl>
                                      </p:cBhvr>
                                    </p:animEffect>
                                  </p:childTnLst>
                                </p:cTn>
                              </p:par>
                              <p:par>
                                <p:cTn id="41" presetID="6" presetClass="emph" presetSubtype="0" autoRev="1" fill="hold" nodeType="withEffect">
                                  <p:stCondLst>
                                    <p:cond delay="150"/>
                                  </p:stCondLst>
                                  <p:childTnLst>
                                    <p:animScale>
                                      <p:cBhvr>
                                        <p:cTn id="42" dur="100" fill="hold"/>
                                        <p:tgtEl>
                                          <p:spTgt spid="45092"/>
                                        </p:tgtEl>
                                      </p:cBhvr>
                                      <p:by x="130000" y="130000"/>
                                    </p:animScale>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45069"/>
                                        </p:tgtEl>
                                        <p:attrNameLst>
                                          <p:attrName>style.visibility</p:attrName>
                                        </p:attrNameLst>
                                      </p:cBhvr>
                                      <p:to>
                                        <p:strVal val="visible"/>
                                      </p:to>
                                    </p:set>
                                    <p:animEffect transition="in" filter="wipe(left)">
                                      <p:cBhvr>
                                        <p:cTn id="46" dur="500"/>
                                        <p:tgtEl>
                                          <p:spTgt spid="45069"/>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5095"/>
                                        </p:tgtEl>
                                        <p:attrNameLst>
                                          <p:attrName>style.visibility</p:attrName>
                                        </p:attrNameLst>
                                      </p:cBhvr>
                                      <p:to>
                                        <p:strVal val="visible"/>
                                      </p:to>
                                    </p:set>
                                    <p:anim calcmode="lin" valueType="num">
                                      <p:cBhvr>
                                        <p:cTn id="50" dur="200" fill="hold"/>
                                        <p:tgtEl>
                                          <p:spTgt spid="45095"/>
                                        </p:tgtEl>
                                        <p:attrNameLst>
                                          <p:attrName>ppt_w</p:attrName>
                                        </p:attrNameLst>
                                      </p:cBhvr>
                                      <p:tavLst>
                                        <p:tav tm="0">
                                          <p:val>
                                            <p:fltVal val="0.000000"/>
                                          </p:val>
                                        </p:tav>
                                        <p:tav tm="100000">
                                          <p:val>
                                            <p:strVal val="#ppt_w"/>
                                          </p:val>
                                        </p:tav>
                                      </p:tavLst>
                                    </p:anim>
                                    <p:anim calcmode="lin" valueType="num">
                                      <p:cBhvr>
                                        <p:cTn id="51" dur="200" fill="hold"/>
                                        <p:tgtEl>
                                          <p:spTgt spid="45095"/>
                                        </p:tgtEl>
                                        <p:attrNameLst>
                                          <p:attrName>ppt_h</p:attrName>
                                        </p:attrNameLst>
                                      </p:cBhvr>
                                      <p:tavLst>
                                        <p:tav tm="0">
                                          <p:val>
                                            <p:fltVal val="0.000000"/>
                                          </p:val>
                                        </p:tav>
                                        <p:tav tm="100000">
                                          <p:val>
                                            <p:strVal val="#ppt_h"/>
                                          </p:val>
                                        </p:tav>
                                      </p:tavLst>
                                    </p:anim>
                                    <p:animEffect transition="in" filter="fade">
                                      <p:cBhvr>
                                        <p:cTn id="52" dur="200"/>
                                        <p:tgtEl>
                                          <p:spTgt spid="45095"/>
                                        </p:tgtEl>
                                      </p:cBhvr>
                                    </p:animEffect>
                                  </p:childTnLst>
                                </p:cTn>
                              </p:par>
                              <p:par>
                                <p:cTn id="53" presetID="6" presetClass="emph" presetSubtype="0" autoRev="1" fill="hold" nodeType="withEffect">
                                  <p:stCondLst>
                                    <p:cond delay="150"/>
                                  </p:stCondLst>
                                  <p:childTnLst>
                                    <p:animScale>
                                      <p:cBhvr>
                                        <p:cTn id="54" dur="100" fill="hold"/>
                                        <p:tgtEl>
                                          <p:spTgt spid="45095"/>
                                        </p:tgtEl>
                                      </p:cBhvr>
                                      <p:by x="130000" y="130000"/>
                                    </p:animScale>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45078"/>
                                        </p:tgtEl>
                                        <p:attrNameLst>
                                          <p:attrName>style.visibility</p:attrName>
                                        </p:attrNameLst>
                                      </p:cBhvr>
                                      <p:to>
                                        <p:strVal val="visible"/>
                                      </p:to>
                                    </p:set>
                                    <p:animEffect transition="in" filter="wipe(left)">
                                      <p:cBhvr>
                                        <p:cTn id="58" dur="500"/>
                                        <p:tgtEl>
                                          <p:spTgt spid="45078"/>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45098"/>
                                        </p:tgtEl>
                                        <p:attrNameLst>
                                          <p:attrName>style.visibility</p:attrName>
                                        </p:attrNameLst>
                                      </p:cBhvr>
                                      <p:to>
                                        <p:strVal val="visible"/>
                                      </p:to>
                                    </p:set>
                                    <p:anim calcmode="lin" valueType="num">
                                      <p:cBhvr>
                                        <p:cTn id="62" dur="200" fill="hold"/>
                                        <p:tgtEl>
                                          <p:spTgt spid="45098"/>
                                        </p:tgtEl>
                                        <p:attrNameLst>
                                          <p:attrName>ppt_w</p:attrName>
                                        </p:attrNameLst>
                                      </p:cBhvr>
                                      <p:tavLst>
                                        <p:tav tm="0">
                                          <p:val>
                                            <p:fltVal val="0.000000"/>
                                          </p:val>
                                        </p:tav>
                                        <p:tav tm="100000">
                                          <p:val>
                                            <p:strVal val="#ppt_w"/>
                                          </p:val>
                                        </p:tav>
                                      </p:tavLst>
                                    </p:anim>
                                    <p:anim calcmode="lin" valueType="num">
                                      <p:cBhvr>
                                        <p:cTn id="63" dur="200" fill="hold"/>
                                        <p:tgtEl>
                                          <p:spTgt spid="45098"/>
                                        </p:tgtEl>
                                        <p:attrNameLst>
                                          <p:attrName>ppt_h</p:attrName>
                                        </p:attrNameLst>
                                      </p:cBhvr>
                                      <p:tavLst>
                                        <p:tav tm="0">
                                          <p:val>
                                            <p:fltVal val="0.000000"/>
                                          </p:val>
                                        </p:tav>
                                        <p:tav tm="100000">
                                          <p:val>
                                            <p:strVal val="#ppt_h"/>
                                          </p:val>
                                        </p:tav>
                                      </p:tavLst>
                                    </p:anim>
                                    <p:animEffect transition="in" filter="fade">
                                      <p:cBhvr>
                                        <p:cTn id="64" dur="200"/>
                                        <p:tgtEl>
                                          <p:spTgt spid="45098"/>
                                        </p:tgtEl>
                                      </p:cBhvr>
                                    </p:animEffect>
                                  </p:childTnLst>
                                </p:cTn>
                              </p:par>
                              <p:par>
                                <p:cTn id="65" presetID="6" presetClass="emph" presetSubtype="0" autoRev="1" fill="hold" nodeType="withEffect">
                                  <p:stCondLst>
                                    <p:cond delay="150"/>
                                  </p:stCondLst>
                                  <p:childTnLst>
                                    <p:animScale>
                                      <p:cBhvr>
                                        <p:cTn id="66" dur="100" fill="hold"/>
                                        <p:tgtEl>
                                          <p:spTgt spid="45098"/>
                                        </p:tgtEl>
                                      </p:cBhvr>
                                      <p:by x="130000" y="130000"/>
                                    </p:animScale>
                                  </p:childTnLst>
                                </p:cTn>
                              </p:par>
                            </p:childTnLst>
                          </p:cTn>
                        </p:par>
                        <p:par>
                          <p:cTn id="67" fill="hold">
                            <p:stCondLst>
                              <p:cond delay="5500"/>
                            </p:stCondLst>
                            <p:childTnLst>
                              <p:par>
                                <p:cTn id="68" presetID="2" presetClass="entr" presetSubtype="1" decel="56700" fill="hold" grpId="0" nodeType="afterEffect">
                                  <p:stCondLst>
                                    <p:cond delay="0"/>
                                  </p:stCondLst>
                                  <p:childTnLst>
                                    <p:set>
                                      <p:cBhvr>
                                        <p:cTn id="69" dur="1" fill="hold">
                                          <p:stCondLst>
                                            <p:cond delay="0"/>
                                          </p:stCondLst>
                                        </p:cTn>
                                        <p:tgtEl>
                                          <p:spTgt spid="45081"/>
                                        </p:tgtEl>
                                        <p:attrNameLst>
                                          <p:attrName>style.visibility</p:attrName>
                                        </p:attrNameLst>
                                      </p:cBhvr>
                                      <p:to>
                                        <p:strVal val="visible"/>
                                      </p:to>
                                    </p:set>
                                    <p:anim calcmode="lin" valueType="num">
                                      <p:cBhvr additive="base">
                                        <p:cTn id="70" dur="300" fill="hold"/>
                                        <p:tgtEl>
                                          <p:spTgt spid="45081"/>
                                        </p:tgtEl>
                                        <p:attrNameLst>
                                          <p:attrName>ppt_x</p:attrName>
                                        </p:attrNameLst>
                                      </p:cBhvr>
                                      <p:tavLst>
                                        <p:tav tm="0">
                                          <p:val>
                                            <p:strVal val="#ppt_x"/>
                                          </p:val>
                                        </p:tav>
                                        <p:tav tm="100000">
                                          <p:val>
                                            <p:strVal val="#ppt_x"/>
                                          </p:val>
                                        </p:tav>
                                      </p:tavLst>
                                    </p:anim>
                                    <p:anim calcmode="lin" valueType="num">
                                      <p:cBhvr additive="base">
                                        <p:cTn id="71" dur="300" fill="hold"/>
                                        <p:tgtEl>
                                          <p:spTgt spid="45081"/>
                                        </p:tgtEl>
                                        <p:attrNameLst>
                                          <p:attrName>ppt_y</p:attrName>
                                        </p:attrNameLst>
                                      </p:cBhvr>
                                      <p:tavLst>
                                        <p:tav tm="0">
                                          <p:val>
                                            <p:strVal val="0-#ppt_h/2"/>
                                          </p:val>
                                        </p:tav>
                                        <p:tav tm="100000">
                                          <p:val>
                                            <p:strVal val="#ppt_y"/>
                                          </p:val>
                                        </p:tav>
                                      </p:tavLst>
                                    </p:anim>
                                  </p:childTnLst>
                                </p:cTn>
                              </p:par>
                            </p:childTnLst>
                          </p:cTn>
                        </p:par>
                        <p:par>
                          <p:cTn id="72" fill="hold">
                            <p:stCondLst>
                              <p:cond delay="6000"/>
                            </p:stCondLst>
                            <p:childTnLst>
                              <p:par>
                                <p:cTn id="73" presetID="2" presetClass="entr" presetSubtype="1" decel="56700" fill="hold" grpId="0" nodeType="afterEffect">
                                  <p:stCondLst>
                                    <p:cond delay="0"/>
                                  </p:stCondLst>
                                  <p:childTnLst>
                                    <p:set>
                                      <p:cBhvr>
                                        <p:cTn id="74" dur="1" fill="hold">
                                          <p:stCondLst>
                                            <p:cond delay="0"/>
                                          </p:stCondLst>
                                        </p:cTn>
                                        <p:tgtEl>
                                          <p:spTgt spid="45082"/>
                                        </p:tgtEl>
                                        <p:attrNameLst>
                                          <p:attrName>style.visibility</p:attrName>
                                        </p:attrNameLst>
                                      </p:cBhvr>
                                      <p:to>
                                        <p:strVal val="visible"/>
                                      </p:to>
                                    </p:set>
                                    <p:anim calcmode="lin" valueType="num">
                                      <p:cBhvr additive="base">
                                        <p:cTn id="75" dur="300" fill="hold"/>
                                        <p:tgtEl>
                                          <p:spTgt spid="45082"/>
                                        </p:tgtEl>
                                        <p:attrNameLst>
                                          <p:attrName>ppt_x</p:attrName>
                                        </p:attrNameLst>
                                      </p:cBhvr>
                                      <p:tavLst>
                                        <p:tav tm="0">
                                          <p:val>
                                            <p:strVal val="#ppt_x"/>
                                          </p:val>
                                        </p:tav>
                                        <p:tav tm="100000">
                                          <p:val>
                                            <p:strVal val="#ppt_x"/>
                                          </p:val>
                                        </p:tav>
                                      </p:tavLst>
                                    </p:anim>
                                    <p:anim calcmode="lin" valueType="num">
                                      <p:cBhvr additive="base">
                                        <p:cTn id="76" dur="300" fill="hold"/>
                                        <p:tgtEl>
                                          <p:spTgt spid="45082"/>
                                        </p:tgtEl>
                                        <p:attrNameLst>
                                          <p:attrName>ppt_y</p:attrName>
                                        </p:attrNameLst>
                                      </p:cBhvr>
                                      <p:tavLst>
                                        <p:tav tm="0">
                                          <p:val>
                                            <p:strVal val="0-#ppt_h/2"/>
                                          </p:val>
                                        </p:tav>
                                        <p:tav tm="100000">
                                          <p:val>
                                            <p:strVal val="#ppt_y"/>
                                          </p:val>
                                        </p:tav>
                                      </p:tavLst>
                                    </p:anim>
                                  </p:childTnLst>
                                </p:cTn>
                              </p:par>
                            </p:childTnLst>
                          </p:cTn>
                        </p:par>
                        <p:par>
                          <p:cTn id="77" fill="hold">
                            <p:stCondLst>
                              <p:cond delay="6500"/>
                            </p:stCondLst>
                            <p:childTnLst>
                              <p:par>
                                <p:cTn id="78" presetID="2" presetClass="entr" presetSubtype="1" decel="56700" fill="hold" grpId="0" nodeType="afterEffect">
                                  <p:stCondLst>
                                    <p:cond delay="0"/>
                                  </p:stCondLst>
                                  <p:childTnLst>
                                    <p:set>
                                      <p:cBhvr>
                                        <p:cTn id="79" dur="1" fill="hold">
                                          <p:stCondLst>
                                            <p:cond delay="0"/>
                                          </p:stCondLst>
                                        </p:cTn>
                                        <p:tgtEl>
                                          <p:spTgt spid="45083"/>
                                        </p:tgtEl>
                                        <p:attrNameLst>
                                          <p:attrName>style.visibility</p:attrName>
                                        </p:attrNameLst>
                                      </p:cBhvr>
                                      <p:to>
                                        <p:strVal val="visible"/>
                                      </p:to>
                                    </p:set>
                                    <p:anim calcmode="lin" valueType="num">
                                      <p:cBhvr additive="base">
                                        <p:cTn id="80" dur="300" fill="hold"/>
                                        <p:tgtEl>
                                          <p:spTgt spid="45083"/>
                                        </p:tgtEl>
                                        <p:attrNameLst>
                                          <p:attrName>ppt_x</p:attrName>
                                        </p:attrNameLst>
                                      </p:cBhvr>
                                      <p:tavLst>
                                        <p:tav tm="0">
                                          <p:val>
                                            <p:strVal val="#ppt_x"/>
                                          </p:val>
                                        </p:tav>
                                        <p:tav tm="100000">
                                          <p:val>
                                            <p:strVal val="#ppt_x"/>
                                          </p:val>
                                        </p:tav>
                                      </p:tavLst>
                                    </p:anim>
                                    <p:anim calcmode="lin" valueType="num">
                                      <p:cBhvr additive="base">
                                        <p:cTn id="81" dur="300" fill="hold"/>
                                        <p:tgtEl>
                                          <p:spTgt spid="45083"/>
                                        </p:tgtEl>
                                        <p:attrNameLst>
                                          <p:attrName>ppt_y</p:attrName>
                                        </p:attrNameLst>
                                      </p:cBhvr>
                                      <p:tavLst>
                                        <p:tav tm="0">
                                          <p:val>
                                            <p:strVal val="0-#ppt_h/2"/>
                                          </p:val>
                                        </p:tav>
                                        <p:tav tm="100000">
                                          <p:val>
                                            <p:strVal val="#ppt_y"/>
                                          </p:val>
                                        </p:tav>
                                      </p:tavLst>
                                    </p:anim>
                                  </p:childTnLst>
                                </p:cTn>
                              </p:par>
                            </p:childTnLst>
                          </p:cTn>
                        </p:par>
                        <p:par>
                          <p:cTn id="82" fill="hold">
                            <p:stCondLst>
                              <p:cond delay="7000"/>
                            </p:stCondLst>
                            <p:childTnLst>
                              <p:par>
                                <p:cTn id="83" presetID="2" presetClass="entr" presetSubtype="1" decel="56700" fill="hold" grpId="0" nodeType="afterEffect">
                                  <p:stCondLst>
                                    <p:cond delay="0"/>
                                  </p:stCondLst>
                                  <p:childTnLst>
                                    <p:set>
                                      <p:cBhvr>
                                        <p:cTn id="84" dur="1" fill="hold">
                                          <p:stCondLst>
                                            <p:cond delay="0"/>
                                          </p:stCondLst>
                                        </p:cTn>
                                        <p:tgtEl>
                                          <p:spTgt spid="45084"/>
                                        </p:tgtEl>
                                        <p:attrNameLst>
                                          <p:attrName>style.visibility</p:attrName>
                                        </p:attrNameLst>
                                      </p:cBhvr>
                                      <p:to>
                                        <p:strVal val="visible"/>
                                      </p:to>
                                    </p:set>
                                    <p:anim calcmode="lin" valueType="num">
                                      <p:cBhvr additive="base">
                                        <p:cTn id="85" dur="300" fill="hold"/>
                                        <p:tgtEl>
                                          <p:spTgt spid="45084"/>
                                        </p:tgtEl>
                                        <p:attrNameLst>
                                          <p:attrName>ppt_x</p:attrName>
                                        </p:attrNameLst>
                                      </p:cBhvr>
                                      <p:tavLst>
                                        <p:tav tm="0">
                                          <p:val>
                                            <p:strVal val="#ppt_x"/>
                                          </p:val>
                                        </p:tav>
                                        <p:tav tm="100000">
                                          <p:val>
                                            <p:strVal val="#ppt_x"/>
                                          </p:val>
                                        </p:tav>
                                      </p:tavLst>
                                    </p:anim>
                                    <p:anim calcmode="lin" valueType="num">
                                      <p:cBhvr additive="base">
                                        <p:cTn id="86" dur="300" fill="hold"/>
                                        <p:tgtEl>
                                          <p:spTgt spid="45084"/>
                                        </p:tgtEl>
                                        <p:attrNameLst>
                                          <p:attrName>ppt_y</p:attrName>
                                        </p:attrNameLst>
                                      </p:cBhvr>
                                      <p:tavLst>
                                        <p:tav tm="0">
                                          <p:val>
                                            <p:strVal val="0-#ppt_h/2"/>
                                          </p:val>
                                        </p:tav>
                                        <p:tav tm="100000">
                                          <p:val>
                                            <p:strVal val="#ppt_y"/>
                                          </p:val>
                                        </p:tav>
                                      </p:tavLst>
                                    </p:anim>
                                  </p:childTnLst>
                                </p:cTn>
                              </p:par>
                            </p:childTnLst>
                          </p:cTn>
                        </p:par>
                        <p:par>
                          <p:cTn id="87" fill="hold">
                            <p:stCondLst>
                              <p:cond delay="7500"/>
                            </p:stCondLst>
                            <p:childTnLst>
                              <p:par>
                                <p:cTn id="88" presetID="2" presetClass="entr" presetSubtype="1" decel="56700" fill="hold" grpId="0" nodeType="afterEffect">
                                  <p:stCondLst>
                                    <p:cond delay="0"/>
                                  </p:stCondLst>
                                  <p:childTnLst>
                                    <p:set>
                                      <p:cBhvr>
                                        <p:cTn id="89" dur="1" fill="hold">
                                          <p:stCondLst>
                                            <p:cond delay="0"/>
                                          </p:stCondLst>
                                        </p:cTn>
                                        <p:tgtEl>
                                          <p:spTgt spid="45085"/>
                                        </p:tgtEl>
                                        <p:attrNameLst>
                                          <p:attrName>style.visibility</p:attrName>
                                        </p:attrNameLst>
                                      </p:cBhvr>
                                      <p:to>
                                        <p:strVal val="visible"/>
                                      </p:to>
                                    </p:set>
                                    <p:anim calcmode="lin" valueType="num">
                                      <p:cBhvr additive="base">
                                        <p:cTn id="90" dur="300" fill="hold"/>
                                        <p:tgtEl>
                                          <p:spTgt spid="45085"/>
                                        </p:tgtEl>
                                        <p:attrNameLst>
                                          <p:attrName>ppt_x</p:attrName>
                                        </p:attrNameLst>
                                      </p:cBhvr>
                                      <p:tavLst>
                                        <p:tav tm="0">
                                          <p:val>
                                            <p:strVal val="#ppt_x"/>
                                          </p:val>
                                        </p:tav>
                                        <p:tav tm="100000">
                                          <p:val>
                                            <p:strVal val="#ppt_x"/>
                                          </p:val>
                                        </p:tav>
                                      </p:tavLst>
                                    </p:anim>
                                    <p:anim calcmode="lin" valueType="num">
                                      <p:cBhvr additive="base">
                                        <p:cTn id="91" dur="300" fill="hold"/>
                                        <p:tgtEl>
                                          <p:spTgt spid="45085"/>
                                        </p:tgtEl>
                                        <p:attrNameLst>
                                          <p:attrName>ppt_y</p:attrName>
                                        </p:attrNameLst>
                                      </p:cBhvr>
                                      <p:tavLst>
                                        <p:tav tm="0">
                                          <p:val>
                                            <p:strVal val="0-#ppt_h/2"/>
                                          </p:val>
                                        </p:tav>
                                        <p:tav tm="100000">
                                          <p:val>
                                            <p:strVal val="#ppt_y"/>
                                          </p:val>
                                        </p:tav>
                                      </p:tavLst>
                                    </p:anim>
                                  </p:childTnLst>
                                </p:cTn>
                              </p:par>
                            </p:childTnLst>
                          </p:cTn>
                        </p:par>
                        <p:par>
                          <p:cTn id="92" fill="hold">
                            <p:stCondLst>
                              <p:cond delay="8000"/>
                            </p:stCondLst>
                            <p:childTnLst>
                              <p:par>
                                <p:cTn id="93" presetID="2" presetClass="entr" presetSubtype="4" fill="hold" nodeType="afterEffect">
                                  <p:stCondLst>
                                    <p:cond delay="0"/>
                                  </p:stCondLst>
                                  <p:childTnLst>
                                    <p:set>
                                      <p:cBhvr>
                                        <p:cTn id="94" dur="1" fill="hold">
                                          <p:stCondLst>
                                            <p:cond delay="0"/>
                                          </p:stCondLst>
                                        </p:cTn>
                                        <p:tgtEl>
                                          <p:spTgt spid="45101"/>
                                        </p:tgtEl>
                                        <p:attrNameLst>
                                          <p:attrName>style.visibility</p:attrName>
                                        </p:attrNameLst>
                                      </p:cBhvr>
                                      <p:to>
                                        <p:strVal val="visible"/>
                                      </p:to>
                                    </p:set>
                                    <p:anim calcmode="lin" valueType="num">
                                      <p:cBhvr additive="base">
                                        <p:cTn id="95" dur="300" fill="hold"/>
                                        <p:tgtEl>
                                          <p:spTgt spid="45101"/>
                                        </p:tgtEl>
                                        <p:attrNameLst>
                                          <p:attrName>ppt_x</p:attrName>
                                        </p:attrNameLst>
                                      </p:cBhvr>
                                      <p:tavLst>
                                        <p:tav tm="0">
                                          <p:val>
                                            <p:strVal val="#ppt_x"/>
                                          </p:val>
                                        </p:tav>
                                        <p:tav tm="100000">
                                          <p:val>
                                            <p:strVal val="#ppt_x"/>
                                          </p:val>
                                        </p:tav>
                                      </p:tavLst>
                                    </p:anim>
                                    <p:anim calcmode="lin" valueType="num">
                                      <p:cBhvr additive="base">
                                        <p:cTn id="96" dur="300" fill="hold"/>
                                        <p:tgtEl>
                                          <p:spTgt spid="45101"/>
                                        </p:tgtEl>
                                        <p:attrNameLst>
                                          <p:attrName>ppt_y</p:attrName>
                                        </p:attrNameLst>
                                      </p:cBhvr>
                                      <p:tavLst>
                                        <p:tav tm="0">
                                          <p:val>
                                            <p:strVal val="1+#ppt_h/2"/>
                                          </p:val>
                                        </p:tav>
                                        <p:tav tm="100000">
                                          <p:val>
                                            <p:strVal val="#ppt_y"/>
                                          </p:val>
                                        </p:tav>
                                      </p:tavLst>
                                    </p:anim>
                                  </p:childTnLst>
                                </p:cTn>
                              </p:par>
                            </p:childTnLst>
                          </p:cTn>
                        </p:par>
                        <p:par>
                          <p:cTn id="97" fill="hold">
                            <p:stCondLst>
                              <p:cond delay="8500"/>
                            </p:stCondLst>
                            <p:childTnLst>
                              <p:par>
                                <p:cTn id="98" presetID="2" presetClass="entr" presetSubtype="2" fill="hold" nodeType="afterEffect">
                                  <p:stCondLst>
                                    <p:cond delay="0"/>
                                  </p:stCondLst>
                                  <p:childTnLst>
                                    <p:set>
                                      <p:cBhvr>
                                        <p:cTn id="99" dur="1" fill="hold">
                                          <p:stCondLst>
                                            <p:cond delay="0"/>
                                          </p:stCondLst>
                                        </p:cTn>
                                        <p:tgtEl>
                                          <p:spTgt spid="45112"/>
                                        </p:tgtEl>
                                        <p:attrNameLst>
                                          <p:attrName>style.visibility</p:attrName>
                                        </p:attrNameLst>
                                      </p:cBhvr>
                                      <p:to>
                                        <p:strVal val="visible"/>
                                      </p:to>
                                    </p:set>
                                    <p:anim calcmode="lin" valueType="num">
                                      <p:cBhvr additive="base">
                                        <p:cTn id="100" dur="300" fill="hold"/>
                                        <p:tgtEl>
                                          <p:spTgt spid="45112"/>
                                        </p:tgtEl>
                                        <p:attrNameLst>
                                          <p:attrName>ppt_x</p:attrName>
                                        </p:attrNameLst>
                                      </p:cBhvr>
                                      <p:tavLst>
                                        <p:tav tm="0">
                                          <p:val>
                                            <p:strVal val="1+#ppt_w/2"/>
                                          </p:val>
                                        </p:tav>
                                        <p:tav tm="100000">
                                          <p:val>
                                            <p:strVal val="#ppt_x"/>
                                          </p:val>
                                        </p:tav>
                                      </p:tavLst>
                                    </p:anim>
                                    <p:anim calcmode="lin" valueType="num">
                                      <p:cBhvr additive="base">
                                        <p:cTn id="101" dur="300" fill="hold"/>
                                        <p:tgtEl>
                                          <p:spTgt spid="45112"/>
                                        </p:tgtEl>
                                        <p:attrNameLst>
                                          <p:attrName>ppt_y</p:attrName>
                                        </p:attrNameLst>
                                      </p:cBhvr>
                                      <p:tavLst>
                                        <p:tav tm="0">
                                          <p:val>
                                            <p:strVal val="#ppt_y"/>
                                          </p:val>
                                        </p:tav>
                                        <p:tav tm="100000">
                                          <p:val>
                                            <p:strVal val="#ppt_y"/>
                                          </p:val>
                                        </p:tav>
                                      </p:tavLst>
                                    </p:anim>
                                  </p:childTnLst>
                                </p:cTn>
                              </p:par>
                              <p:par>
                                <p:cTn id="102" presetID="2" presetClass="entr" presetSubtype="2" fill="hold" nodeType="withEffect">
                                  <p:stCondLst>
                                    <p:cond delay="200"/>
                                  </p:stCondLst>
                                  <p:childTnLst>
                                    <p:set>
                                      <p:cBhvr>
                                        <p:cTn id="103" dur="1" fill="hold">
                                          <p:stCondLst>
                                            <p:cond delay="0"/>
                                          </p:stCondLst>
                                        </p:cTn>
                                        <p:tgtEl>
                                          <p:spTgt spid="45120"/>
                                        </p:tgtEl>
                                        <p:attrNameLst>
                                          <p:attrName>style.visibility</p:attrName>
                                        </p:attrNameLst>
                                      </p:cBhvr>
                                      <p:to>
                                        <p:strVal val="visible"/>
                                      </p:to>
                                    </p:set>
                                    <p:anim calcmode="lin" valueType="num">
                                      <p:cBhvr additive="base">
                                        <p:cTn id="104" dur="300" fill="hold"/>
                                        <p:tgtEl>
                                          <p:spTgt spid="45120"/>
                                        </p:tgtEl>
                                        <p:attrNameLst>
                                          <p:attrName>ppt_x</p:attrName>
                                        </p:attrNameLst>
                                      </p:cBhvr>
                                      <p:tavLst>
                                        <p:tav tm="0">
                                          <p:val>
                                            <p:strVal val="1+#ppt_w/2"/>
                                          </p:val>
                                        </p:tav>
                                        <p:tav tm="100000">
                                          <p:val>
                                            <p:strVal val="#ppt_x"/>
                                          </p:val>
                                        </p:tav>
                                      </p:tavLst>
                                    </p:anim>
                                    <p:anim calcmode="lin" valueType="num">
                                      <p:cBhvr additive="base">
                                        <p:cTn id="105" dur="300" fill="hold"/>
                                        <p:tgtEl>
                                          <p:spTgt spid="45120"/>
                                        </p:tgtEl>
                                        <p:attrNameLst>
                                          <p:attrName>ppt_y</p:attrName>
                                        </p:attrNameLst>
                                      </p:cBhvr>
                                      <p:tavLst>
                                        <p:tav tm="0">
                                          <p:val>
                                            <p:strVal val="#ppt_y"/>
                                          </p:val>
                                        </p:tav>
                                        <p:tav tm="100000">
                                          <p:val>
                                            <p:strVal val="#ppt_y"/>
                                          </p:val>
                                        </p:tav>
                                      </p:tavLst>
                                    </p:anim>
                                  </p:childTnLst>
                                </p:cTn>
                              </p:par>
                              <p:par>
                                <p:cTn id="106" presetID="2" presetClass="entr" presetSubtype="2" fill="hold" nodeType="withEffect">
                                  <p:stCondLst>
                                    <p:cond delay="300"/>
                                  </p:stCondLst>
                                  <p:childTnLst>
                                    <p:set>
                                      <p:cBhvr>
                                        <p:cTn id="107" dur="1" fill="hold">
                                          <p:stCondLst>
                                            <p:cond delay="0"/>
                                          </p:stCondLst>
                                        </p:cTn>
                                        <p:tgtEl>
                                          <p:spTgt spid="45128"/>
                                        </p:tgtEl>
                                        <p:attrNameLst>
                                          <p:attrName>style.visibility</p:attrName>
                                        </p:attrNameLst>
                                      </p:cBhvr>
                                      <p:to>
                                        <p:strVal val="visible"/>
                                      </p:to>
                                    </p:set>
                                    <p:anim calcmode="lin" valueType="num">
                                      <p:cBhvr additive="base">
                                        <p:cTn id="108" dur="300" fill="hold"/>
                                        <p:tgtEl>
                                          <p:spTgt spid="45128"/>
                                        </p:tgtEl>
                                        <p:attrNameLst>
                                          <p:attrName>ppt_x</p:attrName>
                                        </p:attrNameLst>
                                      </p:cBhvr>
                                      <p:tavLst>
                                        <p:tav tm="0">
                                          <p:val>
                                            <p:strVal val="1+#ppt_w/2"/>
                                          </p:val>
                                        </p:tav>
                                        <p:tav tm="100000">
                                          <p:val>
                                            <p:strVal val="#ppt_x"/>
                                          </p:val>
                                        </p:tav>
                                      </p:tavLst>
                                    </p:anim>
                                    <p:anim calcmode="lin" valueType="num">
                                      <p:cBhvr additive="base">
                                        <p:cTn id="109" dur="300" fill="hold"/>
                                        <p:tgtEl>
                                          <p:spTgt spid="451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81" grpId="0"/>
      <p:bldP spid="45082" grpId="0"/>
      <p:bldP spid="45083" grpId="0"/>
      <p:bldP spid="45084" grpId="0"/>
      <p:bldP spid="450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6082" name="组合 3"/>
          <p:cNvGrpSpPr/>
          <p:nvPr/>
        </p:nvGrpSpPr>
        <p:grpSpPr>
          <a:xfrm>
            <a:off x="471488" y="198438"/>
            <a:ext cx="3452812" cy="542925"/>
            <a:chOff x="0" y="0"/>
            <a:chExt cx="3452079" cy="542182"/>
          </a:xfrm>
        </p:grpSpPr>
        <p:grpSp>
          <p:nvGrpSpPr>
            <p:cNvPr id="50178" name="组合 2"/>
            <p:cNvGrpSpPr/>
            <p:nvPr/>
          </p:nvGrpSpPr>
          <p:grpSpPr>
            <a:xfrm>
              <a:off x="0" y="0"/>
              <a:ext cx="3452079" cy="542182"/>
              <a:chOff x="0" y="0"/>
              <a:chExt cx="3452079" cy="542182"/>
            </a:xfrm>
          </p:grpSpPr>
          <p:sp>
            <p:nvSpPr>
              <p:cNvPr id="50179"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46085"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50181" name="组合 42"/>
              <p:cNvGrpSpPr/>
              <p:nvPr/>
            </p:nvGrpSpPr>
            <p:grpSpPr>
              <a:xfrm>
                <a:off x="0" y="0"/>
                <a:ext cx="571760" cy="542182"/>
                <a:chOff x="0" y="0"/>
                <a:chExt cx="713451" cy="676543"/>
              </a:xfrm>
            </p:grpSpPr>
            <p:grpSp>
              <p:nvGrpSpPr>
                <p:cNvPr id="50182" name="组合 44"/>
                <p:cNvGrpSpPr/>
                <p:nvPr/>
              </p:nvGrpSpPr>
              <p:grpSpPr>
                <a:xfrm>
                  <a:off x="0" y="0"/>
                  <a:ext cx="576064" cy="676543"/>
                  <a:chOff x="0" y="0"/>
                  <a:chExt cx="576064" cy="676543"/>
                </a:xfrm>
              </p:grpSpPr>
              <p:sp>
                <p:nvSpPr>
                  <p:cNvPr id="50183"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50184"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50185"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50186"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50187"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sp>
        <p:nvSpPr>
          <p:cNvPr id="46093" name="椭圆 12"/>
          <p:cNvSpPr/>
          <p:nvPr/>
        </p:nvSpPr>
        <p:spPr>
          <a:xfrm>
            <a:off x="2660650" y="3906838"/>
            <a:ext cx="3659188" cy="179387"/>
          </a:xfrm>
          <a:prstGeom prst="ellipse">
            <a:avLst/>
          </a:prstGeom>
          <a:gradFill rotWithShape="1">
            <a:gsLst>
              <a:gs pos="0">
                <a:schemeClr val="tx1">
                  <a:alpha val="50998"/>
                </a:schemeClr>
              </a:gs>
              <a:gs pos="100000">
                <a:schemeClr val="tx1">
                  <a:alpha val="0"/>
                </a:schemeClr>
              </a:gs>
            </a:gsLst>
            <a:path path="shape">
              <a:fillToRect l="50000" t="50000" r="50000" b="50000"/>
            </a:path>
            <a:tileRect/>
          </a:gra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nvGrpSpPr>
          <p:cNvPr id="46094" name="组合 13"/>
          <p:cNvGrpSpPr/>
          <p:nvPr/>
        </p:nvGrpSpPr>
        <p:grpSpPr>
          <a:xfrm>
            <a:off x="3178175" y="1879600"/>
            <a:ext cx="2795588" cy="2143125"/>
            <a:chOff x="0" y="0"/>
            <a:chExt cx="3488042" cy="2672758"/>
          </a:xfrm>
        </p:grpSpPr>
        <p:pic>
          <p:nvPicPr>
            <p:cNvPr id="50190" name="Picture 2" descr="F:\工作夹\PPT设计\ppt网店\店铺banner\未标题-1.png"/>
            <p:cNvPicPr>
              <a:picLocks noChangeAspect="1"/>
            </p:cNvPicPr>
            <p:nvPr/>
          </p:nvPicPr>
          <p:blipFill>
            <a:blip r:embed="rId3"/>
            <a:stretch>
              <a:fillRect/>
            </a:stretch>
          </p:blipFill>
          <p:spPr>
            <a:xfrm>
              <a:off x="0" y="0"/>
              <a:ext cx="3488042" cy="2672758"/>
            </a:xfrm>
            <a:prstGeom prst="rect">
              <a:avLst/>
            </a:prstGeom>
            <a:noFill/>
            <a:ln w="9525">
              <a:noFill/>
            </a:ln>
          </p:spPr>
        </p:pic>
        <p:grpSp>
          <p:nvGrpSpPr>
            <p:cNvPr id="50191" name="组合 15"/>
            <p:cNvGrpSpPr/>
            <p:nvPr/>
          </p:nvGrpSpPr>
          <p:grpSpPr>
            <a:xfrm>
              <a:off x="92606" y="102184"/>
              <a:ext cx="3314700" cy="1795760"/>
              <a:chOff x="0" y="0"/>
              <a:chExt cx="3099685" cy="1721912"/>
            </a:xfrm>
          </p:grpSpPr>
          <p:sp>
            <p:nvSpPr>
              <p:cNvPr id="50192" name="矩形 16"/>
              <p:cNvSpPr/>
              <p:nvPr/>
            </p:nvSpPr>
            <p:spPr>
              <a:xfrm>
                <a:off x="0" y="0"/>
                <a:ext cx="3099685" cy="1721912"/>
              </a:xfrm>
              <a:prstGeom prst="rect">
                <a:avLst/>
              </a:prstGeom>
              <a:gradFill rotWithShape="1">
                <a:gsLst>
                  <a:gs pos="0">
                    <a:srgbClr val="FFFFFF"/>
                  </a:gs>
                  <a:gs pos="100000">
                    <a:srgbClr val="D9D9D9"/>
                  </a:gs>
                </a:gsLst>
                <a:lin ang="2700000" scaled="1"/>
                <a:tileRect/>
              </a:gradFill>
              <a:ln w="12700" cap="flat" cmpd="sng">
                <a:solidFill>
                  <a:srgbClr val="FFFFFF"/>
                </a:solidFill>
                <a:prstDash val="solid"/>
                <a:miter/>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pic>
            <p:nvPicPr>
              <p:cNvPr id="50193" name="Picture 2"/>
              <p:cNvPicPr>
                <a:picLocks noChangeAspect="1"/>
              </p:cNvPicPr>
              <p:nvPr/>
            </p:nvPicPr>
            <p:blipFill>
              <a:blip r:embed="rId4"/>
              <a:stretch>
                <a:fillRect/>
              </a:stretch>
            </p:blipFill>
            <p:spPr>
              <a:xfrm>
                <a:off x="84070" y="113224"/>
                <a:ext cx="2926808" cy="1532399"/>
              </a:xfrm>
              <a:prstGeom prst="rect">
                <a:avLst/>
              </a:prstGeom>
              <a:blipFill rotWithShape="1">
                <a:blip r:embed="rId5"/>
                <a:stretch>
                  <a:fillRect/>
                </a:stretch>
              </a:blipFill>
              <a:ln w="9525">
                <a:noFill/>
              </a:ln>
            </p:spPr>
          </p:pic>
        </p:grpSp>
      </p:grpSp>
      <p:grpSp>
        <p:nvGrpSpPr>
          <p:cNvPr id="46099" name="组合 18"/>
          <p:cNvGrpSpPr/>
          <p:nvPr/>
        </p:nvGrpSpPr>
        <p:grpSpPr>
          <a:xfrm>
            <a:off x="614363" y="1563688"/>
            <a:ext cx="2303462" cy="771525"/>
            <a:chOff x="0" y="0"/>
            <a:chExt cx="2302943" cy="771897"/>
          </a:xfrm>
        </p:grpSpPr>
        <p:grpSp>
          <p:nvGrpSpPr>
            <p:cNvPr id="50195" name="组合 19"/>
            <p:cNvGrpSpPr/>
            <p:nvPr/>
          </p:nvGrpSpPr>
          <p:grpSpPr>
            <a:xfrm>
              <a:off x="610934" y="0"/>
              <a:ext cx="1692009" cy="771897"/>
              <a:chOff x="0" y="0"/>
              <a:chExt cx="1692009" cy="771897"/>
            </a:xfrm>
          </p:grpSpPr>
          <p:sp>
            <p:nvSpPr>
              <p:cNvPr id="50196" name="TextBox 23"/>
              <p:cNvSpPr txBox="1"/>
              <p:nvPr/>
            </p:nvSpPr>
            <p:spPr>
              <a:xfrm>
                <a:off x="5102" y="0"/>
                <a:ext cx="1056700" cy="276999"/>
              </a:xfrm>
              <a:prstGeom prst="rect">
                <a:avLst/>
              </a:prstGeom>
              <a:noFill/>
              <a:ln w="9525">
                <a:noFill/>
              </a:ln>
            </p:spPr>
            <p:txBody>
              <a:bodyPr wrap="none" anchor="t">
                <a:spAutoFit/>
              </a:bodyPr>
              <a:p>
                <a:r>
                  <a:rPr lang="zh-CN" altLang="en-US" sz="1100" dirty="0">
                    <a:latin typeface="微软雅黑" panose="020B0503020204020204" pitchFamily="34" charset="-122"/>
                    <a:ea typeface="微软雅黑" panose="020B0503020204020204" pitchFamily="34" charset="-122"/>
                  </a:rPr>
                  <a:t>点击</a:t>
                </a:r>
                <a:r>
                  <a:rPr lang="zh-CN" altLang="en-US" sz="1200" dirty="0">
                    <a:latin typeface="微软雅黑" panose="020B0503020204020204" pitchFamily="34" charset="-122"/>
                    <a:ea typeface="微软雅黑" panose="020B0503020204020204" pitchFamily="34" charset="-122"/>
                  </a:rPr>
                  <a:t>添加</a:t>
                </a:r>
                <a:r>
                  <a:rPr lang="zh-CN" altLang="en-US" sz="1100" dirty="0">
                    <a:latin typeface="微软雅黑" panose="020B0503020204020204" pitchFamily="34" charset="-122"/>
                    <a:ea typeface="微软雅黑" panose="020B0503020204020204" pitchFamily="34" charset="-122"/>
                  </a:rPr>
                  <a:t>标题</a:t>
                </a:r>
                <a:endParaRPr lang="zh-CN" altLang="en-US" sz="1100" dirty="0">
                  <a:latin typeface="微软雅黑" panose="020B0503020204020204" pitchFamily="34" charset="-122"/>
                  <a:ea typeface="微软雅黑" panose="020B0503020204020204" pitchFamily="34" charset="-122"/>
                </a:endParaRPr>
              </a:p>
            </p:txBody>
          </p:sp>
          <p:sp>
            <p:nvSpPr>
              <p:cNvPr id="50197" name="矩形 24"/>
              <p:cNvSpPr/>
              <p:nvPr/>
            </p:nvSpPr>
            <p:spPr>
              <a:xfrm>
                <a:off x="0" y="217899"/>
                <a:ext cx="1692009" cy="553998"/>
              </a:xfrm>
              <a:prstGeom prst="rect">
                <a:avLst/>
              </a:prstGeom>
              <a:noFill/>
              <a:ln w="9525">
                <a:noFill/>
              </a:ln>
            </p:spPr>
            <p:txBody>
              <a:bodyPr anchor="t">
                <a:spAutoFit/>
              </a:bodyPr>
              <a:p>
                <a:pPr algn="just">
                  <a:lnSpc>
                    <a:spcPts val="1200"/>
                  </a:lnSpc>
                </a:pPr>
                <a:r>
                  <a:rPr lang="zh-CN" altLang="en-US" sz="9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latin typeface="微软雅黑" panose="020B0503020204020204" pitchFamily="34" charset="-122"/>
                  <a:ea typeface="微软雅黑" panose="020B0503020204020204" pitchFamily="34" charset="-122"/>
                </a:endParaRPr>
              </a:p>
            </p:txBody>
          </p:sp>
        </p:grpSp>
        <p:grpSp>
          <p:nvGrpSpPr>
            <p:cNvPr id="50198" name="组合 20"/>
            <p:cNvGrpSpPr/>
            <p:nvPr/>
          </p:nvGrpSpPr>
          <p:grpSpPr>
            <a:xfrm>
              <a:off x="0" y="43802"/>
              <a:ext cx="517976" cy="517976"/>
              <a:chOff x="0" y="0"/>
              <a:chExt cx="517976" cy="517976"/>
            </a:xfrm>
          </p:grpSpPr>
          <p:sp>
            <p:nvSpPr>
              <p:cNvPr id="50199" name="椭圆 21"/>
              <p:cNvSpPr/>
              <p:nvPr/>
            </p:nvSpPr>
            <p:spPr>
              <a:xfrm>
                <a:off x="0" y="0"/>
                <a:ext cx="517976" cy="517976"/>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sp>
            <p:nvSpPr>
              <p:cNvPr id="50200" name="Freeform 35"/>
              <p:cNvSpPr>
                <a:spLocks noEditPoints="1"/>
              </p:cNvSpPr>
              <p:nvPr/>
            </p:nvSpPr>
            <p:spPr>
              <a:xfrm>
                <a:off x="127920" y="95413"/>
                <a:ext cx="262135" cy="327149"/>
              </a:xfrm>
              <a:custGeom>
                <a:avLst/>
                <a:gdLst/>
                <a:ahLst/>
                <a:cxnLst>
                  <a:cxn ang="0">
                    <a:pos x="365047563" y="535132341"/>
                  </a:cxn>
                  <a:cxn ang="0">
                    <a:pos x="365047563" y="321078750"/>
                  </a:cxn>
                  <a:cxn ang="0">
                    <a:pos x="343573791" y="299673391"/>
                  </a:cxn>
                  <a:cxn ang="0">
                    <a:pos x="322100020" y="321078750"/>
                  </a:cxn>
                  <a:cxn ang="0">
                    <a:pos x="322100020" y="535132341"/>
                  </a:cxn>
                  <a:cxn ang="0">
                    <a:pos x="64419676" y="535132341"/>
                  </a:cxn>
                  <a:cxn ang="0">
                    <a:pos x="64419676" y="460213584"/>
                  </a:cxn>
                  <a:cxn ang="0">
                    <a:pos x="53683610" y="460213584"/>
                  </a:cxn>
                  <a:cxn ang="0">
                    <a:pos x="0" y="406700187"/>
                  </a:cxn>
                  <a:cxn ang="0">
                    <a:pos x="0" y="310376071"/>
                  </a:cxn>
                  <a:cxn ang="0">
                    <a:pos x="0" y="246161629"/>
                  </a:cxn>
                  <a:cxn ang="0">
                    <a:pos x="0" y="235458950"/>
                  </a:cxn>
                  <a:cxn ang="0">
                    <a:pos x="0" y="235458950"/>
                  </a:cxn>
                  <a:cxn ang="0">
                    <a:pos x="53683610" y="192648232"/>
                  </a:cxn>
                  <a:cxn ang="0">
                    <a:pos x="241575424" y="192648232"/>
                  </a:cxn>
                  <a:cxn ang="0">
                    <a:pos x="80524595" y="454863062"/>
                  </a:cxn>
                  <a:cxn ang="0">
                    <a:pos x="316732805" y="192648232"/>
                  </a:cxn>
                  <a:cxn ang="0">
                    <a:pos x="375783629" y="192648232"/>
                  </a:cxn>
                  <a:cxn ang="0">
                    <a:pos x="429467239" y="246161629"/>
                  </a:cxn>
                  <a:cxn ang="0">
                    <a:pos x="429467239" y="535132341"/>
                  </a:cxn>
                  <a:cxn ang="0">
                    <a:pos x="365047563" y="535132341"/>
                  </a:cxn>
                  <a:cxn ang="0">
                    <a:pos x="96629514" y="363889468"/>
                  </a:cxn>
                  <a:cxn ang="0">
                    <a:pos x="96629514" y="299673391"/>
                  </a:cxn>
                  <a:cxn ang="0">
                    <a:pos x="64419676" y="299673391"/>
                  </a:cxn>
                  <a:cxn ang="0">
                    <a:pos x="64419676" y="363889468"/>
                  </a:cxn>
                  <a:cxn ang="0">
                    <a:pos x="96629514" y="363889468"/>
                  </a:cxn>
                  <a:cxn ang="0">
                    <a:pos x="212049193" y="168566794"/>
                  </a:cxn>
                  <a:cxn ang="0">
                    <a:pos x="126155745" y="82945357"/>
                  </a:cxn>
                  <a:cxn ang="0">
                    <a:pos x="212049193" y="0"/>
                  </a:cxn>
                  <a:cxn ang="0">
                    <a:pos x="297942641" y="82945357"/>
                  </a:cxn>
                  <a:cxn ang="0">
                    <a:pos x="212049193" y="168566794"/>
                  </a:cxn>
                </a:cxnLst>
                <a:pathLst>
                  <a:path w="160" h="200">
                    <a:moveTo>
                      <a:pt x="136" y="200"/>
                    </a:moveTo>
                    <a:cubicBezTo>
                      <a:pt x="136" y="120"/>
                      <a:pt x="136" y="120"/>
                      <a:pt x="136" y="120"/>
                    </a:cubicBezTo>
                    <a:cubicBezTo>
                      <a:pt x="136" y="115"/>
                      <a:pt x="132" y="112"/>
                      <a:pt x="128" y="112"/>
                    </a:cubicBezTo>
                    <a:cubicBezTo>
                      <a:pt x="123" y="112"/>
                      <a:pt x="120" y="115"/>
                      <a:pt x="120" y="120"/>
                    </a:cubicBezTo>
                    <a:cubicBezTo>
                      <a:pt x="120" y="200"/>
                      <a:pt x="120" y="200"/>
                      <a:pt x="120" y="200"/>
                    </a:cubicBezTo>
                    <a:cubicBezTo>
                      <a:pt x="24" y="200"/>
                      <a:pt x="24" y="200"/>
                      <a:pt x="24" y="200"/>
                    </a:cubicBezTo>
                    <a:cubicBezTo>
                      <a:pt x="24" y="172"/>
                      <a:pt x="24" y="172"/>
                      <a:pt x="24" y="172"/>
                    </a:cubicBezTo>
                    <a:cubicBezTo>
                      <a:pt x="20" y="172"/>
                      <a:pt x="20" y="172"/>
                      <a:pt x="20" y="172"/>
                    </a:cubicBezTo>
                    <a:cubicBezTo>
                      <a:pt x="8" y="172"/>
                      <a:pt x="0" y="163"/>
                      <a:pt x="0" y="152"/>
                    </a:cubicBezTo>
                    <a:cubicBezTo>
                      <a:pt x="0" y="116"/>
                      <a:pt x="0" y="116"/>
                      <a:pt x="0" y="116"/>
                    </a:cubicBezTo>
                    <a:cubicBezTo>
                      <a:pt x="0" y="92"/>
                      <a:pt x="0" y="92"/>
                      <a:pt x="0" y="92"/>
                    </a:cubicBezTo>
                    <a:cubicBezTo>
                      <a:pt x="0" y="88"/>
                      <a:pt x="0" y="88"/>
                      <a:pt x="0" y="88"/>
                    </a:cubicBezTo>
                    <a:cubicBezTo>
                      <a:pt x="0" y="88"/>
                      <a:pt x="0" y="88"/>
                      <a:pt x="0" y="88"/>
                    </a:cubicBezTo>
                    <a:cubicBezTo>
                      <a:pt x="2" y="79"/>
                      <a:pt x="10" y="72"/>
                      <a:pt x="20" y="72"/>
                    </a:cubicBezTo>
                    <a:cubicBezTo>
                      <a:pt x="90" y="72"/>
                      <a:pt x="90" y="72"/>
                      <a:pt x="90" y="72"/>
                    </a:cubicBezTo>
                    <a:cubicBezTo>
                      <a:pt x="30" y="170"/>
                      <a:pt x="30" y="170"/>
                      <a:pt x="30" y="170"/>
                    </a:cubicBezTo>
                    <a:cubicBezTo>
                      <a:pt x="30" y="170"/>
                      <a:pt x="110" y="181"/>
                      <a:pt x="118" y="72"/>
                    </a:cubicBezTo>
                    <a:cubicBezTo>
                      <a:pt x="140" y="72"/>
                      <a:pt x="140" y="72"/>
                      <a:pt x="140" y="72"/>
                    </a:cubicBezTo>
                    <a:cubicBezTo>
                      <a:pt x="151" y="72"/>
                      <a:pt x="160" y="81"/>
                      <a:pt x="160" y="92"/>
                    </a:cubicBezTo>
                    <a:cubicBezTo>
                      <a:pt x="160" y="200"/>
                      <a:pt x="160" y="200"/>
                      <a:pt x="160" y="200"/>
                    </a:cubicBezTo>
                    <a:lnTo>
                      <a:pt x="136" y="200"/>
                    </a:lnTo>
                    <a:close/>
                    <a:moveTo>
                      <a:pt x="36" y="136"/>
                    </a:moveTo>
                    <a:cubicBezTo>
                      <a:pt x="36" y="112"/>
                      <a:pt x="36" y="112"/>
                      <a:pt x="36" y="112"/>
                    </a:cubicBezTo>
                    <a:cubicBezTo>
                      <a:pt x="24" y="112"/>
                      <a:pt x="24" y="112"/>
                      <a:pt x="24" y="112"/>
                    </a:cubicBezTo>
                    <a:cubicBezTo>
                      <a:pt x="24" y="136"/>
                      <a:pt x="24" y="136"/>
                      <a:pt x="24" y="136"/>
                    </a:cubicBezTo>
                    <a:lnTo>
                      <a:pt x="36" y="136"/>
                    </a:lnTo>
                    <a:close/>
                    <a:moveTo>
                      <a:pt x="79" y="63"/>
                    </a:moveTo>
                    <a:cubicBezTo>
                      <a:pt x="61" y="63"/>
                      <a:pt x="47" y="49"/>
                      <a:pt x="47" y="31"/>
                    </a:cubicBezTo>
                    <a:cubicBezTo>
                      <a:pt x="47" y="14"/>
                      <a:pt x="61" y="0"/>
                      <a:pt x="79" y="0"/>
                    </a:cubicBezTo>
                    <a:cubicBezTo>
                      <a:pt x="96" y="0"/>
                      <a:pt x="111" y="14"/>
                      <a:pt x="111" y="31"/>
                    </a:cubicBezTo>
                    <a:cubicBezTo>
                      <a:pt x="111" y="49"/>
                      <a:pt x="96" y="63"/>
                      <a:pt x="79" y="63"/>
                    </a:cubicBezTo>
                    <a:close/>
                  </a:path>
                </a:pathLst>
              </a:custGeom>
              <a:solidFill>
                <a:schemeClr val="tx1"/>
              </a:solidFill>
              <a:ln w="9525">
                <a:noFill/>
              </a:ln>
            </p:spPr>
            <p:txBody>
              <a:bodyPr/>
              <a:p>
                <a:endParaRPr lang="zh-CN" altLang="en-US"/>
              </a:p>
            </p:txBody>
          </p:sp>
        </p:grpSp>
      </p:grpSp>
      <p:grpSp>
        <p:nvGrpSpPr>
          <p:cNvPr id="46106" name="组合 25"/>
          <p:cNvGrpSpPr/>
          <p:nvPr/>
        </p:nvGrpSpPr>
        <p:grpSpPr>
          <a:xfrm>
            <a:off x="614363" y="2555875"/>
            <a:ext cx="2303462" cy="773113"/>
            <a:chOff x="0" y="0"/>
            <a:chExt cx="2302943" cy="771897"/>
          </a:xfrm>
        </p:grpSpPr>
        <p:grpSp>
          <p:nvGrpSpPr>
            <p:cNvPr id="50202" name="组合 26"/>
            <p:cNvGrpSpPr/>
            <p:nvPr/>
          </p:nvGrpSpPr>
          <p:grpSpPr>
            <a:xfrm>
              <a:off x="0" y="0"/>
              <a:ext cx="2302943" cy="771897"/>
              <a:chOff x="0" y="0"/>
              <a:chExt cx="2302943" cy="771897"/>
            </a:xfrm>
          </p:grpSpPr>
          <p:grpSp>
            <p:nvGrpSpPr>
              <p:cNvPr id="50203" name="组合 28"/>
              <p:cNvGrpSpPr/>
              <p:nvPr/>
            </p:nvGrpSpPr>
            <p:grpSpPr>
              <a:xfrm>
                <a:off x="610934" y="0"/>
                <a:ext cx="1692009" cy="771897"/>
                <a:chOff x="0" y="0"/>
                <a:chExt cx="1692009" cy="771897"/>
              </a:xfrm>
            </p:grpSpPr>
            <p:sp>
              <p:nvSpPr>
                <p:cNvPr id="50204" name="TextBox 31"/>
                <p:cNvSpPr txBox="1"/>
                <p:nvPr/>
              </p:nvSpPr>
              <p:spPr>
                <a:xfrm>
                  <a:off x="5102" y="0"/>
                  <a:ext cx="1056700" cy="276999"/>
                </a:xfrm>
                <a:prstGeom prst="rect">
                  <a:avLst/>
                </a:prstGeom>
                <a:noFill/>
                <a:ln w="9525">
                  <a:noFill/>
                </a:ln>
              </p:spPr>
              <p:txBody>
                <a:bodyPr wrap="none" anchor="t">
                  <a:spAutoFit/>
                </a:bodyPr>
                <a:p>
                  <a:r>
                    <a:rPr lang="zh-CN" altLang="en-US" sz="1100" dirty="0">
                      <a:latin typeface="微软雅黑" panose="020B0503020204020204" pitchFamily="34" charset="-122"/>
                      <a:ea typeface="微软雅黑" panose="020B0503020204020204" pitchFamily="34" charset="-122"/>
                    </a:rPr>
                    <a:t>点击</a:t>
                  </a:r>
                  <a:r>
                    <a:rPr lang="zh-CN" altLang="en-US" sz="1200" dirty="0">
                      <a:latin typeface="微软雅黑" panose="020B0503020204020204" pitchFamily="34" charset="-122"/>
                      <a:ea typeface="微软雅黑" panose="020B0503020204020204" pitchFamily="34" charset="-122"/>
                    </a:rPr>
                    <a:t>添加</a:t>
                  </a:r>
                  <a:r>
                    <a:rPr lang="zh-CN" altLang="en-US" sz="1100" dirty="0">
                      <a:latin typeface="微软雅黑" panose="020B0503020204020204" pitchFamily="34" charset="-122"/>
                      <a:ea typeface="微软雅黑" panose="020B0503020204020204" pitchFamily="34" charset="-122"/>
                    </a:rPr>
                    <a:t>标题</a:t>
                  </a:r>
                  <a:endParaRPr lang="zh-CN" altLang="en-US" sz="1100" dirty="0">
                    <a:latin typeface="微软雅黑" panose="020B0503020204020204" pitchFamily="34" charset="-122"/>
                    <a:ea typeface="微软雅黑" panose="020B0503020204020204" pitchFamily="34" charset="-122"/>
                  </a:endParaRPr>
                </a:p>
              </p:txBody>
            </p:sp>
            <p:sp>
              <p:nvSpPr>
                <p:cNvPr id="50205" name="矩形 32"/>
                <p:cNvSpPr/>
                <p:nvPr/>
              </p:nvSpPr>
              <p:spPr>
                <a:xfrm>
                  <a:off x="0" y="217899"/>
                  <a:ext cx="1692009" cy="553998"/>
                </a:xfrm>
                <a:prstGeom prst="rect">
                  <a:avLst/>
                </a:prstGeom>
                <a:noFill/>
                <a:ln w="9525">
                  <a:noFill/>
                </a:ln>
              </p:spPr>
              <p:txBody>
                <a:bodyPr anchor="t">
                  <a:spAutoFit/>
                </a:bodyPr>
                <a:p>
                  <a:pPr algn="just">
                    <a:lnSpc>
                      <a:spcPts val="1200"/>
                    </a:lnSpc>
                  </a:pPr>
                  <a:r>
                    <a:rPr lang="zh-CN" altLang="en-US" sz="9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latin typeface="微软雅黑" panose="020B0503020204020204" pitchFamily="34" charset="-122"/>
                    <a:ea typeface="微软雅黑" panose="020B0503020204020204" pitchFamily="34" charset="-122"/>
                  </a:endParaRPr>
                </a:p>
              </p:txBody>
            </p:sp>
          </p:grpSp>
          <p:sp>
            <p:nvSpPr>
              <p:cNvPr id="50206" name="椭圆 30"/>
              <p:cNvSpPr/>
              <p:nvPr/>
            </p:nvSpPr>
            <p:spPr>
              <a:xfrm>
                <a:off x="0" y="43802"/>
                <a:ext cx="517976" cy="517976"/>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grpSp>
        <p:sp>
          <p:nvSpPr>
            <p:cNvPr id="50207" name="Freeform 19"/>
            <p:cNvSpPr>
              <a:spLocks noEditPoints="1"/>
            </p:cNvSpPr>
            <p:nvPr/>
          </p:nvSpPr>
          <p:spPr>
            <a:xfrm>
              <a:off x="69361" y="173896"/>
              <a:ext cx="379253" cy="284440"/>
            </a:xfrm>
            <a:custGeom>
              <a:avLst/>
              <a:gdLst/>
              <a:ahLst/>
              <a:cxnLst>
                <a:cxn ang="0">
                  <a:pos x="21575703" y="237325358"/>
                </a:cxn>
                <a:cxn ang="0">
                  <a:pos x="143833597" y="280474906"/>
                </a:cxn>
                <a:cxn ang="0">
                  <a:pos x="143833597" y="370369324"/>
                </a:cxn>
                <a:cxn ang="0">
                  <a:pos x="158216767" y="413520768"/>
                </a:cxn>
                <a:cxn ang="0">
                  <a:pos x="417115723" y="539374091"/>
                </a:cxn>
                <a:cxn ang="0">
                  <a:pos x="711971657" y="377561863"/>
                </a:cxn>
                <a:cxn ang="0">
                  <a:pos x="417115723" y="154619688"/>
                </a:cxn>
                <a:cxn ang="0">
                  <a:pos x="402732553" y="154619688"/>
                </a:cxn>
                <a:cxn ang="0">
                  <a:pos x="402732553" y="97086957"/>
                </a:cxn>
                <a:cxn ang="0">
                  <a:pos x="258898957" y="97086957"/>
                </a:cxn>
                <a:cxn ang="0">
                  <a:pos x="212154128" y="154619688"/>
                </a:cxn>
                <a:cxn ang="0">
                  <a:pos x="158216767" y="183387949"/>
                </a:cxn>
                <a:cxn ang="0">
                  <a:pos x="79108383" y="183387949"/>
                </a:cxn>
                <a:cxn ang="0">
                  <a:pos x="57532680" y="97086957"/>
                </a:cxn>
                <a:cxn ang="0">
                  <a:pos x="0" y="97086957"/>
                </a:cxn>
                <a:cxn ang="0">
                  <a:pos x="21575703" y="237325358"/>
                </a:cxn>
                <a:cxn ang="0">
                  <a:pos x="460265233" y="190578593"/>
                </a:cxn>
                <a:cxn ang="0">
                  <a:pos x="658034295" y="355986141"/>
                </a:cxn>
                <a:cxn ang="0">
                  <a:pos x="460265233" y="355986141"/>
                </a:cxn>
                <a:cxn ang="0">
                  <a:pos x="460265233" y="190578593"/>
                </a:cxn>
                <a:cxn ang="0">
                  <a:pos x="302048467" y="176195410"/>
                </a:cxn>
                <a:cxn ang="0">
                  <a:pos x="391944702" y="266091724"/>
                </a:cxn>
                <a:cxn ang="0">
                  <a:pos x="302048467" y="355986141"/>
                </a:cxn>
                <a:cxn ang="0">
                  <a:pos x="212154128" y="266091724"/>
                </a:cxn>
                <a:cxn ang="0">
                  <a:pos x="302048467" y="176195410"/>
                </a:cxn>
                <a:cxn ang="0">
                  <a:pos x="287665297" y="327219776"/>
                </a:cxn>
                <a:cxn ang="0">
                  <a:pos x="316431637" y="327219776"/>
                </a:cxn>
                <a:cxn ang="0">
                  <a:pos x="316431637" y="284070228"/>
                </a:cxn>
                <a:cxn ang="0">
                  <a:pos x="359583043" y="284070228"/>
                </a:cxn>
                <a:cxn ang="0">
                  <a:pos x="359583043" y="255303863"/>
                </a:cxn>
                <a:cxn ang="0">
                  <a:pos x="316431637" y="255303863"/>
                </a:cxn>
                <a:cxn ang="0">
                  <a:pos x="316431637" y="212154315"/>
                </a:cxn>
                <a:cxn ang="0">
                  <a:pos x="287665297" y="212154315"/>
                </a:cxn>
                <a:cxn ang="0">
                  <a:pos x="287665297" y="255303863"/>
                </a:cxn>
                <a:cxn ang="0">
                  <a:pos x="244515787" y="255303863"/>
                </a:cxn>
                <a:cxn ang="0">
                  <a:pos x="244515787" y="284070228"/>
                </a:cxn>
                <a:cxn ang="0">
                  <a:pos x="287665297" y="284070228"/>
                </a:cxn>
                <a:cxn ang="0">
                  <a:pos x="287665297" y="327219776"/>
                </a:cxn>
                <a:cxn ang="0">
                  <a:pos x="316431637" y="10787861"/>
                </a:cxn>
                <a:cxn ang="0">
                  <a:pos x="0" y="10787861"/>
                </a:cxn>
                <a:cxn ang="0">
                  <a:pos x="0" y="39554226"/>
                </a:cxn>
                <a:cxn ang="0">
                  <a:pos x="316431637" y="39554226"/>
                </a:cxn>
                <a:cxn ang="0">
                  <a:pos x="316431637" y="10787861"/>
                </a:cxn>
                <a:cxn ang="0">
                  <a:pos x="355985828" y="57532731"/>
                </a:cxn>
                <a:cxn ang="0">
                  <a:pos x="384752169" y="28766365"/>
                </a:cxn>
                <a:cxn ang="0">
                  <a:pos x="355985828" y="0"/>
                </a:cxn>
                <a:cxn ang="0">
                  <a:pos x="330814807" y="28766365"/>
                </a:cxn>
                <a:cxn ang="0">
                  <a:pos x="355985828" y="57532731"/>
                </a:cxn>
                <a:cxn ang="0">
                  <a:pos x="719164190" y="10787861"/>
                </a:cxn>
                <a:cxn ang="0">
                  <a:pos x="402732553" y="10787861"/>
                </a:cxn>
                <a:cxn ang="0">
                  <a:pos x="402732553" y="39554226"/>
                </a:cxn>
                <a:cxn ang="0">
                  <a:pos x="719164190" y="39554226"/>
                </a:cxn>
                <a:cxn ang="0">
                  <a:pos x="719164190" y="10787861"/>
                </a:cxn>
              </a:cxnLst>
              <a:pathLst>
                <a:path w="200" h="150">
                  <a:moveTo>
                    <a:pt x="6" y="66"/>
                  </a:moveTo>
                  <a:cubicBezTo>
                    <a:pt x="40" y="78"/>
                    <a:pt x="40" y="78"/>
                    <a:pt x="40" y="78"/>
                  </a:cubicBezTo>
                  <a:cubicBezTo>
                    <a:pt x="40" y="103"/>
                    <a:pt x="40" y="103"/>
                    <a:pt x="40" y="103"/>
                  </a:cubicBezTo>
                  <a:cubicBezTo>
                    <a:pt x="40" y="107"/>
                    <a:pt x="41" y="112"/>
                    <a:pt x="44" y="115"/>
                  </a:cubicBezTo>
                  <a:cubicBezTo>
                    <a:pt x="50" y="141"/>
                    <a:pt x="76" y="150"/>
                    <a:pt x="116" y="150"/>
                  </a:cubicBezTo>
                  <a:cubicBezTo>
                    <a:pt x="162" y="150"/>
                    <a:pt x="198" y="139"/>
                    <a:pt x="198" y="105"/>
                  </a:cubicBezTo>
                  <a:cubicBezTo>
                    <a:pt x="198" y="72"/>
                    <a:pt x="162" y="43"/>
                    <a:pt x="116" y="43"/>
                  </a:cubicBezTo>
                  <a:cubicBezTo>
                    <a:pt x="115" y="43"/>
                    <a:pt x="113" y="43"/>
                    <a:pt x="112" y="43"/>
                  </a:cubicBezTo>
                  <a:cubicBezTo>
                    <a:pt x="112" y="27"/>
                    <a:pt x="112" y="27"/>
                    <a:pt x="112" y="27"/>
                  </a:cubicBezTo>
                  <a:cubicBezTo>
                    <a:pt x="72" y="27"/>
                    <a:pt x="72" y="27"/>
                    <a:pt x="72" y="27"/>
                  </a:cubicBezTo>
                  <a:cubicBezTo>
                    <a:pt x="59" y="43"/>
                    <a:pt x="59" y="43"/>
                    <a:pt x="59" y="43"/>
                  </a:cubicBezTo>
                  <a:cubicBezTo>
                    <a:pt x="53" y="43"/>
                    <a:pt x="47" y="46"/>
                    <a:pt x="44" y="51"/>
                  </a:cubicBezTo>
                  <a:cubicBezTo>
                    <a:pt x="22" y="51"/>
                    <a:pt x="22" y="51"/>
                    <a:pt x="22" y="51"/>
                  </a:cubicBezTo>
                  <a:cubicBezTo>
                    <a:pt x="16" y="27"/>
                    <a:pt x="16" y="27"/>
                    <a:pt x="16" y="27"/>
                  </a:cubicBezTo>
                  <a:cubicBezTo>
                    <a:pt x="0" y="27"/>
                    <a:pt x="0" y="27"/>
                    <a:pt x="0" y="27"/>
                  </a:cubicBezTo>
                  <a:lnTo>
                    <a:pt x="6" y="66"/>
                  </a:lnTo>
                  <a:close/>
                  <a:moveTo>
                    <a:pt x="128" y="53"/>
                  </a:moveTo>
                  <a:cubicBezTo>
                    <a:pt x="160" y="58"/>
                    <a:pt x="180" y="75"/>
                    <a:pt x="183" y="99"/>
                  </a:cubicBezTo>
                  <a:cubicBezTo>
                    <a:pt x="128" y="99"/>
                    <a:pt x="128" y="99"/>
                    <a:pt x="128" y="99"/>
                  </a:cubicBezTo>
                  <a:lnTo>
                    <a:pt x="128" y="53"/>
                  </a:lnTo>
                  <a:close/>
                  <a:moveTo>
                    <a:pt x="84" y="49"/>
                  </a:moveTo>
                  <a:cubicBezTo>
                    <a:pt x="98" y="49"/>
                    <a:pt x="109" y="60"/>
                    <a:pt x="109" y="74"/>
                  </a:cubicBezTo>
                  <a:cubicBezTo>
                    <a:pt x="109" y="88"/>
                    <a:pt x="98" y="99"/>
                    <a:pt x="84" y="99"/>
                  </a:cubicBezTo>
                  <a:cubicBezTo>
                    <a:pt x="70" y="99"/>
                    <a:pt x="59" y="88"/>
                    <a:pt x="59" y="74"/>
                  </a:cubicBezTo>
                  <a:cubicBezTo>
                    <a:pt x="59" y="60"/>
                    <a:pt x="70" y="49"/>
                    <a:pt x="84" y="49"/>
                  </a:cubicBezTo>
                  <a:close/>
                  <a:moveTo>
                    <a:pt x="80" y="91"/>
                  </a:moveTo>
                  <a:cubicBezTo>
                    <a:pt x="88" y="91"/>
                    <a:pt x="88" y="91"/>
                    <a:pt x="88" y="91"/>
                  </a:cubicBezTo>
                  <a:cubicBezTo>
                    <a:pt x="88" y="79"/>
                    <a:pt x="88" y="79"/>
                    <a:pt x="88" y="79"/>
                  </a:cubicBezTo>
                  <a:cubicBezTo>
                    <a:pt x="100" y="79"/>
                    <a:pt x="100" y="79"/>
                    <a:pt x="100" y="79"/>
                  </a:cubicBezTo>
                  <a:cubicBezTo>
                    <a:pt x="100" y="71"/>
                    <a:pt x="100" y="71"/>
                    <a:pt x="100" y="71"/>
                  </a:cubicBezTo>
                  <a:cubicBezTo>
                    <a:pt x="88" y="71"/>
                    <a:pt x="88" y="71"/>
                    <a:pt x="88" y="71"/>
                  </a:cubicBezTo>
                  <a:cubicBezTo>
                    <a:pt x="88" y="59"/>
                    <a:pt x="88" y="59"/>
                    <a:pt x="88" y="59"/>
                  </a:cubicBezTo>
                  <a:cubicBezTo>
                    <a:pt x="80" y="59"/>
                    <a:pt x="80" y="59"/>
                    <a:pt x="80" y="59"/>
                  </a:cubicBezTo>
                  <a:cubicBezTo>
                    <a:pt x="80" y="71"/>
                    <a:pt x="80" y="71"/>
                    <a:pt x="80" y="71"/>
                  </a:cubicBezTo>
                  <a:cubicBezTo>
                    <a:pt x="68" y="71"/>
                    <a:pt x="68" y="71"/>
                    <a:pt x="68" y="71"/>
                  </a:cubicBezTo>
                  <a:cubicBezTo>
                    <a:pt x="68" y="79"/>
                    <a:pt x="68" y="79"/>
                    <a:pt x="68" y="79"/>
                  </a:cubicBezTo>
                  <a:cubicBezTo>
                    <a:pt x="80" y="79"/>
                    <a:pt x="80" y="79"/>
                    <a:pt x="80" y="79"/>
                  </a:cubicBezTo>
                  <a:lnTo>
                    <a:pt x="80" y="91"/>
                  </a:lnTo>
                  <a:close/>
                  <a:moveTo>
                    <a:pt x="88" y="3"/>
                  </a:moveTo>
                  <a:cubicBezTo>
                    <a:pt x="0" y="3"/>
                    <a:pt x="0" y="3"/>
                    <a:pt x="0" y="3"/>
                  </a:cubicBezTo>
                  <a:cubicBezTo>
                    <a:pt x="0" y="11"/>
                    <a:pt x="0" y="11"/>
                    <a:pt x="0" y="11"/>
                  </a:cubicBezTo>
                  <a:cubicBezTo>
                    <a:pt x="88" y="11"/>
                    <a:pt x="88" y="11"/>
                    <a:pt x="88" y="11"/>
                  </a:cubicBezTo>
                  <a:lnTo>
                    <a:pt x="88" y="3"/>
                  </a:lnTo>
                  <a:close/>
                  <a:moveTo>
                    <a:pt x="99" y="16"/>
                  </a:moveTo>
                  <a:cubicBezTo>
                    <a:pt x="104" y="16"/>
                    <a:pt x="107" y="12"/>
                    <a:pt x="107" y="8"/>
                  </a:cubicBezTo>
                  <a:cubicBezTo>
                    <a:pt x="107" y="3"/>
                    <a:pt x="104" y="0"/>
                    <a:pt x="99" y="0"/>
                  </a:cubicBezTo>
                  <a:cubicBezTo>
                    <a:pt x="95" y="0"/>
                    <a:pt x="92" y="3"/>
                    <a:pt x="92" y="8"/>
                  </a:cubicBezTo>
                  <a:cubicBezTo>
                    <a:pt x="92" y="12"/>
                    <a:pt x="95" y="16"/>
                    <a:pt x="99" y="16"/>
                  </a:cubicBezTo>
                  <a:close/>
                  <a:moveTo>
                    <a:pt x="200" y="3"/>
                  </a:moveTo>
                  <a:cubicBezTo>
                    <a:pt x="112" y="3"/>
                    <a:pt x="112" y="3"/>
                    <a:pt x="112" y="3"/>
                  </a:cubicBezTo>
                  <a:cubicBezTo>
                    <a:pt x="112" y="11"/>
                    <a:pt x="112" y="11"/>
                    <a:pt x="112" y="11"/>
                  </a:cubicBezTo>
                  <a:cubicBezTo>
                    <a:pt x="200" y="11"/>
                    <a:pt x="200" y="11"/>
                    <a:pt x="200" y="11"/>
                  </a:cubicBezTo>
                  <a:lnTo>
                    <a:pt x="200" y="3"/>
                  </a:lnTo>
                  <a:close/>
                </a:path>
              </a:pathLst>
            </a:custGeom>
            <a:solidFill>
              <a:schemeClr val="tx1"/>
            </a:solidFill>
            <a:ln w="9525">
              <a:noFill/>
            </a:ln>
          </p:spPr>
          <p:txBody>
            <a:bodyPr/>
            <a:p>
              <a:endParaRPr lang="zh-CN" altLang="en-US"/>
            </a:p>
          </p:txBody>
        </p:sp>
      </p:grpSp>
      <p:grpSp>
        <p:nvGrpSpPr>
          <p:cNvPr id="46113" name="组合 33"/>
          <p:cNvGrpSpPr/>
          <p:nvPr/>
        </p:nvGrpSpPr>
        <p:grpSpPr>
          <a:xfrm>
            <a:off x="614363" y="3549650"/>
            <a:ext cx="2303462" cy="771525"/>
            <a:chOff x="0" y="0"/>
            <a:chExt cx="2302943" cy="771897"/>
          </a:xfrm>
        </p:grpSpPr>
        <p:grpSp>
          <p:nvGrpSpPr>
            <p:cNvPr id="50209" name="组合 34"/>
            <p:cNvGrpSpPr/>
            <p:nvPr/>
          </p:nvGrpSpPr>
          <p:grpSpPr>
            <a:xfrm>
              <a:off x="0" y="0"/>
              <a:ext cx="2302943" cy="771897"/>
              <a:chOff x="0" y="0"/>
              <a:chExt cx="2302943" cy="771897"/>
            </a:xfrm>
          </p:grpSpPr>
          <p:grpSp>
            <p:nvGrpSpPr>
              <p:cNvPr id="50210" name="组合 36"/>
              <p:cNvGrpSpPr/>
              <p:nvPr/>
            </p:nvGrpSpPr>
            <p:grpSpPr>
              <a:xfrm>
                <a:off x="610934" y="0"/>
                <a:ext cx="1692009" cy="771897"/>
                <a:chOff x="0" y="0"/>
                <a:chExt cx="1692009" cy="771897"/>
              </a:xfrm>
            </p:grpSpPr>
            <p:sp>
              <p:nvSpPr>
                <p:cNvPr id="50211" name="TextBox 38"/>
                <p:cNvSpPr txBox="1"/>
                <p:nvPr/>
              </p:nvSpPr>
              <p:spPr>
                <a:xfrm>
                  <a:off x="5102" y="0"/>
                  <a:ext cx="1056700" cy="276999"/>
                </a:xfrm>
                <a:prstGeom prst="rect">
                  <a:avLst/>
                </a:prstGeom>
                <a:noFill/>
                <a:ln w="9525">
                  <a:noFill/>
                </a:ln>
              </p:spPr>
              <p:txBody>
                <a:bodyPr wrap="none" anchor="t">
                  <a:spAutoFit/>
                </a:bodyPr>
                <a:p>
                  <a:r>
                    <a:rPr lang="zh-CN" altLang="en-US" sz="1100" dirty="0">
                      <a:latin typeface="微软雅黑" panose="020B0503020204020204" pitchFamily="34" charset="-122"/>
                      <a:ea typeface="微软雅黑" panose="020B0503020204020204" pitchFamily="34" charset="-122"/>
                    </a:rPr>
                    <a:t>点击</a:t>
                  </a:r>
                  <a:r>
                    <a:rPr lang="zh-CN" altLang="en-US" sz="1200" dirty="0">
                      <a:latin typeface="微软雅黑" panose="020B0503020204020204" pitchFamily="34" charset="-122"/>
                      <a:ea typeface="微软雅黑" panose="020B0503020204020204" pitchFamily="34" charset="-122"/>
                    </a:rPr>
                    <a:t>添加</a:t>
                  </a:r>
                  <a:r>
                    <a:rPr lang="zh-CN" altLang="en-US" sz="1100" dirty="0">
                      <a:latin typeface="微软雅黑" panose="020B0503020204020204" pitchFamily="34" charset="-122"/>
                      <a:ea typeface="微软雅黑" panose="020B0503020204020204" pitchFamily="34" charset="-122"/>
                    </a:rPr>
                    <a:t>标题</a:t>
                  </a:r>
                  <a:endParaRPr lang="zh-CN" altLang="en-US" sz="1100" dirty="0">
                    <a:latin typeface="微软雅黑" panose="020B0503020204020204" pitchFamily="34" charset="-122"/>
                    <a:ea typeface="微软雅黑" panose="020B0503020204020204" pitchFamily="34" charset="-122"/>
                  </a:endParaRPr>
                </a:p>
              </p:txBody>
            </p:sp>
            <p:sp>
              <p:nvSpPr>
                <p:cNvPr id="50212" name="矩形 39"/>
                <p:cNvSpPr/>
                <p:nvPr/>
              </p:nvSpPr>
              <p:spPr>
                <a:xfrm>
                  <a:off x="0" y="217899"/>
                  <a:ext cx="1692009" cy="553998"/>
                </a:xfrm>
                <a:prstGeom prst="rect">
                  <a:avLst/>
                </a:prstGeom>
                <a:noFill/>
                <a:ln w="9525">
                  <a:noFill/>
                </a:ln>
              </p:spPr>
              <p:txBody>
                <a:bodyPr anchor="t">
                  <a:spAutoFit/>
                </a:bodyPr>
                <a:p>
                  <a:pPr algn="just">
                    <a:lnSpc>
                      <a:spcPts val="1200"/>
                    </a:lnSpc>
                  </a:pPr>
                  <a:r>
                    <a:rPr lang="zh-CN" altLang="en-US" sz="9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latin typeface="微软雅黑" panose="020B0503020204020204" pitchFamily="34" charset="-122"/>
                    <a:ea typeface="微软雅黑" panose="020B0503020204020204" pitchFamily="34" charset="-122"/>
                  </a:endParaRPr>
                </a:p>
              </p:txBody>
            </p:sp>
          </p:grpSp>
          <p:sp>
            <p:nvSpPr>
              <p:cNvPr id="50213" name="椭圆 37"/>
              <p:cNvSpPr/>
              <p:nvPr/>
            </p:nvSpPr>
            <p:spPr>
              <a:xfrm>
                <a:off x="0" y="43802"/>
                <a:ext cx="517976" cy="517976"/>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grpSp>
        <p:sp>
          <p:nvSpPr>
            <p:cNvPr id="50214" name="Freeform 7"/>
            <p:cNvSpPr>
              <a:spLocks noEditPoints="1"/>
            </p:cNvSpPr>
            <p:nvPr/>
          </p:nvSpPr>
          <p:spPr>
            <a:xfrm>
              <a:off x="111154" y="138499"/>
              <a:ext cx="295665" cy="345878"/>
            </a:xfrm>
            <a:custGeom>
              <a:avLst/>
              <a:gdLst/>
              <a:ahLst/>
              <a:cxnLst>
                <a:cxn ang="0">
                  <a:pos x="394578716" y="430673450"/>
                </a:cxn>
                <a:cxn ang="0">
                  <a:pos x="273170586" y="463571636"/>
                </a:cxn>
                <a:cxn ang="0">
                  <a:pos x="165251025" y="436655410"/>
                </a:cxn>
                <a:cxn ang="0">
                  <a:pos x="0" y="442637371"/>
                </a:cxn>
                <a:cxn ang="0">
                  <a:pos x="60704983" y="251226756"/>
                </a:cxn>
                <a:cxn ang="0">
                  <a:pos x="124781649" y="137576433"/>
                </a:cxn>
                <a:cxn ang="0">
                  <a:pos x="134898534" y="167484504"/>
                </a:cxn>
                <a:cxn ang="0">
                  <a:pos x="320385165" y="167484504"/>
                </a:cxn>
                <a:cxn ang="0">
                  <a:pos x="111291244" y="275152867"/>
                </a:cxn>
                <a:cxn ang="0">
                  <a:pos x="273170586" y="418711260"/>
                </a:cxn>
                <a:cxn ang="0">
                  <a:pos x="438421611" y="275152867"/>
                </a:cxn>
                <a:cxn ang="0">
                  <a:pos x="333873733" y="167484504"/>
                </a:cxn>
                <a:cxn ang="0">
                  <a:pos x="421559524" y="167484504"/>
                </a:cxn>
                <a:cxn ang="0">
                  <a:pos x="428302890" y="143558393"/>
                </a:cxn>
                <a:cxn ang="0">
                  <a:pos x="485636190" y="248234911"/>
                </a:cxn>
                <a:cxn ang="0">
                  <a:pos x="542967654" y="451609446"/>
                </a:cxn>
                <a:cxn ang="0">
                  <a:pos x="394578716" y="430673450"/>
                </a:cxn>
                <a:cxn ang="0">
                  <a:pos x="155134140" y="155520584"/>
                </a:cxn>
                <a:cxn ang="0">
                  <a:pos x="121408129" y="47852221"/>
                </a:cxn>
                <a:cxn ang="0">
                  <a:pos x="155134140" y="0"/>
                </a:cxn>
                <a:cxn ang="0">
                  <a:pos x="408069120" y="0"/>
                </a:cxn>
                <a:cxn ang="0">
                  <a:pos x="435048092" y="32898186"/>
                </a:cxn>
                <a:cxn ang="0">
                  <a:pos x="401323918" y="155520584"/>
                </a:cxn>
                <a:cxn ang="0">
                  <a:pos x="155134140" y="155520584"/>
                </a:cxn>
                <a:cxn ang="0">
                  <a:pos x="374344946" y="23926111"/>
                </a:cxn>
                <a:cxn ang="0">
                  <a:pos x="185486631" y="23926111"/>
                </a:cxn>
                <a:cxn ang="0">
                  <a:pos x="158505823" y="59816141"/>
                </a:cxn>
                <a:cxn ang="0">
                  <a:pos x="185486631" y="131594473"/>
                </a:cxn>
                <a:cxn ang="0">
                  <a:pos x="370971426" y="131594473"/>
                </a:cxn>
                <a:cxn ang="0">
                  <a:pos x="394578716" y="47852221"/>
                </a:cxn>
                <a:cxn ang="0">
                  <a:pos x="374344946" y="23926111"/>
                </a:cxn>
                <a:cxn ang="0">
                  <a:pos x="293404356" y="119632283"/>
                </a:cxn>
                <a:cxn ang="0">
                  <a:pos x="252934980" y="119632283"/>
                </a:cxn>
                <a:cxn ang="0">
                  <a:pos x="252934980" y="95704443"/>
                </a:cxn>
                <a:cxn ang="0">
                  <a:pos x="225956008" y="95704443"/>
                </a:cxn>
                <a:cxn ang="0">
                  <a:pos x="225956008" y="59816141"/>
                </a:cxn>
                <a:cxn ang="0">
                  <a:pos x="252934980" y="59816141"/>
                </a:cxn>
                <a:cxn ang="0">
                  <a:pos x="252934980" y="35890031"/>
                </a:cxn>
                <a:cxn ang="0">
                  <a:pos x="293404356" y="35890031"/>
                </a:cxn>
                <a:cxn ang="0">
                  <a:pos x="293404356" y="59816141"/>
                </a:cxn>
                <a:cxn ang="0">
                  <a:pos x="320385165" y="59816141"/>
                </a:cxn>
                <a:cxn ang="0">
                  <a:pos x="320385165" y="95704443"/>
                </a:cxn>
                <a:cxn ang="0">
                  <a:pos x="293404356" y="95704443"/>
                </a:cxn>
                <a:cxn ang="0">
                  <a:pos x="293404356" y="119632283"/>
                </a:cxn>
                <a:cxn ang="0">
                  <a:pos x="64076666" y="538341813"/>
                </a:cxn>
                <a:cxn ang="0">
                  <a:pos x="118036446" y="490489592"/>
                </a:cxn>
                <a:cxn ang="0">
                  <a:pos x="451910179" y="490489592"/>
                </a:cxn>
                <a:cxn ang="0">
                  <a:pos x="505869960" y="538341813"/>
                </a:cxn>
                <a:cxn ang="0">
                  <a:pos x="529477249" y="598157954"/>
                </a:cxn>
                <a:cxn ang="0">
                  <a:pos x="495753075" y="598157954"/>
                </a:cxn>
                <a:cxn ang="0">
                  <a:pos x="495753075" y="598157954"/>
                </a:cxn>
                <a:cxn ang="0">
                  <a:pos x="50586261" y="598157954"/>
                </a:cxn>
                <a:cxn ang="0">
                  <a:pos x="50586261" y="598157954"/>
                </a:cxn>
                <a:cxn ang="0">
                  <a:pos x="37097694" y="598157954"/>
                </a:cxn>
                <a:cxn ang="0">
                  <a:pos x="64076666" y="538341813"/>
                </a:cxn>
                <a:cxn ang="0">
                  <a:pos x="418186005" y="514415702"/>
                </a:cxn>
                <a:cxn ang="0">
                  <a:pos x="148388938" y="514415702"/>
                </a:cxn>
                <a:cxn ang="0">
                  <a:pos x="104546042" y="553295848"/>
                </a:cxn>
                <a:cxn ang="0">
                  <a:pos x="94429157" y="574231844"/>
                </a:cxn>
                <a:cxn ang="0">
                  <a:pos x="468774103" y="574231844"/>
                </a:cxn>
                <a:cxn ang="0">
                  <a:pos x="462028901" y="553295848"/>
                </a:cxn>
                <a:cxn ang="0">
                  <a:pos x="418186005" y="514415702"/>
                </a:cxn>
              </a:cxnLst>
              <a:pathLst>
                <a:path w="161" h="200">
                  <a:moveTo>
                    <a:pt x="117" y="144"/>
                  </a:moveTo>
                  <a:cubicBezTo>
                    <a:pt x="107" y="151"/>
                    <a:pt x="95" y="155"/>
                    <a:pt x="81" y="155"/>
                  </a:cubicBezTo>
                  <a:cubicBezTo>
                    <a:pt x="69" y="155"/>
                    <a:pt x="58" y="152"/>
                    <a:pt x="49" y="146"/>
                  </a:cubicBezTo>
                  <a:cubicBezTo>
                    <a:pt x="42" y="151"/>
                    <a:pt x="25" y="161"/>
                    <a:pt x="0" y="148"/>
                  </a:cubicBezTo>
                  <a:cubicBezTo>
                    <a:pt x="29" y="137"/>
                    <a:pt x="5" y="115"/>
                    <a:pt x="18" y="84"/>
                  </a:cubicBezTo>
                  <a:cubicBezTo>
                    <a:pt x="20" y="69"/>
                    <a:pt x="27" y="56"/>
                    <a:pt x="37" y="46"/>
                  </a:cubicBezTo>
                  <a:cubicBezTo>
                    <a:pt x="39" y="52"/>
                    <a:pt x="40" y="56"/>
                    <a:pt x="40" y="56"/>
                  </a:cubicBezTo>
                  <a:cubicBezTo>
                    <a:pt x="95" y="56"/>
                    <a:pt x="95" y="56"/>
                    <a:pt x="95" y="56"/>
                  </a:cubicBezTo>
                  <a:cubicBezTo>
                    <a:pt x="78" y="100"/>
                    <a:pt x="50" y="91"/>
                    <a:pt x="33" y="92"/>
                  </a:cubicBezTo>
                  <a:cubicBezTo>
                    <a:pt x="33" y="118"/>
                    <a:pt x="55" y="140"/>
                    <a:pt x="81" y="140"/>
                  </a:cubicBezTo>
                  <a:cubicBezTo>
                    <a:pt x="108" y="140"/>
                    <a:pt x="130" y="118"/>
                    <a:pt x="130" y="92"/>
                  </a:cubicBezTo>
                  <a:cubicBezTo>
                    <a:pt x="99" y="85"/>
                    <a:pt x="112" y="68"/>
                    <a:pt x="99" y="56"/>
                  </a:cubicBezTo>
                  <a:cubicBezTo>
                    <a:pt x="125" y="56"/>
                    <a:pt x="125" y="56"/>
                    <a:pt x="125" y="56"/>
                  </a:cubicBezTo>
                  <a:cubicBezTo>
                    <a:pt x="125" y="56"/>
                    <a:pt x="126" y="53"/>
                    <a:pt x="127" y="48"/>
                  </a:cubicBezTo>
                  <a:cubicBezTo>
                    <a:pt x="136" y="57"/>
                    <a:pt x="142" y="69"/>
                    <a:pt x="144" y="83"/>
                  </a:cubicBezTo>
                  <a:cubicBezTo>
                    <a:pt x="155" y="118"/>
                    <a:pt x="135" y="130"/>
                    <a:pt x="161" y="151"/>
                  </a:cubicBezTo>
                  <a:cubicBezTo>
                    <a:pt x="136" y="159"/>
                    <a:pt x="123" y="149"/>
                    <a:pt x="117" y="144"/>
                  </a:cubicBezTo>
                  <a:close/>
                  <a:moveTo>
                    <a:pt x="46" y="52"/>
                  </a:moveTo>
                  <a:cubicBezTo>
                    <a:pt x="46" y="52"/>
                    <a:pt x="39" y="29"/>
                    <a:pt x="36" y="16"/>
                  </a:cubicBezTo>
                  <a:cubicBezTo>
                    <a:pt x="32" y="3"/>
                    <a:pt x="46" y="0"/>
                    <a:pt x="46" y="0"/>
                  </a:cubicBezTo>
                  <a:cubicBezTo>
                    <a:pt x="121" y="0"/>
                    <a:pt x="121" y="0"/>
                    <a:pt x="121" y="0"/>
                  </a:cubicBezTo>
                  <a:cubicBezTo>
                    <a:pt x="121" y="0"/>
                    <a:pt x="130" y="1"/>
                    <a:pt x="129" y="11"/>
                  </a:cubicBezTo>
                  <a:cubicBezTo>
                    <a:pt x="128" y="21"/>
                    <a:pt x="119" y="52"/>
                    <a:pt x="119" y="52"/>
                  </a:cubicBezTo>
                  <a:lnTo>
                    <a:pt x="46" y="52"/>
                  </a:lnTo>
                  <a:close/>
                  <a:moveTo>
                    <a:pt x="111" y="8"/>
                  </a:moveTo>
                  <a:cubicBezTo>
                    <a:pt x="55" y="8"/>
                    <a:pt x="55" y="8"/>
                    <a:pt x="55" y="8"/>
                  </a:cubicBezTo>
                  <a:cubicBezTo>
                    <a:pt x="55" y="8"/>
                    <a:pt x="44" y="10"/>
                    <a:pt x="47" y="20"/>
                  </a:cubicBezTo>
                  <a:cubicBezTo>
                    <a:pt x="50" y="30"/>
                    <a:pt x="55" y="44"/>
                    <a:pt x="55" y="44"/>
                  </a:cubicBezTo>
                  <a:cubicBezTo>
                    <a:pt x="110" y="44"/>
                    <a:pt x="110" y="44"/>
                    <a:pt x="110" y="44"/>
                  </a:cubicBezTo>
                  <a:cubicBezTo>
                    <a:pt x="110" y="44"/>
                    <a:pt x="116" y="23"/>
                    <a:pt x="117" y="16"/>
                  </a:cubicBezTo>
                  <a:cubicBezTo>
                    <a:pt x="118" y="8"/>
                    <a:pt x="111" y="8"/>
                    <a:pt x="111" y="8"/>
                  </a:cubicBezTo>
                  <a:close/>
                  <a:moveTo>
                    <a:pt x="87" y="40"/>
                  </a:moveTo>
                  <a:cubicBezTo>
                    <a:pt x="75" y="40"/>
                    <a:pt x="75" y="40"/>
                    <a:pt x="75" y="40"/>
                  </a:cubicBezTo>
                  <a:cubicBezTo>
                    <a:pt x="75" y="32"/>
                    <a:pt x="75" y="32"/>
                    <a:pt x="75" y="32"/>
                  </a:cubicBezTo>
                  <a:cubicBezTo>
                    <a:pt x="67" y="32"/>
                    <a:pt x="67" y="32"/>
                    <a:pt x="67" y="32"/>
                  </a:cubicBezTo>
                  <a:cubicBezTo>
                    <a:pt x="67" y="20"/>
                    <a:pt x="67" y="20"/>
                    <a:pt x="67" y="20"/>
                  </a:cubicBezTo>
                  <a:cubicBezTo>
                    <a:pt x="75" y="20"/>
                    <a:pt x="75" y="20"/>
                    <a:pt x="75" y="20"/>
                  </a:cubicBezTo>
                  <a:cubicBezTo>
                    <a:pt x="75" y="12"/>
                    <a:pt x="75" y="12"/>
                    <a:pt x="75" y="12"/>
                  </a:cubicBezTo>
                  <a:cubicBezTo>
                    <a:pt x="87" y="12"/>
                    <a:pt x="87" y="12"/>
                    <a:pt x="87" y="12"/>
                  </a:cubicBezTo>
                  <a:cubicBezTo>
                    <a:pt x="87" y="20"/>
                    <a:pt x="87" y="20"/>
                    <a:pt x="87" y="20"/>
                  </a:cubicBezTo>
                  <a:cubicBezTo>
                    <a:pt x="95" y="20"/>
                    <a:pt x="95" y="20"/>
                    <a:pt x="95" y="20"/>
                  </a:cubicBezTo>
                  <a:cubicBezTo>
                    <a:pt x="95" y="32"/>
                    <a:pt x="95" y="32"/>
                    <a:pt x="95" y="32"/>
                  </a:cubicBezTo>
                  <a:cubicBezTo>
                    <a:pt x="87" y="32"/>
                    <a:pt x="87" y="32"/>
                    <a:pt x="87" y="32"/>
                  </a:cubicBezTo>
                  <a:lnTo>
                    <a:pt x="87" y="40"/>
                  </a:lnTo>
                  <a:close/>
                  <a:moveTo>
                    <a:pt x="19" y="180"/>
                  </a:moveTo>
                  <a:cubicBezTo>
                    <a:pt x="19" y="180"/>
                    <a:pt x="26" y="164"/>
                    <a:pt x="35" y="164"/>
                  </a:cubicBezTo>
                  <a:cubicBezTo>
                    <a:pt x="134" y="164"/>
                    <a:pt x="134" y="164"/>
                    <a:pt x="134" y="164"/>
                  </a:cubicBezTo>
                  <a:cubicBezTo>
                    <a:pt x="143" y="164"/>
                    <a:pt x="150" y="180"/>
                    <a:pt x="150" y="180"/>
                  </a:cubicBezTo>
                  <a:cubicBezTo>
                    <a:pt x="157" y="200"/>
                    <a:pt x="157" y="200"/>
                    <a:pt x="157" y="200"/>
                  </a:cubicBezTo>
                  <a:cubicBezTo>
                    <a:pt x="147" y="200"/>
                    <a:pt x="147" y="200"/>
                    <a:pt x="147" y="200"/>
                  </a:cubicBezTo>
                  <a:cubicBezTo>
                    <a:pt x="147" y="200"/>
                    <a:pt x="147" y="200"/>
                    <a:pt x="147" y="200"/>
                  </a:cubicBezTo>
                  <a:cubicBezTo>
                    <a:pt x="15" y="200"/>
                    <a:pt x="15" y="200"/>
                    <a:pt x="15" y="200"/>
                  </a:cubicBezTo>
                  <a:cubicBezTo>
                    <a:pt x="15" y="200"/>
                    <a:pt x="15" y="200"/>
                    <a:pt x="15" y="200"/>
                  </a:cubicBezTo>
                  <a:cubicBezTo>
                    <a:pt x="11" y="200"/>
                    <a:pt x="11" y="200"/>
                    <a:pt x="11" y="200"/>
                  </a:cubicBezTo>
                  <a:lnTo>
                    <a:pt x="19" y="180"/>
                  </a:lnTo>
                  <a:close/>
                  <a:moveTo>
                    <a:pt x="124" y="172"/>
                  </a:moveTo>
                  <a:cubicBezTo>
                    <a:pt x="44" y="172"/>
                    <a:pt x="44" y="172"/>
                    <a:pt x="44" y="172"/>
                  </a:cubicBezTo>
                  <a:cubicBezTo>
                    <a:pt x="37" y="172"/>
                    <a:pt x="31" y="185"/>
                    <a:pt x="31" y="185"/>
                  </a:cubicBezTo>
                  <a:cubicBezTo>
                    <a:pt x="28" y="192"/>
                    <a:pt x="28" y="192"/>
                    <a:pt x="28" y="192"/>
                  </a:cubicBezTo>
                  <a:cubicBezTo>
                    <a:pt x="139" y="192"/>
                    <a:pt x="139" y="192"/>
                    <a:pt x="139" y="192"/>
                  </a:cubicBezTo>
                  <a:cubicBezTo>
                    <a:pt x="137" y="185"/>
                    <a:pt x="137" y="185"/>
                    <a:pt x="137" y="185"/>
                  </a:cubicBezTo>
                  <a:cubicBezTo>
                    <a:pt x="137" y="185"/>
                    <a:pt x="131" y="172"/>
                    <a:pt x="124" y="172"/>
                  </a:cubicBezTo>
                  <a:close/>
                </a:path>
              </a:pathLst>
            </a:custGeom>
            <a:solidFill>
              <a:schemeClr val="tx1"/>
            </a:solidFill>
            <a:ln w="9525">
              <a:noFill/>
            </a:ln>
          </p:spPr>
          <p:txBody>
            <a:bodyPr/>
            <a:p>
              <a:endParaRPr lang="zh-CN" altLang="en-US"/>
            </a:p>
          </p:txBody>
        </p:sp>
      </p:grpSp>
      <p:grpSp>
        <p:nvGrpSpPr>
          <p:cNvPr id="46120" name="组合 40"/>
          <p:cNvGrpSpPr/>
          <p:nvPr/>
        </p:nvGrpSpPr>
        <p:grpSpPr>
          <a:xfrm>
            <a:off x="6300788" y="1563688"/>
            <a:ext cx="2303462" cy="771525"/>
            <a:chOff x="0" y="0"/>
            <a:chExt cx="2302943" cy="771897"/>
          </a:xfrm>
        </p:grpSpPr>
        <p:grpSp>
          <p:nvGrpSpPr>
            <p:cNvPr id="50216" name="组合 41"/>
            <p:cNvGrpSpPr/>
            <p:nvPr/>
          </p:nvGrpSpPr>
          <p:grpSpPr>
            <a:xfrm>
              <a:off x="0" y="0"/>
              <a:ext cx="2302943" cy="771897"/>
              <a:chOff x="0" y="0"/>
              <a:chExt cx="2302943" cy="771897"/>
            </a:xfrm>
          </p:grpSpPr>
          <p:grpSp>
            <p:nvGrpSpPr>
              <p:cNvPr id="50217" name="组合 47"/>
              <p:cNvGrpSpPr/>
              <p:nvPr/>
            </p:nvGrpSpPr>
            <p:grpSpPr>
              <a:xfrm>
                <a:off x="610934" y="0"/>
                <a:ext cx="1692009" cy="771897"/>
                <a:chOff x="0" y="0"/>
                <a:chExt cx="1692009" cy="771897"/>
              </a:xfrm>
            </p:grpSpPr>
            <p:sp>
              <p:nvSpPr>
                <p:cNvPr id="50218" name="TextBox 52"/>
                <p:cNvSpPr txBox="1"/>
                <p:nvPr/>
              </p:nvSpPr>
              <p:spPr>
                <a:xfrm>
                  <a:off x="5102" y="0"/>
                  <a:ext cx="1056700" cy="276999"/>
                </a:xfrm>
                <a:prstGeom prst="rect">
                  <a:avLst/>
                </a:prstGeom>
                <a:noFill/>
                <a:ln w="9525">
                  <a:noFill/>
                </a:ln>
              </p:spPr>
              <p:txBody>
                <a:bodyPr wrap="none" anchor="t">
                  <a:spAutoFit/>
                </a:bodyPr>
                <a:p>
                  <a:r>
                    <a:rPr lang="zh-CN" altLang="en-US" sz="1100" dirty="0">
                      <a:latin typeface="微软雅黑" panose="020B0503020204020204" pitchFamily="34" charset="-122"/>
                      <a:ea typeface="微软雅黑" panose="020B0503020204020204" pitchFamily="34" charset="-122"/>
                    </a:rPr>
                    <a:t>点击</a:t>
                  </a:r>
                  <a:r>
                    <a:rPr lang="zh-CN" altLang="en-US" sz="1200" dirty="0">
                      <a:latin typeface="微软雅黑" panose="020B0503020204020204" pitchFamily="34" charset="-122"/>
                      <a:ea typeface="微软雅黑" panose="020B0503020204020204" pitchFamily="34" charset="-122"/>
                    </a:rPr>
                    <a:t>添加</a:t>
                  </a:r>
                  <a:r>
                    <a:rPr lang="zh-CN" altLang="en-US" sz="1100" dirty="0">
                      <a:latin typeface="微软雅黑" panose="020B0503020204020204" pitchFamily="34" charset="-122"/>
                      <a:ea typeface="微软雅黑" panose="020B0503020204020204" pitchFamily="34" charset="-122"/>
                    </a:rPr>
                    <a:t>标题</a:t>
                  </a:r>
                  <a:endParaRPr lang="zh-CN" altLang="en-US" sz="1100" dirty="0">
                    <a:latin typeface="微软雅黑" panose="020B0503020204020204" pitchFamily="34" charset="-122"/>
                    <a:ea typeface="微软雅黑" panose="020B0503020204020204" pitchFamily="34" charset="-122"/>
                  </a:endParaRPr>
                </a:p>
              </p:txBody>
            </p:sp>
            <p:sp>
              <p:nvSpPr>
                <p:cNvPr id="50219" name="矩形 53"/>
                <p:cNvSpPr/>
                <p:nvPr/>
              </p:nvSpPr>
              <p:spPr>
                <a:xfrm>
                  <a:off x="0" y="217899"/>
                  <a:ext cx="1692009" cy="553998"/>
                </a:xfrm>
                <a:prstGeom prst="rect">
                  <a:avLst/>
                </a:prstGeom>
                <a:noFill/>
                <a:ln w="9525">
                  <a:noFill/>
                </a:ln>
              </p:spPr>
              <p:txBody>
                <a:bodyPr anchor="t">
                  <a:spAutoFit/>
                </a:bodyPr>
                <a:p>
                  <a:pPr algn="just">
                    <a:lnSpc>
                      <a:spcPts val="1200"/>
                    </a:lnSpc>
                  </a:pPr>
                  <a:r>
                    <a:rPr lang="zh-CN" altLang="en-US" sz="9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latin typeface="微软雅黑" panose="020B0503020204020204" pitchFamily="34" charset="-122"/>
                    <a:ea typeface="微软雅黑" panose="020B0503020204020204" pitchFamily="34" charset="-122"/>
                  </a:endParaRPr>
                </a:p>
              </p:txBody>
            </p:sp>
          </p:grpSp>
          <p:sp>
            <p:nvSpPr>
              <p:cNvPr id="50220" name="椭圆 51"/>
              <p:cNvSpPr/>
              <p:nvPr/>
            </p:nvSpPr>
            <p:spPr>
              <a:xfrm>
                <a:off x="0" y="43802"/>
                <a:ext cx="517976" cy="517976"/>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grpSp>
        <p:sp>
          <p:nvSpPr>
            <p:cNvPr id="50221" name="Freeform 25"/>
            <p:cNvSpPr>
              <a:spLocks noEditPoints="1"/>
            </p:cNvSpPr>
            <p:nvPr/>
          </p:nvSpPr>
          <p:spPr>
            <a:xfrm>
              <a:off x="122594" y="193546"/>
              <a:ext cx="272788" cy="272217"/>
            </a:xfrm>
            <a:custGeom>
              <a:avLst/>
              <a:gdLst/>
              <a:ahLst/>
              <a:cxnLst>
                <a:cxn ang="0">
                  <a:pos x="21883810" y="325072917"/>
                </a:cxn>
                <a:cxn ang="0">
                  <a:pos x="120362978" y="345049871"/>
                </a:cxn>
                <a:cxn ang="0">
                  <a:pos x="71123394" y="197948925"/>
                </a:cxn>
                <a:cxn ang="0">
                  <a:pos x="80241536" y="188868736"/>
                </a:cxn>
                <a:cxn ang="0">
                  <a:pos x="297259244" y="168893130"/>
                </a:cxn>
                <a:cxn ang="0">
                  <a:pos x="80241536" y="188868736"/>
                </a:cxn>
                <a:cxn ang="0">
                  <a:pos x="120362978" y="188868736"/>
                </a:cxn>
                <a:cxn ang="0">
                  <a:pos x="140423700" y="168893130"/>
                </a:cxn>
                <a:cxn ang="0">
                  <a:pos x="169602563" y="217925880"/>
                </a:cxn>
                <a:cxn ang="0">
                  <a:pos x="149541841" y="197948925"/>
                </a:cxn>
                <a:cxn ang="0">
                  <a:pos x="169602563" y="217925880"/>
                </a:cxn>
                <a:cxn ang="0">
                  <a:pos x="149541841" y="159812941"/>
                </a:cxn>
                <a:cxn ang="0">
                  <a:pos x="169602563" y="139835986"/>
                </a:cxn>
                <a:cxn ang="0">
                  <a:pos x="198780075" y="246983023"/>
                </a:cxn>
                <a:cxn ang="0">
                  <a:pos x="178720704" y="227006069"/>
                </a:cxn>
                <a:cxn ang="0">
                  <a:pos x="198780075" y="246983023"/>
                </a:cxn>
                <a:cxn ang="0">
                  <a:pos x="257137801" y="168893130"/>
                </a:cxn>
                <a:cxn ang="0">
                  <a:pos x="238901518" y="188868736"/>
                </a:cxn>
                <a:cxn ang="0">
                  <a:pos x="207899567" y="139835986"/>
                </a:cxn>
                <a:cxn ang="0">
                  <a:pos x="227958938" y="159812941"/>
                </a:cxn>
                <a:cxn ang="0">
                  <a:pos x="207899567" y="139835986"/>
                </a:cxn>
                <a:cxn ang="0">
                  <a:pos x="227958938" y="197948925"/>
                </a:cxn>
                <a:cxn ang="0">
                  <a:pos x="207899567" y="217925880"/>
                </a:cxn>
                <a:cxn ang="0">
                  <a:pos x="198780075" y="188868736"/>
                </a:cxn>
                <a:cxn ang="0">
                  <a:pos x="178720704" y="168893130"/>
                </a:cxn>
                <a:cxn ang="0">
                  <a:pos x="198780075" y="188868736"/>
                </a:cxn>
                <a:cxn ang="0">
                  <a:pos x="178720704" y="128939221"/>
                </a:cxn>
                <a:cxn ang="0">
                  <a:pos x="198780075" y="110778843"/>
                </a:cxn>
                <a:cxn ang="0">
                  <a:pos x="346498829" y="41769138"/>
                </a:cxn>
                <a:cxn ang="0">
                  <a:pos x="248019660" y="21792184"/>
                </a:cxn>
                <a:cxn ang="0">
                  <a:pos x="306377386" y="159812941"/>
                </a:cxn>
                <a:cxn ang="0">
                  <a:pos x="346498829" y="41769138"/>
                </a:cxn>
              </a:cxnLst>
              <a:pathLst>
                <a:path w="202" h="202">
                  <a:moveTo>
                    <a:pt x="12" y="136"/>
                  </a:moveTo>
                  <a:cubicBezTo>
                    <a:pt x="0" y="148"/>
                    <a:pt x="0" y="167"/>
                    <a:pt x="12" y="179"/>
                  </a:cubicBezTo>
                  <a:cubicBezTo>
                    <a:pt x="23" y="190"/>
                    <a:pt x="23" y="190"/>
                    <a:pt x="23" y="190"/>
                  </a:cubicBezTo>
                  <a:cubicBezTo>
                    <a:pt x="35" y="202"/>
                    <a:pt x="54" y="202"/>
                    <a:pt x="66" y="190"/>
                  </a:cubicBezTo>
                  <a:cubicBezTo>
                    <a:pt x="93" y="163"/>
                    <a:pt x="93" y="163"/>
                    <a:pt x="93" y="163"/>
                  </a:cubicBezTo>
                  <a:cubicBezTo>
                    <a:pt x="39" y="109"/>
                    <a:pt x="39" y="109"/>
                    <a:pt x="39" y="109"/>
                  </a:cubicBezTo>
                  <a:lnTo>
                    <a:pt x="12" y="136"/>
                  </a:lnTo>
                  <a:close/>
                  <a:moveTo>
                    <a:pt x="44" y="104"/>
                  </a:moveTo>
                  <a:cubicBezTo>
                    <a:pt x="98" y="158"/>
                    <a:pt x="98" y="158"/>
                    <a:pt x="98" y="158"/>
                  </a:cubicBezTo>
                  <a:cubicBezTo>
                    <a:pt x="163" y="93"/>
                    <a:pt x="163" y="93"/>
                    <a:pt x="163" y="93"/>
                  </a:cubicBezTo>
                  <a:cubicBezTo>
                    <a:pt x="109" y="39"/>
                    <a:pt x="109" y="39"/>
                    <a:pt x="109" y="39"/>
                  </a:cubicBezTo>
                  <a:lnTo>
                    <a:pt x="44" y="104"/>
                  </a:lnTo>
                  <a:close/>
                  <a:moveTo>
                    <a:pt x="77" y="104"/>
                  </a:moveTo>
                  <a:cubicBezTo>
                    <a:pt x="74" y="107"/>
                    <a:pt x="69" y="107"/>
                    <a:pt x="66" y="104"/>
                  </a:cubicBezTo>
                  <a:cubicBezTo>
                    <a:pt x="63" y="101"/>
                    <a:pt x="63" y="96"/>
                    <a:pt x="66" y="93"/>
                  </a:cubicBezTo>
                  <a:cubicBezTo>
                    <a:pt x="69" y="90"/>
                    <a:pt x="74" y="90"/>
                    <a:pt x="77" y="93"/>
                  </a:cubicBezTo>
                  <a:cubicBezTo>
                    <a:pt x="80" y="96"/>
                    <a:pt x="80" y="101"/>
                    <a:pt x="77" y="104"/>
                  </a:cubicBezTo>
                  <a:close/>
                  <a:moveTo>
                    <a:pt x="93" y="120"/>
                  </a:moveTo>
                  <a:cubicBezTo>
                    <a:pt x="90" y="123"/>
                    <a:pt x="85" y="123"/>
                    <a:pt x="82" y="120"/>
                  </a:cubicBezTo>
                  <a:cubicBezTo>
                    <a:pt x="79" y="117"/>
                    <a:pt x="79" y="112"/>
                    <a:pt x="82" y="109"/>
                  </a:cubicBezTo>
                  <a:cubicBezTo>
                    <a:pt x="85" y="106"/>
                    <a:pt x="90" y="106"/>
                    <a:pt x="93" y="109"/>
                  </a:cubicBezTo>
                  <a:cubicBezTo>
                    <a:pt x="96" y="112"/>
                    <a:pt x="96" y="117"/>
                    <a:pt x="93" y="120"/>
                  </a:cubicBezTo>
                  <a:close/>
                  <a:moveTo>
                    <a:pt x="93" y="88"/>
                  </a:moveTo>
                  <a:cubicBezTo>
                    <a:pt x="90" y="91"/>
                    <a:pt x="85" y="91"/>
                    <a:pt x="82" y="88"/>
                  </a:cubicBezTo>
                  <a:cubicBezTo>
                    <a:pt x="79" y="85"/>
                    <a:pt x="79" y="80"/>
                    <a:pt x="82" y="77"/>
                  </a:cubicBezTo>
                  <a:cubicBezTo>
                    <a:pt x="85" y="74"/>
                    <a:pt x="90" y="74"/>
                    <a:pt x="93" y="77"/>
                  </a:cubicBezTo>
                  <a:cubicBezTo>
                    <a:pt x="96" y="80"/>
                    <a:pt x="96" y="85"/>
                    <a:pt x="93" y="88"/>
                  </a:cubicBezTo>
                  <a:close/>
                  <a:moveTo>
                    <a:pt x="109" y="136"/>
                  </a:moveTo>
                  <a:cubicBezTo>
                    <a:pt x="106" y="139"/>
                    <a:pt x="101" y="139"/>
                    <a:pt x="98" y="136"/>
                  </a:cubicBezTo>
                  <a:cubicBezTo>
                    <a:pt x="95" y="133"/>
                    <a:pt x="95" y="128"/>
                    <a:pt x="98" y="125"/>
                  </a:cubicBezTo>
                  <a:cubicBezTo>
                    <a:pt x="101" y="122"/>
                    <a:pt x="106" y="122"/>
                    <a:pt x="109" y="125"/>
                  </a:cubicBezTo>
                  <a:cubicBezTo>
                    <a:pt x="112" y="128"/>
                    <a:pt x="112" y="133"/>
                    <a:pt x="109" y="136"/>
                  </a:cubicBezTo>
                  <a:close/>
                  <a:moveTo>
                    <a:pt x="131" y="93"/>
                  </a:moveTo>
                  <a:cubicBezTo>
                    <a:pt x="134" y="90"/>
                    <a:pt x="138" y="90"/>
                    <a:pt x="141" y="93"/>
                  </a:cubicBezTo>
                  <a:cubicBezTo>
                    <a:pt x="144" y="96"/>
                    <a:pt x="144" y="101"/>
                    <a:pt x="141" y="104"/>
                  </a:cubicBezTo>
                  <a:cubicBezTo>
                    <a:pt x="138" y="107"/>
                    <a:pt x="134" y="107"/>
                    <a:pt x="131" y="104"/>
                  </a:cubicBezTo>
                  <a:cubicBezTo>
                    <a:pt x="128" y="101"/>
                    <a:pt x="128" y="96"/>
                    <a:pt x="131" y="93"/>
                  </a:cubicBezTo>
                  <a:close/>
                  <a:moveTo>
                    <a:pt x="114" y="77"/>
                  </a:moveTo>
                  <a:cubicBezTo>
                    <a:pt x="117" y="74"/>
                    <a:pt x="122" y="74"/>
                    <a:pt x="125" y="77"/>
                  </a:cubicBezTo>
                  <a:cubicBezTo>
                    <a:pt x="128" y="80"/>
                    <a:pt x="128" y="85"/>
                    <a:pt x="125" y="88"/>
                  </a:cubicBezTo>
                  <a:cubicBezTo>
                    <a:pt x="122" y="91"/>
                    <a:pt x="117" y="91"/>
                    <a:pt x="114" y="88"/>
                  </a:cubicBezTo>
                  <a:cubicBezTo>
                    <a:pt x="111" y="85"/>
                    <a:pt x="111" y="80"/>
                    <a:pt x="114" y="77"/>
                  </a:cubicBezTo>
                  <a:close/>
                  <a:moveTo>
                    <a:pt x="114" y="109"/>
                  </a:moveTo>
                  <a:cubicBezTo>
                    <a:pt x="117" y="106"/>
                    <a:pt x="122" y="106"/>
                    <a:pt x="125" y="109"/>
                  </a:cubicBezTo>
                  <a:cubicBezTo>
                    <a:pt x="128" y="112"/>
                    <a:pt x="128" y="117"/>
                    <a:pt x="125" y="120"/>
                  </a:cubicBezTo>
                  <a:cubicBezTo>
                    <a:pt x="122" y="123"/>
                    <a:pt x="117" y="123"/>
                    <a:pt x="114" y="120"/>
                  </a:cubicBezTo>
                  <a:cubicBezTo>
                    <a:pt x="111" y="117"/>
                    <a:pt x="111" y="112"/>
                    <a:pt x="114" y="109"/>
                  </a:cubicBezTo>
                  <a:close/>
                  <a:moveTo>
                    <a:pt x="109" y="104"/>
                  </a:moveTo>
                  <a:cubicBezTo>
                    <a:pt x="106" y="107"/>
                    <a:pt x="101" y="107"/>
                    <a:pt x="98" y="104"/>
                  </a:cubicBezTo>
                  <a:cubicBezTo>
                    <a:pt x="95" y="101"/>
                    <a:pt x="95" y="96"/>
                    <a:pt x="98" y="93"/>
                  </a:cubicBezTo>
                  <a:cubicBezTo>
                    <a:pt x="101" y="90"/>
                    <a:pt x="106" y="90"/>
                    <a:pt x="109" y="93"/>
                  </a:cubicBezTo>
                  <a:cubicBezTo>
                    <a:pt x="112" y="96"/>
                    <a:pt x="112" y="101"/>
                    <a:pt x="109" y="104"/>
                  </a:cubicBezTo>
                  <a:close/>
                  <a:moveTo>
                    <a:pt x="109" y="71"/>
                  </a:moveTo>
                  <a:cubicBezTo>
                    <a:pt x="106" y="74"/>
                    <a:pt x="101" y="74"/>
                    <a:pt x="98" y="71"/>
                  </a:cubicBezTo>
                  <a:cubicBezTo>
                    <a:pt x="95" y="68"/>
                    <a:pt x="95" y="64"/>
                    <a:pt x="98" y="61"/>
                  </a:cubicBezTo>
                  <a:cubicBezTo>
                    <a:pt x="101" y="58"/>
                    <a:pt x="106" y="58"/>
                    <a:pt x="109" y="61"/>
                  </a:cubicBezTo>
                  <a:cubicBezTo>
                    <a:pt x="112" y="64"/>
                    <a:pt x="112" y="68"/>
                    <a:pt x="109" y="71"/>
                  </a:cubicBezTo>
                  <a:close/>
                  <a:moveTo>
                    <a:pt x="190" y="23"/>
                  </a:moveTo>
                  <a:cubicBezTo>
                    <a:pt x="179" y="12"/>
                    <a:pt x="179" y="12"/>
                    <a:pt x="179" y="12"/>
                  </a:cubicBezTo>
                  <a:cubicBezTo>
                    <a:pt x="167" y="0"/>
                    <a:pt x="148" y="0"/>
                    <a:pt x="136" y="12"/>
                  </a:cubicBezTo>
                  <a:cubicBezTo>
                    <a:pt x="114" y="34"/>
                    <a:pt x="114" y="34"/>
                    <a:pt x="114" y="34"/>
                  </a:cubicBezTo>
                  <a:cubicBezTo>
                    <a:pt x="168" y="88"/>
                    <a:pt x="168" y="88"/>
                    <a:pt x="168" y="88"/>
                  </a:cubicBezTo>
                  <a:cubicBezTo>
                    <a:pt x="190" y="66"/>
                    <a:pt x="190" y="66"/>
                    <a:pt x="190" y="66"/>
                  </a:cubicBezTo>
                  <a:cubicBezTo>
                    <a:pt x="202" y="54"/>
                    <a:pt x="202" y="35"/>
                    <a:pt x="190" y="23"/>
                  </a:cubicBezTo>
                  <a:close/>
                </a:path>
              </a:pathLst>
            </a:custGeom>
            <a:solidFill>
              <a:schemeClr val="tx1"/>
            </a:solidFill>
            <a:ln w="9525">
              <a:noFill/>
            </a:ln>
          </p:spPr>
          <p:txBody>
            <a:bodyPr/>
            <a:p>
              <a:endParaRPr lang="zh-CN" altLang="en-US"/>
            </a:p>
          </p:txBody>
        </p:sp>
      </p:grpSp>
      <p:grpSp>
        <p:nvGrpSpPr>
          <p:cNvPr id="46127" name="组合 54"/>
          <p:cNvGrpSpPr/>
          <p:nvPr/>
        </p:nvGrpSpPr>
        <p:grpSpPr>
          <a:xfrm>
            <a:off x="6300788" y="2555875"/>
            <a:ext cx="2303462" cy="773113"/>
            <a:chOff x="0" y="0"/>
            <a:chExt cx="2302943" cy="771897"/>
          </a:xfrm>
        </p:grpSpPr>
        <p:grpSp>
          <p:nvGrpSpPr>
            <p:cNvPr id="50223" name="组合 55"/>
            <p:cNvGrpSpPr/>
            <p:nvPr/>
          </p:nvGrpSpPr>
          <p:grpSpPr>
            <a:xfrm>
              <a:off x="0" y="0"/>
              <a:ext cx="2302943" cy="771897"/>
              <a:chOff x="0" y="0"/>
              <a:chExt cx="2302943" cy="771897"/>
            </a:xfrm>
          </p:grpSpPr>
          <p:grpSp>
            <p:nvGrpSpPr>
              <p:cNvPr id="50224" name="组合 57"/>
              <p:cNvGrpSpPr/>
              <p:nvPr/>
            </p:nvGrpSpPr>
            <p:grpSpPr>
              <a:xfrm>
                <a:off x="610934" y="0"/>
                <a:ext cx="1692009" cy="771897"/>
                <a:chOff x="0" y="0"/>
                <a:chExt cx="1692009" cy="771897"/>
              </a:xfrm>
            </p:grpSpPr>
            <p:sp>
              <p:nvSpPr>
                <p:cNvPr id="50225" name="TextBox 59"/>
                <p:cNvSpPr txBox="1"/>
                <p:nvPr/>
              </p:nvSpPr>
              <p:spPr>
                <a:xfrm>
                  <a:off x="5102" y="0"/>
                  <a:ext cx="1056700" cy="276999"/>
                </a:xfrm>
                <a:prstGeom prst="rect">
                  <a:avLst/>
                </a:prstGeom>
                <a:noFill/>
                <a:ln w="9525">
                  <a:noFill/>
                </a:ln>
              </p:spPr>
              <p:txBody>
                <a:bodyPr wrap="none" anchor="t">
                  <a:spAutoFit/>
                </a:bodyPr>
                <a:p>
                  <a:r>
                    <a:rPr lang="zh-CN" altLang="en-US" sz="1100" dirty="0">
                      <a:latin typeface="微软雅黑" panose="020B0503020204020204" pitchFamily="34" charset="-122"/>
                      <a:ea typeface="微软雅黑" panose="020B0503020204020204" pitchFamily="34" charset="-122"/>
                    </a:rPr>
                    <a:t>点击</a:t>
                  </a:r>
                  <a:r>
                    <a:rPr lang="zh-CN" altLang="en-US" sz="1200" dirty="0">
                      <a:latin typeface="微软雅黑" panose="020B0503020204020204" pitchFamily="34" charset="-122"/>
                      <a:ea typeface="微软雅黑" panose="020B0503020204020204" pitchFamily="34" charset="-122"/>
                    </a:rPr>
                    <a:t>添加</a:t>
                  </a:r>
                  <a:r>
                    <a:rPr lang="zh-CN" altLang="en-US" sz="1100" dirty="0">
                      <a:latin typeface="微软雅黑" panose="020B0503020204020204" pitchFamily="34" charset="-122"/>
                      <a:ea typeface="微软雅黑" panose="020B0503020204020204" pitchFamily="34" charset="-122"/>
                    </a:rPr>
                    <a:t>标题</a:t>
                  </a:r>
                  <a:endParaRPr lang="zh-CN" altLang="en-US" sz="1100" dirty="0">
                    <a:latin typeface="微软雅黑" panose="020B0503020204020204" pitchFamily="34" charset="-122"/>
                    <a:ea typeface="微软雅黑" panose="020B0503020204020204" pitchFamily="34" charset="-122"/>
                  </a:endParaRPr>
                </a:p>
              </p:txBody>
            </p:sp>
            <p:sp>
              <p:nvSpPr>
                <p:cNvPr id="50226" name="矩形 60"/>
                <p:cNvSpPr/>
                <p:nvPr/>
              </p:nvSpPr>
              <p:spPr>
                <a:xfrm>
                  <a:off x="0" y="217899"/>
                  <a:ext cx="1692009" cy="553998"/>
                </a:xfrm>
                <a:prstGeom prst="rect">
                  <a:avLst/>
                </a:prstGeom>
                <a:noFill/>
                <a:ln w="9525">
                  <a:noFill/>
                </a:ln>
              </p:spPr>
              <p:txBody>
                <a:bodyPr anchor="t">
                  <a:spAutoFit/>
                </a:bodyPr>
                <a:p>
                  <a:pPr algn="just">
                    <a:lnSpc>
                      <a:spcPts val="1200"/>
                    </a:lnSpc>
                  </a:pPr>
                  <a:r>
                    <a:rPr lang="zh-CN" altLang="en-US" sz="9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latin typeface="微软雅黑" panose="020B0503020204020204" pitchFamily="34" charset="-122"/>
                    <a:ea typeface="微软雅黑" panose="020B0503020204020204" pitchFamily="34" charset="-122"/>
                  </a:endParaRPr>
                </a:p>
              </p:txBody>
            </p:sp>
          </p:grpSp>
          <p:sp>
            <p:nvSpPr>
              <p:cNvPr id="50227" name="椭圆 58"/>
              <p:cNvSpPr/>
              <p:nvPr/>
            </p:nvSpPr>
            <p:spPr>
              <a:xfrm>
                <a:off x="0" y="43802"/>
                <a:ext cx="517976" cy="517976"/>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grpSp>
        <p:sp>
          <p:nvSpPr>
            <p:cNvPr id="50228" name="Freeform 6"/>
            <p:cNvSpPr>
              <a:spLocks noEditPoints="1"/>
            </p:cNvSpPr>
            <p:nvPr/>
          </p:nvSpPr>
          <p:spPr>
            <a:xfrm>
              <a:off x="111154" y="146529"/>
              <a:ext cx="303779" cy="313750"/>
            </a:xfrm>
            <a:custGeom>
              <a:avLst/>
              <a:gdLst/>
              <a:ahLst/>
              <a:cxnLst>
                <a:cxn ang="0">
                  <a:pos x="230401419" y="258402931"/>
                </a:cxn>
                <a:cxn ang="0">
                  <a:pos x="230401419" y="450358319"/>
                </a:cxn>
                <a:cxn ang="0">
                  <a:pos x="304723391" y="354380625"/>
                </a:cxn>
                <a:cxn ang="0">
                  <a:pos x="158555324" y="354380625"/>
                </a:cxn>
                <a:cxn ang="0">
                  <a:pos x="304723391" y="354380625"/>
                </a:cxn>
                <a:cxn ang="0">
                  <a:pos x="230401419" y="295317188"/>
                </a:cxn>
                <a:cxn ang="0">
                  <a:pos x="237833773" y="322387538"/>
                </a:cxn>
                <a:cxn ang="0">
                  <a:pos x="284903778" y="329771644"/>
                </a:cxn>
                <a:cxn ang="0">
                  <a:pos x="230401419" y="410982694"/>
                </a:cxn>
                <a:cxn ang="0">
                  <a:pos x="200672000" y="401138788"/>
                </a:cxn>
                <a:cxn ang="0">
                  <a:pos x="200672000" y="366685900"/>
                </a:cxn>
                <a:cxn ang="0">
                  <a:pos x="183329840" y="386373713"/>
                </a:cxn>
                <a:cxn ang="0">
                  <a:pos x="230401419" y="492195313"/>
                </a:cxn>
                <a:cxn ang="0">
                  <a:pos x="230401419" y="219027306"/>
                </a:cxn>
                <a:cxn ang="0">
                  <a:pos x="341885164" y="273168006"/>
                </a:cxn>
                <a:cxn ang="0">
                  <a:pos x="44594128" y="354380625"/>
                </a:cxn>
                <a:cxn ang="0">
                  <a:pos x="413729684" y="378991175"/>
                </a:cxn>
                <a:cxn ang="0">
                  <a:pos x="478143424" y="354380625"/>
                </a:cxn>
                <a:cxn ang="0">
                  <a:pos x="408774781" y="354380625"/>
                </a:cxn>
                <a:cxn ang="0">
                  <a:pos x="408774781" y="196878125"/>
                </a:cxn>
                <a:cxn ang="0">
                  <a:pos x="408774781" y="354380625"/>
                </a:cxn>
                <a:cxn ang="0">
                  <a:pos x="354272421" y="184572850"/>
                </a:cxn>
                <a:cxn ang="0">
                  <a:pos x="123871003" y="137814688"/>
                </a:cxn>
                <a:cxn ang="0">
                  <a:pos x="96619036" y="191956956"/>
                </a:cxn>
                <a:cxn ang="0">
                  <a:pos x="74323546" y="174728944"/>
                </a:cxn>
                <a:cxn ang="0">
                  <a:pos x="49549031" y="130432150"/>
                </a:cxn>
                <a:cxn ang="0">
                  <a:pos x="74323546" y="36914256"/>
                </a:cxn>
                <a:cxn ang="0">
                  <a:pos x="118916100" y="12305275"/>
                </a:cxn>
                <a:cxn ang="0">
                  <a:pos x="146168067" y="7382538"/>
                </a:cxn>
                <a:cxn ang="0">
                  <a:pos x="141213163" y="66445975"/>
                </a:cxn>
                <a:cxn ang="0">
                  <a:pos x="366659679" y="140276056"/>
                </a:cxn>
                <a:cxn ang="0">
                  <a:pos x="401342427" y="172269144"/>
                </a:cxn>
                <a:cxn ang="0">
                  <a:pos x="336930261" y="130432150"/>
                </a:cxn>
                <a:cxn ang="0">
                  <a:pos x="126348454" y="125509413"/>
                </a:cxn>
                <a:cxn ang="0">
                  <a:pos x="351794970" y="159963869"/>
                </a:cxn>
                <a:cxn ang="0">
                  <a:pos x="379046937" y="155041131"/>
                </a:cxn>
                <a:cxn ang="0">
                  <a:pos x="364182227" y="164885038"/>
                </a:cxn>
                <a:cxn ang="0">
                  <a:pos x="374092034" y="179651681"/>
                </a:cxn>
                <a:cxn ang="0">
                  <a:pos x="379046937" y="155041131"/>
                </a:cxn>
              </a:cxnLst>
              <a:pathLst>
                <a:path w="193" h="200">
                  <a:moveTo>
                    <a:pt x="54" y="144"/>
                  </a:moveTo>
                  <a:cubicBezTo>
                    <a:pt x="54" y="122"/>
                    <a:pt x="72" y="105"/>
                    <a:pt x="93" y="105"/>
                  </a:cubicBezTo>
                  <a:cubicBezTo>
                    <a:pt x="115" y="105"/>
                    <a:pt x="132" y="122"/>
                    <a:pt x="132" y="144"/>
                  </a:cubicBezTo>
                  <a:cubicBezTo>
                    <a:pt x="132" y="165"/>
                    <a:pt x="115" y="183"/>
                    <a:pt x="93" y="183"/>
                  </a:cubicBezTo>
                  <a:cubicBezTo>
                    <a:pt x="72" y="183"/>
                    <a:pt x="54" y="165"/>
                    <a:pt x="54" y="144"/>
                  </a:cubicBezTo>
                  <a:close/>
                  <a:moveTo>
                    <a:pt x="123" y="144"/>
                  </a:moveTo>
                  <a:cubicBezTo>
                    <a:pt x="123" y="127"/>
                    <a:pt x="110" y="114"/>
                    <a:pt x="93" y="114"/>
                  </a:cubicBezTo>
                  <a:cubicBezTo>
                    <a:pt x="77" y="114"/>
                    <a:pt x="64" y="127"/>
                    <a:pt x="64" y="144"/>
                  </a:cubicBezTo>
                  <a:cubicBezTo>
                    <a:pt x="64" y="160"/>
                    <a:pt x="77" y="173"/>
                    <a:pt x="93" y="173"/>
                  </a:cubicBezTo>
                  <a:cubicBezTo>
                    <a:pt x="110" y="173"/>
                    <a:pt x="123" y="160"/>
                    <a:pt x="123" y="144"/>
                  </a:cubicBezTo>
                  <a:close/>
                  <a:moveTo>
                    <a:pt x="70" y="144"/>
                  </a:moveTo>
                  <a:cubicBezTo>
                    <a:pt x="70" y="131"/>
                    <a:pt x="80" y="120"/>
                    <a:pt x="93" y="120"/>
                  </a:cubicBezTo>
                  <a:cubicBezTo>
                    <a:pt x="96" y="120"/>
                    <a:pt x="99" y="121"/>
                    <a:pt x="102" y="122"/>
                  </a:cubicBezTo>
                  <a:cubicBezTo>
                    <a:pt x="99" y="123"/>
                    <a:pt x="96" y="127"/>
                    <a:pt x="96" y="131"/>
                  </a:cubicBezTo>
                  <a:cubicBezTo>
                    <a:pt x="96" y="136"/>
                    <a:pt x="101" y="140"/>
                    <a:pt x="106" y="140"/>
                  </a:cubicBezTo>
                  <a:cubicBezTo>
                    <a:pt x="110" y="140"/>
                    <a:pt x="113" y="138"/>
                    <a:pt x="115" y="134"/>
                  </a:cubicBezTo>
                  <a:cubicBezTo>
                    <a:pt x="116" y="137"/>
                    <a:pt x="117" y="140"/>
                    <a:pt x="117" y="144"/>
                  </a:cubicBezTo>
                  <a:cubicBezTo>
                    <a:pt x="117" y="157"/>
                    <a:pt x="106" y="167"/>
                    <a:pt x="93" y="167"/>
                  </a:cubicBezTo>
                  <a:cubicBezTo>
                    <a:pt x="88" y="167"/>
                    <a:pt x="83" y="165"/>
                    <a:pt x="80" y="163"/>
                  </a:cubicBezTo>
                  <a:cubicBezTo>
                    <a:pt x="80" y="163"/>
                    <a:pt x="81" y="163"/>
                    <a:pt x="81" y="163"/>
                  </a:cubicBezTo>
                  <a:cubicBezTo>
                    <a:pt x="85" y="163"/>
                    <a:pt x="88" y="160"/>
                    <a:pt x="88" y="156"/>
                  </a:cubicBezTo>
                  <a:cubicBezTo>
                    <a:pt x="88" y="152"/>
                    <a:pt x="85" y="149"/>
                    <a:pt x="81" y="149"/>
                  </a:cubicBezTo>
                  <a:cubicBezTo>
                    <a:pt x="77" y="149"/>
                    <a:pt x="74" y="152"/>
                    <a:pt x="74" y="156"/>
                  </a:cubicBezTo>
                  <a:cubicBezTo>
                    <a:pt x="74" y="156"/>
                    <a:pt x="74" y="157"/>
                    <a:pt x="74" y="157"/>
                  </a:cubicBezTo>
                  <a:cubicBezTo>
                    <a:pt x="72" y="153"/>
                    <a:pt x="70" y="149"/>
                    <a:pt x="70" y="144"/>
                  </a:cubicBezTo>
                  <a:close/>
                  <a:moveTo>
                    <a:pt x="93" y="200"/>
                  </a:moveTo>
                  <a:cubicBezTo>
                    <a:pt x="27" y="200"/>
                    <a:pt x="0" y="144"/>
                    <a:pt x="0" y="144"/>
                  </a:cubicBezTo>
                  <a:cubicBezTo>
                    <a:pt x="0" y="144"/>
                    <a:pt x="27" y="89"/>
                    <a:pt x="93" y="89"/>
                  </a:cubicBezTo>
                  <a:cubicBezTo>
                    <a:pt x="112" y="89"/>
                    <a:pt x="129" y="94"/>
                    <a:pt x="143" y="101"/>
                  </a:cubicBezTo>
                  <a:cubicBezTo>
                    <a:pt x="141" y="104"/>
                    <a:pt x="139" y="108"/>
                    <a:pt x="138" y="111"/>
                  </a:cubicBezTo>
                  <a:cubicBezTo>
                    <a:pt x="126" y="105"/>
                    <a:pt x="111" y="100"/>
                    <a:pt x="94" y="100"/>
                  </a:cubicBezTo>
                  <a:cubicBezTo>
                    <a:pt x="40" y="100"/>
                    <a:pt x="18" y="144"/>
                    <a:pt x="18" y="144"/>
                  </a:cubicBezTo>
                  <a:cubicBezTo>
                    <a:pt x="18" y="144"/>
                    <a:pt x="40" y="190"/>
                    <a:pt x="94" y="190"/>
                  </a:cubicBezTo>
                  <a:cubicBezTo>
                    <a:pt x="131" y="190"/>
                    <a:pt x="156" y="168"/>
                    <a:pt x="167" y="154"/>
                  </a:cubicBezTo>
                  <a:cubicBezTo>
                    <a:pt x="177" y="153"/>
                    <a:pt x="185" y="147"/>
                    <a:pt x="189" y="138"/>
                  </a:cubicBezTo>
                  <a:cubicBezTo>
                    <a:pt x="191" y="142"/>
                    <a:pt x="193" y="144"/>
                    <a:pt x="193" y="144"/>
                  </a:cubicBezTo>
                  <a:cubicBezTo>
                    <a:pt x="193" y="144"/>
                    <a:pt x="159" y="200"/>
                    <a:pt x="93" y="200"/>
                  </a:cubicBezTo>
                  <a:close/>
                  <a:moveTo>
                    <a:pt x="165" y="144"/>
                  </a:moveTo>
                  <a:cubicBezTo>
                    <a:pt x="154" y="144"/>
                    <a:pt x="145" y="135"/>
                    <a:pt x="145" y="124"/>
                  </a:cubicBezTo>
                  <a:cubicBezTo>
                    <a:pt x="145" y="113"/>
                    <a:pt x="165" y="80"/>
                    <a:pt x="165" y="80"/>
                  </a:cubicBezTo>
                  <a:cubicBezTo>
                    <a:pt x="165" y="80"/>
                    <a:pt x="185" y="113"/>
                    <a:pt x="185" y="124"/>
                  </a:cubicBezTo>
                  <a:cubicBezTo>
                    <a:pt x="185" y="135"/>
                    <a:pt x="176" y="144"/>
                    <a:pt x="165" y="144"/>
                  </a:cubicBezTo>
                  <a:close/>
                  <a:moveTo>
                    <a:pt x="149" y="78"/>
                  </a:moveTo>
                  <a:cubicBezTo>
                    <a:pt x="143" y="75"/>
                    <a:pt x="143" y="75"/>
                    <a:pt x="143" y="75"/>
                  </a:cubicBezTo>
                  <a:cubicBezTo>
                    <a:pt x="142" y="77"/>
                    <a:pt x="140" y="78"/>
                    <a:pt x="139" y="80"/>
                  </a:cubicBezTo>
                  <a:cubicBezTo>
                    <a:pt x="50" y="56"/>
                    <a:pt x="50" y="56"/>
                    <a:pt x="50" y="56"/>
                  </a:cubicBezTo>
                  <a:cubicBezTo>
                    <a:pt x="45" y="75"/>
                    <a:pt x="45" y="75"/>
                    <a:pt x="45" y="75"/>
                  </a:cubicBezTo>
                  <a:cubicBezTo>
                    <a:pt x="45" y="75"/>
                    <a:pt x="43" y="79"/>
                    <a:pt x="39" y="78"/>
                  </a:cubicBezTo>
                  <a:cubicBezTo>
                    <a:pt x="34" y="77"/>
                    <a:pt x="34" y="77"/>
                    <a:pt x="34" y="77"/>
                  </a:cubicBezTo>
                  <a:cubicBezTo>
                    <a:pt x="34" y="77"/>
                    <a:pt x="29" y="75"/>
                    <a:pt x="30" y="71"/>
                  </a:cubicBezTo>
                  <a:cubicBezTo>
                    <a:pt x="36" y="52"/>
                    <a:pt x="36" y="52"/>
                    <a:pt x="36" y="52"/>
                  </a:cubicBezTo>
                  <a:cubicBezTo>
                    <a:pt x="20" y="53"/>
                    <a:pt x="20" y="53"/>
                    <a:pt x="20" y="53"/>
                  </a:cubicBezTo>
                  <a:cubicBezTo>
                    <a:pt x="10" y="50"/>
                    <a:pt x="3" y="39"/>
                    <a:pt x="6" y="29"/>
                  </a:cubicBezTo>
                  <a:cubicBezTo>
                    <a:pt x="9" y="18"/>
                    <a:pt x="20" y="12"/>
                    <a:pt x="30" y="15"/>
                  </a:cubicBezTo>
                  <a:cubicBezTo>
                    <a:pt x="43" y="24"/>
                    <a:pt x="43" y="24"/>
                    <a:pt x="43" y="24"/>
                  </a:cubicBezTo>
                  <a:cubicBezTo>
                    <a:pt x="48" y="5"/>
                    <a:pt x="48" y="5"/>
                    <a:pt x="48" y="5"/>
                  </a:cubicBezTo>
                  <a:cubicBezTo>
                    <a:pt x="48" y="5"/>
                    <a:pt x="50" y="0"/>
                    <a:pt x="54" y="1"/>
                  </a:cubicBezTo>
                  <a:cubicBezTo>
                    <a:pt x="59" y="3"/>
                    <a:pt x="59" y="3"/>
                    <a:pt x="59" y="3"/>
                  </a:cubicBezTo>
                  <a:cubicBezTo>
                    <a:pt x="59" y="3"/>
                    <a:pt x="63" y="5"/>
                    <a:pt x="62" y="9"/>
                  </a:cubicBezTo>
                  <a:cubicBezTo>
                    <a:pt x="57" y="27"/>
                    <a:pt x="57" y="27"/>
                    <a:pt x="57" y="27"/>
                  </a:cubicBezTo>
                  <a:cubicBezTo>
                    <a:pt x="146" y="51"/>
                    <a:pt x="146" y="51"/>
                    <a:pt x="146" y="51"/>
                  </a:cubicBezTo>
                  <a:cubicBezTo>
                    <a:pt x="146" y="51"/>
                    <a:pt x="148" y="53"/>
                    <a:pt x="148" y="57"/>
                  </a:cubicBezTo>
                  <a:cubicBezTo>
                    <a:pt x="154" y="59"/>
                    <a:pt x="154" y="59"/>
                    <a:pt x="154" y="59"/>
                  </a:cubicBezTo>
                  <a:cubicBezTo>
                    <a:pt x="154" y="59"/>
                    <a:pt x="164" y="61"/>
                    <a:pt x="162" y="70"/>
                  </a:cubicBezTo>
                  <a:cubicBezTo>
                    <a:pt x="162" y="70"/>
                    <a:pt x="159" y="80"/>
                    <a:pt x="149" y="78"/>
                  </a:cubicBezTo>
                  <a:close/>
                  <a:moveTo>
                    <a:pt x="136" y="53"/>
                  </a:moveTo>
                  <a:cubicBezTo>
                    <a:pt x="56" y="32"/>
                    <a:pt x="56" y="32"/>
                    <a:pt x="56" y="32"/>
                  </a:cubicBezTo>
                  <a:cubicBezTo>
                    <a:pt x="51" y="51"/>
                    <a:pt x="51" y="51"/>
                    <a:pt x="51" y="51"/>
                  </a:cubicBezTo>
                  <a:cubicBezTo>
                    <a:pt x="131" y="72"/>
                    <a:pt x="131" y="72"/>
                    <a:pt x="131" y="72"/>
                  </a:cubicBezTo>
                  <a:cubicBezTo>
                    <a:pt x="139" y="75"/>
                    <a:pt x="140" y="73"/>
                    <a:pt x="142" y="65"/>
                  </a:cubicBezTo>
                  <a:cubicBezTo>
                    <a:pt x="144" y="58"/>
                    <a:pt x="144" y="56"/>
                    <a:pt x="136" y="53"/>
                  </a:cubicBezTo>
                  <a:close/>
                  <a:moveTo>
                    <a:pt x="153" y="63"/>
                  </a:moveTo>
                  <a:cubicBezTo>
                    <a:pt x="148" y="62"/>
                    <a:pt x="148" y="62"/>
                    <a:pt x="148" y="62"/>
                  </a:cubicBezTo>
                  <a:cubicBezTo>
                    <a:pt x="148" y="62"/>
                    <a:pt x="148" y="65"/>
                    <a:pt x="147" y="67"/>
                  </a:cubicBezTo>
                  <a:cubicBezTo>
                    <a:pt x="147" y="67"/>
                    <a:pt x="147" y="68"/>
                    <a:pt x="146" y="71"/>
                  </a:cubicBezTo>
                  <a:cubicBezTo>
                    <a:pt x="151" y="73"/>
                    <a:pt x="151" y="73"/>
                    <a:pt x="151" y="73"/>
                  </a:cubicBezTo>
                  <a:cubicBezTo>
                    <a:pt x="155" y="74"/>
                    <a:pt x="157" y="69"/>
                    <a:pt x="157" y="69"/>
                  </a:cubicBezTo>
                  <a:cubicBezTo>
                    <a:pt x="158" y="64"/>
                    <a:pt x="153" y="63"/>
                    <a:pt x="153" y="63"/>
                  </a:cubicBezTo>
                  <a:close/>
                </a:path>
              </a:pathLst>
            </a:custGeom>
            <a:solidFill>
              <a:schemeClr val="tx1"/>
            </a:solidFill>
            <a:ln w="9525">
              <a:noFill/>
            </a:ln>
          </p:spPr>
          <p:txBody>
            <a:bodyPr/>
            <a:p>
              <a:endParaRPr lang="zh-CN" altLang="en-US"/>
            </a:p>
          </p:txBody>
        </p:sp>
      </p:grpSp>
      <p:grpSp>
        <p:nvGrpSpPr>
          <p:cNvPr id="46134" name="组合 61"/>
          <p:cNvGrpSpPr/>
          <p:nvPr/>
        </p:nvGrpSpPr>
        <p:grpSpPr>
          <a:xfrm>
            <a:off x="6300788" y="3549650"/>
            <a:ext cx="2303462" cy="771525"/>
            <a:chOff x="0" y="0"/>
            <a:chExt cx="2302943" cy="771897"/>
          </a:xfrm>
        </p:grpSpPr>
        <p:grpSp>
          <p:nvGrpSpPr>
            <p:cNvPr id="50230" name="组合 62"/>
            <p:cNvGrpSpPr/>
            <p:nvPr/>
          </p:nvGrpSpPr>
          <p:grpSpPr>
            <a:xfrm>
              <a:off x="0" y="0"/>
              <a:ext cx="2302943" cy="771897"/>
              <a:chOff x="0" y="0"/>
              <a:chExt cx="2302943" cy="771897"/>
            </a:xfrm>
          </p:grpSpPr>
          <p:grpSp>
            <p:nvGrpSpPr>
              <p:cNvPr id="50231" name="组合 64"/>
              <p:cNvGrpSpPr/>
              <p:nvPr/>
            </p:nvGrpSpPr>
            <p:grpSpPr>
              <a:xfrm>
                <a:off x="610934" y="0"/>
                <a:ext cx="1692009" cy="771897"/>
                <a:chOff x="0" y="0"/>
                <a:chExt cx="1692009" cy="771897"/>
              </a:xfrm>
            </p:grpSpPr>
            <p:sp>
              <p:nvSpPr>
                <p:cNvPr id="50232" name="TextBox 66"/>
                <p:cNvSpPr txBox="1"/>
                <p:nvPr/>
              </p:nvSpPr>
              <p:spPr>
                <a:xfrm>
                  <a:off x="5102" y="0"/>
                  <a:ext cx="1056700" cy="276999"/>
                </a:xfrm>
                <a:prstGeom prst="rect">
                  <a:avLst/>
                </a:prstGeom>
                <a:noFill/>
                <a:ln w="9525">
                  <a:noFill/>
                </a:ln>
              </p:spPr>
              <p:txBody>
                <a:bodyPr wrap="none" anchor="t">
                  <a:spAutoFit/>
                </a:bodyPr>
                <a:p>
                  <a:r>
                    <a:rPr lang="zh-CN" altLang="en-US" sz="1100" dirty="0">
                      <a:latin typeface="微软雅黑" panose="020B0503020204020204" pitchFamily="34" charset="-122"/>
                      <a:ea typeface="微软雅黑" panose="020B0503020204020204" pitchFamily="34" charset="-122"/>
                    </a:rPr>
                    <a:t>点击</a:t>
                  </a:r>
                  <a:r>
                    <a:rPr lang="zh-CN" altLang="en-US" sz="1200" dirty="0">
                      <a:latin typeface="微软雅黑" panose="020B0503020204020204" pitchFamily="34" charset="-122"/>
                      <a:ea typeface="微软雅黑" panose="020B0503020204020204" pitchFamily="34" charset="-122"/>
                    </a:rPr>
                    <a:t>添加</a:t>
                  </a:r>
                  <a:r>
                    <a:rPr lang="zh-CN" altLang="en-US" sz="1100" dirty="0">
                      <a:latin typeface="微软雅黑" panose="020B0503020204020204" pitchFamily="34" charset="-122"/>
                      <a:ea typeface="微软雅黑" panose="020B0503020204020204" pitchFamily="34" charset="-122"/>
                    </a:rPr>
                    <a:t>标题</a:t>
                  </a:r>
                  <a:endParaRPr lang="zh-CN" altLang="en-US" sz="1100" dirty="0">
                    <a:latin typeface="微软雅黑" panose="020B0503020204020204" pitchFamily="34" charset="-122"/>
                    <a:ea typeface="微软雅黑" panose="020B0503020204020204" pitchFamily="34" charset="-122"/>
                  </a:endParaRPr>
                </a:p>
              </p:txBody>
            </p:sp>
            <p:sp>
              <p:nvSpPr>
                <p:cNvPr id="50233" name="矩形 67"/>
                <p:cNvSpPr/>
                <p:nvPr/>
              </p:nvSpPr>
              <p:spPr>
                <a:xfrm>
                  <a:off x="0" y="217899"/>
                  <a:ext cx="1692009" cy="553998"/>
                </a:xfrm>
                <a:prstGeom prst="rect">
                  <a:avLst/>
                </a:prstGeom>
                <a:noFill/>
                <a:ln w="9525">
                  <a:noFill/>
                </a:ln>
              </p:spPr>
              <p:txBody>
                <a:bodyPr anchor="t">
                  <a:spAutoFit/>
                </a:bodyPr>
                <a:p>
                  <a:pPr algn="just">
                    <a:lnSpc>
                      <a:spcPts val="1200"/>
                    </a:lnSpc>
                  </a:pPr>
                  <a:r>
                    <a:rPr lang="zh-CN" altLang="en-US" sz="9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dirty="0">
                    <a:latin typeface="微软雅黑" panose="020B0503020204020204" pitchFamily="34" charset="-122"/>
                    <a:ea typeface="微软雅黑" panose="020B0503020204020204" pitchFamily="34" charset="-122"/>
                  </a:endParaRPr>
                </a:p>
              </p:txBody>
            </p:sp>
          </p:grpSp>
          <p:sp>
            <p:nvSpPr>
              <p:cNvPr id="50234" name="椭圆 65"/>
              <p:cNvSpPr/>
              <p:nvPr/>
            </p:nvSpPr>
            <p:spPr>
              <a:xfrm>
                <a:off x="0" y="43802"/>
                <a:ext cx="517976" cy="517976"/>
              </a:xfrm>
              <a:prstGeom prst="ellipse">
                <a:avLst/>
              </a:prstGeom>
              <a:gradFill rotWithShape="1">
                <a:gsLst>
                  <a:gs pos="0">
                    <a:schemeClr val="bg1"/>
                  </a:gs>
                  <a:gs pos="100000">
                    <a:srgbClr val="D9D9D9"/>
                  </a:gs>
                </a:gsLst>
                <a:lin ang="2700000" scaled="1"/>
                <a:tileRect/>
              </a:gradFill>
              <a:ln w="12700" cap="flat" cmpd="sng">
                <a:solidFill>
                  <a:schemeClr val="bg1"/>
                </a:solidFill>
                <a:prstDash val="solid"/>
                <a:round/>
                <a:headEnd type="none" w="med" len="med"/>
                <a:tailEnd type="none" w="med" len="med"/>
              </a:ln>
              <a:effectLst>
                <a:outerShdw dist="63500" dir="8100000" algn="ctr" rotWithShape="0">
                  <a:srgbClr val="000000">
                    <a:alpha val="25000"/>
                  </a:srgbClr>
                </a:outerShdw>
              </a:effectLst>
            </p:spPr>
            <p:txBody>
              <a:bodyPr anchor="ctr"/>
              <a:p>
                <a:pPr algn="ctr"/>
                <a:endParaRPr lang="zh-CN" altLang="en-US" dirty="0">
                  <a:latin typeface="Calibri" panose="020F0502020204030204" pitchFamily="34" charset="0"/>
                  <a:ea typeface="宋体" panose="02010600030101010101" pitchFamily="2" charset="-122"/>
                </a:endParaRPr>
              </a:p>
            </p:txBody>
          </p:sp>
        </p:grpSp>
        <p:sp>
          <p:nvSpPr>
            <p:cNvPr id="50235" name="Freeform 11"/>
            <p:cNvSpPr/>
            <p:nvPr/>
          </p:nvSpPr>
          <p:spPr>
            <a:xfrm>
              <a:off x="119162" y="154712"/>
              <a:ext cx="335075" cy="340186"/>
            </a:xfrm>
            <a:custGeom>
              <a:avLst/>
              <a:gdLst/>
              <a:ahLst/>
              <a:cxnLst>
                <a:cxn ang="0">
                  <a:pos x="283402635" y="283285143"/>
                </a:cxn>
                <a:cxn ang="0">
                  <a:pos x="295335796" y="262411192"/>
                </a:cxn>
                <a:cxn ang="0">
                  <a:pos x="205839681" y="211718297"/>
                </a:cxn>
                <a:cxn ang="0">
                  <a:pos x="196891106" y="232592248"/>
                </a:cxn>
                <a:cxn ang="0">
                  <a:pos x="158108766" y="208736057"/>
                </a:cxn>
                <a:cxn ang="0">
                  <a:pos x="137227030" y="289249622"/>
                </a:cxn>
                <a:cxn ang="0">
                  <a:pos x="292352938" y="444310545"/>
                </a:cxn>
                <a:cxn ang="0">
                  <a:pos x="414663948" y="384670932"/>
                </a:cxn>
                <a:cxn ang="0">
                  <a:pos x="375881608" y="384670932"/>
                </a:cxn>
                <a:cxn ang="0">
                  <a:pos x="316217532" y="325033045"/>
                </a:cxn>
                <a:cxn ang="0">
                  <a:pos x="578738431" y="325033045"/>
                </a:cxn>
                <a:cxn ang="0">
                  <a:pos x="519074355" y="384670932"/>
                </a:cxn>
                <a:cxn ang="0">
                  <a:pos x="480293741" y="384670932"/>
                </a:cxn>
                <a:cxn ang="0">
                  <a:pos x="340083853" y="495003440"/>
                </a:cxn>
                <a:cxn ang="0">
                  <a:pos x="340083853" y="539733582"/>
                </a:cxn>
                <a:cxn ang="0">
                  <a:pos x="384831910" y="539733582"/>
                </a:cxn>
                <a:cxn ang="0">
                  <a:pos x="411679363" y="587444237"/>
                </a:cxn>
                <a:cxn ang="0">
                  <a:pos x="173024785" y="587444237"/>
                </a:cxn>
                <a:cxn ang="0">
                  <a:pos x="196891106" y="539733582"/>
                </a:cxn>
                <a:cxn ang="0">
                  <a:pos x="244622022" y="539733582"/>
                </a:cxn>
                <a:cxn ang="0">
                  <a:pos x="244622022" y="495003440"/>
                </a:cxn>
                <a:cxn ang="0">
                  <a:pos x="80545812" y="289249622"/>
                </a:cxn>
                <a:cxn ang="0">
                  <a:pos x="110377850" y="181899354"/>
                </a:cxn>
                <a:cxn ang="0">
                  <a:pos x="95461831" y="172952635"/>
                </a:cxn>
                <a:cxn ang="0">
                  <a:pos x="107394992" y="152078683"/>
                </a:cxn>
                <a:cxn ang="0">
                  <a:pos x="65629793" y="128224220"/>
                </a:cxn>
                <a:cxn ang="0">
                  <a:pos x="65629793" y="128224220"/>
                </a:cxn>
                <a:cxn ang="0">
                  <a:pos x="0" y="119277500"/>
                </a:cxn>
                <a:cxn ang="0">
                  <a:pos x="71597237" y="0"/>
                </a:cxn>
                <a:cxn ang="0">
                  <a:pos x="113360709" y="47710655"/>
                </a:cxn>
                <a:cxn ang="0">
                  <a:pos x="113360709" y="47710655"/>
                </a:cxn>
                <a:cxn ang="0">
                  <a:pos x="155125907" y="71566846"/>
                </a:cxn>
                <a:cxn ang="0">
                  <a:pos x="164074483" y="53675134"/>
                </a:cxn>
                <a:cxn ang="0">
                  <a:pos x="265503758" y="110332508"/>
                </a:cxn>
                <a:cxn ang="0">
                  <a:pos x="253570597" y="131206459"/>
                </a:cxn>
                <a:cxn ang="0">
                  <a:pos x="343066711" y="181899354"/>
                </a:cxn>
                <a:cxn ang="0">
                  <a:pos x="352017014" y="161025403"/>
                </a:cxn>
                <a:cxn ang="0">
                  <a:pos x="405713646" y="190844346"/>
                </a:cxn>
                <a:cxn ang="0">
                  <a:pos x="337100995" y="313104086"/>
                </a:cxn>
                <a:cxn ang="0">
                  <a:pos x="283402635" y="283285143"/>
                </a:cxn>
              </a:cxnLst>
              <a:pathLst>
                <a:path w="194" h="197">
                  <a:moveTo>
                    <a:pt x="95" y="95"/>
                  </a:moveTo>
                  <a:cubicBezTo>
                    <a:pt x="99" y="88"/>
                    <a:pt x="99" y="88"/>
                    <a:pt x="99" y="88"/>
                  </a:cubicBezTo>
                  <a:cubicBezTo>
                    <a:pt x="69" y="71"/>
                    <a:pt x="69" y="71"/>
                    <a:pt x="69" y="71"/>
                  </a:cubicBezTo>
                  <a:cubicBezTo>
                    <a:pt x="66" y="78"/>
                    <a:pt x="66" y="78"/>
                    <a:pt x="66" y="78"/>
                  </a:cubicBezTo>
                  <a:cubicBezTo>
                    <a:pt x="53" y="70"/>
                    <a:pt x="53" y="70"/>
                    <a:pt x="53" y="70"/>
                  </a:cubicBezTo>
                  <a:cubicBezTo>
                    <a:pt x="48" y="78"/>
                    <a:pt x="46" y="88"/>
                    <a:pt x="46" y="97"/>
                  </a:cubicBezTo>
                  <a:cubicBezTo>
                    <a:pt x="46" y="126"/>
                    <a:pt x="69" y="149"/>
                    <a:pt x="98" y="149"/>
                  </a:cubicBezTo>
                  <a:cubicBezTo>
                    <a:pt x="114" y="149"/>
                    <a:pt x="129" y="141"/>
                    <a:pt x="139" y="129"/>
                  </a:cubicBezTo>
                  <a:cubicBezTo>
                    <a:pt x="126" y="129"/>
                    <a:pt x="126" y="129"/>
                    <a:pt x="126" y="129"/>
                  </a:cubicBezTo>
                  <a:cubicBezTo>
                    <a:pt x="115" y="129"/>
                    <a:pt x="106" y="120"/>
                    <a:pt x="106" y="109"/>
                  </a:cubicBezTo>
                  <a:cubicBezTo>
                    <a:pt x="143" y="109"/>
                    <a:pt x="162" y="109"/>
                    <a:pt x="194" y="109"/>
                  </a:cubicBezTo>
                  <a:cubicBezTo>
                    <a:pt x="194" y="120"/>
                    <a:pt x="185" y="129"/>
                    <a:pt x="174" y="129"/>
                  </a:cubicBezTo>
                  <a:cubicBezTo>
                    <a:pt x="161" y="129"/>
                    <a:pt x="161" y="129"/>
                    <a:pt x="161" y="129"/>
                  </a:cubicBezTo>
                  <a:cubicBezTo>
                    <a:pt x="152" y="147"/>
                    <a:pt x="135" y="161"/>
                    <a:pt x="114" y="166"/>
                  </a:cubicBezTo>
                  <a:cubicBezTo>
                    <a:pt x="114" y="181"/>
                    <a:pt x="114" y="181"/>
                    <a:pt x="114" y="181"/>
                  </a:cubicBezTo>
                  <a:cubicBezTo>
                    <a:pt x="114" y="181"/>
                    <a:pt x="122" y="181"/>
                    <a:pt x="129" y="181"/>
                  </a:cubicBezTo>
                  <a:cubicBezTo>
                    <a:pt x="137" y="181"/>
                    <a:pt x="138" y="197"/>
                    <a:pt x="138" y="197"/>
                  </a:cubicBezTo>
                  <a:cubicBezTo>
                    <a:pt x="58" y="197"/>
                    <a:pt x="58" y="197"/>
                    <a:pt x="58" y="197"/>
                  </a:cubicBezTo>
                  <a:cubicBezTo>
                    <a:pt x="58" y="197"/>
                    <a:pt x="56" y="181"/>
                    <a:pt x="66" y="181"/>
                  </a:cubicBezTo>
                  <a:cubicBezTo>
                    <a:pt x="76" y="181"/>
                    <a:pt x="82" y="181"/>
                    <a:pt x="82" y="181"/>
                  </a:cubicBezTo>
                  <a:cubicBezTo>
                    <a:pt x="82" y="166"/>
                    <a:pt x="82" y="166"/>
                    <a:pt x="82" y="166"/>
                  </a:cubicBezTo>
                  <a:cubicBezTo>
                    <a:pt x="50" y="159"/>
                    <a:pt x="27" y="131"/>
                    <a:pt x="27" y="97"/>
                  </a:cubicBezTo>
                  <a:cubicBezTo>
                    <a:pt x="27" y="84"/>
                    <a:pt x="31" y="72"/>
                    <a:pt x="37" y="61"/>
                  </a:cubicBezTo>
                  <a:cubicBezTo>
                    <a:pt x="32" y="58"/>
                    <a:pt x="32" y="58"/>
                    <a:pt x="32" y="58"/>
                  </a:cubicBezTo>
                  <a:cubicBezTo>
                    <a:pt x="36" y="51"/>
                    <a:pt x="36" y="51"/>
                    <a:pt x="36" y="51"/>
                  </a:cubicBezTo>
                  <a:cubicBezTo>
                    <a:pt x="22" y="43"/>
                    <a:pt x="22" y="43"/>
                    <a:pt x="22" y="43"/>
                  </a:cubicBezTo>
                  <a:cubicBezTo>
                    <a:pt x="22" y="43"/>
                    <a:pt x="22" y="43"/>
                    <a:pt x="22" y="43"/>
                  </a:cubicBezTo>
                  <a:cubicBezTo>
                    <a:pt x="0" y="40"/>
                    <a:pt x="0" y="40"/>
                    <a:pt x="0" y="40"/>
                  </a:cubicBezTo>
                  <a:cubicBezTo>
                    <a:pt x="24" y="0"/>
                    <a:pt x="24" y="0"/>
                    <a:pt x="24" y="0"/>
                  </a:cubicBezTo>
                  <a:cubicBezTo>
                    <a:pt x="38" y="16"/>
                    <a:pt x="38" y="16"/>
                    <a:pt x="38" y="16"/>
                  </a:cubicBezTo>
                  <a:cubicBezTo>
                    <a:pt x="38" y="16"/>
                    <a:pt x="38" y="16"/>
                    <a:pt x="38" y="16"/>
                  </a:cubicBezTo>
                  <a:cubicBezTo>
                    <a:pt x="52" y="24"/>
                    <a:pt x="52" y="24"/>
                    <a:pt x="52" y="24"/>
                  </a:cubicBezTo>
                  <a:cubicBezTo>
                    <a:pt x="55" y="18"/>
                    <a:pt x="55" y="18"/>
                    <a:pt x="55" y="18"/>
                  </a:cubicBezTo>
                  <a:cubicBezTo>
                    <a:pt x="89" y="37"/>
                    <a:pt x="89" y="37"/>
                    <a:pt x="89" y="37"/>
                  </a:cubicBezTo>
                  <a:cubicBezTo>
                    <a:pt x="85" y="44"/>
                    <a:pt x="85" y="44"/>
                    <a:pt x="85" y="44"/>
                  </a:cubicBezTo>
                  <a:cubicBezTo>
                    <a:pt x="115" y="61"/>
                    <a:pt x="115" y="61"/>
                    <a:pt x="115" y="61"/>
                  </a:cubicBezTo>
                  <a:cubicBezTo>
                    <a:pt x="118" y="54"/>
                    <a:pt x="118" y="54"/>
                    <a:pt x="118" y="54"/>
                  </a:cubicBezTo>
                  <a:cubicBezTo>
                    <a:pt x="136" y="64"/>
                    <a:pt x="136" y="64"/>
                    <a:pt x="136" y="64"/>
                  </a:cubicBezTo>
                  <a:cubicBezTo>
                    <a:pt x="113" y="105"/>
                    <a:pt x="113" y="105"/>
                    <a:pt x="113" y="105"/>
                  </a:cubicBezTo>
                  <a:lnTo>
                    <a:pt x="95" y="95"/>
                  </a:lnTo>
                  <a:close/>
                </a:path>
              </a:pathLst>
            </a:custGeom>
            <a:solidFill>
              <a:schemeClr val="tx1"/>
            </a:solidFill>
            <a:ln w="9525">
              <a:noFill/>
            </a:ln>
          </p:spPr>
          <p:txBody>
            <a:bodyPr/>
            <a:p>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p:cTn id="7" dur="1000" fill="hold"/>
                                        <p:tgtEl>
                                          <p:spTgt spid="46082"/>
                                        </p:tgtEl>
                                        <p:attrNameLst>
                                          <p:attrName>ppt_w</p:attrName>
                                        </p:attrNameLst>
                                      </p:cBhvr>
                                      <p:tavLst>
                                        <p:tav tm="0">
                                          <p:val>
                                            <p:fltVal val="0.000000"/>
                                          </p:val>
                                        </p:tav>
                                        <p:tav tm="100000">
                                          <p:val>
                                            <p:strVal val="#ppt_w"/>
                                          </p:val>
                                        </p:tav>
                                      </p:tavLst>
                                    </p:anim>
                                    <p:anim calcmode="lin" valueType="num">
                                      <p:cBhvr>
                                        <p:cTn id="8" dur="1000" fill="hold"/>
                                        <p:tgtEl>
                                          <p:spTgt spid="46082"/>
                                        </p:tgtEl>
                                        <p:attrNameLst>
                                          <p:attrName>ppt_h</p:attrName>
                                        </p:attrNameLst>
                                      </p:cBhvr>
                                      <p:tavLst>
                                        <p:tav tm="0">
                                          <p:val>
                                            <p:fltVal val="0.000000"/>
                                          </p:val>
                                        </p:tav>
                                        <p:tav tm="100000">
                                          <p:val>
                                            <p:strVal val="#ppt_h"/>
                                          </p:val>
                                        </p:tav>
                                      </p:tavLst>
                                    </p:anim>
                                    <p:anim calcmode="lin" valueType="num">
                                      <p:cBhvr>
                                        <p:cTn id="9" dur="1000" fill="hold"/>
                                        <p:tgtEl>
                                          <p:spTgt spid="4608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6082"/>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12" presetClass="entr" presetSubtype="4" fill="hold" nodeType="afterEffect">
                                  <p:stCondLst>
                                    <p:cond delay="0"/>
                                  </p:stCondLst>
                                  <p:childTnLst>
                                    <p:set>
                                      <p:cBhvr>
                                        <p:cTn id="13" dur="1" fill="hold">
                                          <p:stCondLst>
                                            <p:cond delay="0"/>
                                          </p:stCondLst>
                                        </p:cTn>
                                        <p:tgtEl>
                                          <p:spTgt spid="46094"/>
                                        </p:tgtEl>
                                        <p:attrNameLst>
                                          <p:attrName>style.visibility</p:attrName>
                                        </p:attrNameLst>
                                      </p:cBhvr>
                                      <p:to>
                                        <p:strVal val="visible"/>
                                      </p:to>
                                    </p:set>
                                    <p:anim calcmode="lin" valueType="num">
                                      <p:cBhvr additive="base">
                                        <p:cTn id="14" dur="500"/>
                                        <p:tgtEl>
                                          <p:spTgt spid="46094"/>
                                        </p:tgtEl>
                                        <p:attrNameLst>
                                          <p:attrName>ppt_y</p:attrName>
                                        </p:attrNameLst>
                                      </p:cBhvr>
                                      <p:tavLst>
                                        <p:tav tm="0">
                                          <p:val>
                                            <p:strVal val="#ppt_y+#ppt_h*1.125000"/>
                                          </p:val>
                                        </p:tav>
                                        <p:tav tm="100000">
                                          <p:val>
                                            <p:strVal val="#ppt_y"/>
                                          </p:val>
                                        </p:tav>
                                      </p:tavLst>
                                    </p:anim>
                                    <p:animEffect transition="in" filter="wipe(up)">
                                      <p:cBhvr>
                                        <p:cTn id="15" dur="500"/>
                                        <p:tgtEl>
                                          <p:spTgt spid="46094"/>
                                        </p:tgtEl>
                                      </p:cBhvr>
                                    </p:animEffect>
                                  </p:childTnLst>
                                </p:cTn>
                              </p:par>
                              <p:par>
                                <p:cTn id="16" presetID="6" presetClass="entr" presetSubtype="32" fill="hold" grpId="0" nodeType="withEffect">
                                  <p:stCondLst>
                                    <p:cond delay="200"/>
                                  </p:stCondLst>
                                  <p:childTnLst>
                                    <p:set>
                                      <p:cBhvr>
                                        <p:cTn id="17" dur="1" fill="hold">
                                          <p:stCondLst>
                                            <p:cond delay="0"/>
                                          </p:stCondLst>
                                        </p:cTn>
                                        <p:tgtEl>
                                          <p:spTgt spid="46093"/>
                                        </p:tgtEl>
                                        <p:attrNameLst>
                                          <p:attrName>style.visibility</p:attrName>
                                        </p:attrNameLst>
                                      </p:cBhvr>
                                      <p:to>
                                        <p:strVal val="visible"/>
                                      </p:to>
                                    </p:set>
                                    <p:animEffect transition="in" filter="circle(out)">
                                      <p:cBhvr>
                                        <p:cTn id="18" dur="300"/>
                                        <p:tgtEl>
                                          <p:spTgt spid="46093"/>
                                        </p:tgtEl>
                                      </p:cBhvr>
                                    </p:animEffect>
                                  </p:childTnLst>
                                </p:cTn>
                              </p:par>
                            </p:childTnLst>
                          </p:cTn>
                        </p:par>
                        <p:par>
                          <p:cTn id="19" fill="hold">
                            <p:stCondLst>
                              <p:cond delay="1500"/>
                            </p:stCondLst>
                            <p:childTnLst>
                              <p:par>
                                <p:cTn id="20" presetID="2" presetClass="entr" presetSubtype="2" decel="57500" fill="hold" nodeType="afterEffect">
                                  <p:stCondLst>
                                    <p:cond delay="0"/>
                                  </p:stCondLst>
                                  <p:childTnLst>
                                    <p:set>
                                      <p:cBhvr>
                                        <p:cTn id="21" dur="1" fill="hold">
                                          <p:stCondLst>
                                            <p:cond delay="0"/>
                                          </p:stCondLst>
                                        </p:cTn>
                                        <p:tgtEl>
                                          <p:spTgt spid="46099"/>
                                        </p:tgtEl>
                                        <p:attrNameLst>
                                          <p:attrName>style.visibility</p:attrName>
                                        </p:attrNameLst>
                                      </p:cBhvr>
                                      <p:to>
                                        <p:strVal val="visible"/>
                                      </p:to>
                                    </p:set>
                                    <p:anim calcmode="lin" valueType="num">
                                      <p:cBhvr additive="base">
                                        <p:cTn id="22" dur="400" fill="hold"/>
                                        <p:tgtEl>
                                          <p:spTgt spid="46099"/>
                                        </p:tgtEl>
                                        <p:attrNameLst>
                                          <p:attrName>ppt_x</p:attrName>
                                        </p:attrNameLst>
                                      </p:cBhvr>
                                      <p:tavLst>
                                        <p:tav tm="0">
                                          <p:val>
                                            <p:strVal val="1+#ppt_w/2"/>
                                          </p:val>
                                        </p:tav>
                                        <p:tav tm="100000">
                                          <p:val>
                                            <p:strVal val="#ppt_x"/>
                                          </p:val>
                                        </p:tav>
                                      </p:tavLst>
                                    </p:anim>
                                    <p:anim calcmode="lin" valueType="num">
                                      <p:cBhvr additive="base">
                                        <p:cTn id="23" dur="400" fill="hold"/>
                                        <p:tgtEl>
                                          <p:spTgt spid="46099"/>
                                        </p:tgtEl>
                                        <p:attrNameLst>
                                          <p:attrName>ppt_y</p:attrName>
                                        </p:attrNameLst>
                                      </p:cBhvr>
                                      <p:tavLst>
                                        <p:tav tm="0">
                                          <p:val>
                                            <p:strVal val="#ppt_y"/>
                                          </p:val>
                                        </p:tav>
                                        <p:tav tm="100000">
                                          <p:val>
                                            <p:strVal val="#ppt_y"/>
                                          </p:val>
                                        </p:tav>
                                      </p:tavLst>
                                    </p:anim>
                                  </p:childTnLst>
                                </p:cTn>
                              </p:par>
                              <p:par>
                                <p:cTn id="24" presetID="2" presetClass="entr" presetSubtype="2" decel="57500" fill="hold" nodeType="withEffect">
                                  <p:stCondLst>
                                    <p:cond delay="200"/>
                                  </p:stCondLst>
                                  <p:childTnLst>
                                    <p:set>
                                      <p:cBhvr>
                                        <p:cTn id="25" dur="1" fill="hold">
                                          <p:stCondLst>
                                            <p:cond delay="0"/>
                                          </p:stCondLst>
                                        </p:cTn>
                                        <p:tgtEl>
                                          <p:spTgt spid="46106"/>
                                        </p:tgtEl>
                                        <p:attrNameLst>
                                          <p:attrName>style.visibility</p:attrName>
                                        </p:attrNameLst>
                                      </p:cBhvr>
                                      <p:to>
                                        <p:strVal val="visible"/>
                                      </p:to>
                                    </p:set>
                                    <p:anim calcmode="lin" valueType="num">
                                      <p:cBhvr additive="base">
                                        <p:cTn id="26" dur="400" fill="hold"/>
                                        <p:tgtEl>
                                          <p:spTgt spid="46106"/>
                                        </p:tgtEl>
                                        <p:attrNameLst>
                                          <p:attrName>ppt_x</p:attrName>
                                        </p:attrNameLst>
                                      </p:cBhvr>
                                      <p:tavLst>
                                        <p:tav tm="0">
                                          <p:val>
                                            <p:strVal val="1+#ppt_w/2"/>
                                          </p:val>
                                        </p:tav>
                                        <p:tav tm="100000">
                                          <p:val>
                                            <p:strVal val="#ppt_x"/>
                                          </p:val>
                                        </p:tav>
                                      </p:tavLst>
                                    </p:anim>
                                    <p:anim calcmode="lin" valueType="num">
                                      <p:cBhvr additive="base">
                                        <p:cTn id="27" dur="400" fill="hold"/>
                                        <p:tgtEl>
                                          <p:spTgt spid="46106"/>
                                        </p:tgtEl>
                                        <p:attrNameLst>
                                          <p:attrName>ppt_y</p:attrName>
                                        </p:attrNameLst>
                                      </p:cBhvr>
                                      <p:tavLst>
                                        <p:tav tm="0">
                                          <p:val>
                                            <p:strVal val="#ppt_y"/>
                                          </p:val>
                                        </p:tav>
                                        <p:tav tm="100000">
                                          <p:val>
                                            <p:strVal val="#ppt_y"/>
                                          </p:val>
                                        </p:tav>
                                      </p:tavLst>
                                    </p:anim>
                                  </p:childTnLst>
                                </p:cTn>
                              </p:par>
                              <p:par>
                                <p:cTn id="28" presetID="2" presetClass="entr" presetSubtype="2" decel="57500" fill="hold" nodeType="withEffect">
                                  <p:stCondLst>
                                    <p:cond delay="400"/>
                                  </p:stCondLst>
                                  <p:childTnLst>
                                    <p:set>
                                      <p:cBhvr>
                                        <p:cTn id="29" dur="1" fill="hold">
                                          <p:stCondLst>
                                            <p:cond delay="0"/>
                                          </p:stCondLst>
                                        </p:cTn>
                                        <p:tgtEl>
                                          <p:spTgt spid="46113"/>
                                        </p:tgtEl>
                                        <p:attrNameLst>
                                          <p:attrName>style.visibility</p:attrName>
                                        </p:attrNameLst>
                                      </p:cBhvr>
                                      <p:to>
                                        <p:strVal val="visible"/>
                                      </p:to>
                                    </p:set>
                                    <p:anim calcmode="lin" valueType="num">
                                      <p:cBhvr additive="base">
                                        <p:cTn id="30" dur="400" fill="hold"/>
                                        <p:tgtEl>
                                          <p:spTgt spid="46113"/>
                                        </p:tgtEl>
                                        <p:attrNameLst>
                                          <p:attrName>ppt_x</p:attrName>
                                        </p:attrNameLst>
                                      </p:cBhvr>
                                      <p:tavLst>
                                        <p:tav tm="0">
                                          <p:val>
                                            <p:strVal val="1+#ppt_w/2"/>
                                          </p:val>
                                        </p:tav>
                                        <p:tav tm="100000">
                                          <p:val>
                                            <p:strVal val="#ppt_x"/>
                                          </p:val>
                                        </p:tav>
                                      </p:tavLst>
                                    </p:anim>
                                    <p:anim calcmode="lin" valueType="num">
                                      <p:cBhvr additive="base">
                                        <p:cTn id="31" dur="400" fill="hold"/>
                                        <p:tgtEl>
                                          <p:spTgt spid="46113"/>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decel="57500" fill="hold" nodeType="afterEffect">
                                  <p:stCondLst>
                                    <p:cond delay="0"/>
                                  </p:stCondLst>
                                  <p:childTnLst>
                                    <p:set>
                                      <p:cBhvr>
                                        <p:cTn id="34" dur="1" fill="hold">
                                          <p:stCondLst>
                                            <p:cond delay="0"/>
                                          </p:stCondLst>
                                        </p:cTn>
                                        <p:tgtEl>
                                          <p:spTgt spid="46120"/>
                                        </p:tgtEl>
                                        <p:attrNameLst>
                                          <p:attrName>style.visibility</p:attrName>
                                        </p:attrNameLst>
                                      </p:cBhvr>
                                      <p:to>
                                        <p:strVal val="visible"/>
                                      </p:to>
                                    </p:set>
                                    <p:anim calcmode="lin" valueType="num">
                                      <p:cBhvr additive="base">
                                        <p:cTn id="35" dur="400" fill="hold"/>
                                        <p:tgtEl>
                                          <p:spTgt spid="46120"/>
                                        </p:tgtEl>
                                        <p:attrNameLst>
                                          <p:attrName>ppt_x</p:attrName>
                                        </p:attrNameLst>
                                      </p:cBhvr>
                                      <p:tavLst>
                                        <p:tav tm="0">
                                          <p:val>
                                            <p:strVal val="1+#ppt_w/2"/>
                                          </p:val>
                                        </p:tav>
                                        <p:tav tm="100000">
                                          <p:val>
                                            <p:strVal val="#ppt_x"/>
                                          </p:val>
                                        </p:tav>
                                      </p:tavLst>
                                    </p:anim>
                                    <p:anim calcmode="lin" valueType="num">
                                      <p:cBhvr additive="base">
                                        <p:cTn id="36" dur="400" fill="hold"/>
                                        <p:tgtEl>
                                          <p:spTgt spid="46120"/>
                                        </p:tgtEl>
                                        <p:attrNameLst>
                                          <p:attrName>ppt_y</p:attrName>
                                        </p:attrNameLst>
                                      </p:cBhvr>
                                      <p:tavLst>
                                        <p:tav tm="0">
                                          <p:val>
                                            <p:strVal val="#ppt_y"/>
                                          </p:val>
                                        </p:tav>
                                        <p:tav tm="100000">
                                          <p:val>
                                            <p:strVal val="#ppt_y"/>
                                          </p:val>
                                        </p:tav>
                                      </p:tavLst>
                                    </p:anim>
                                  </p:childTnLst>
                                </p:cTn>
                              </p:par>
                              <p:par>
                                <p:cTn id="37" presetID="2" presetClass="entr" presetSubtype="2" decel="57500" fill="hold" nodeType="withEffect">
                                  <p:stCondLst>
                                    <p:cond delay="200"/>
                                  </p:stCondLst>
                                  <p:childTnLst>
                                    <p:set>
                                      <p:cBhvr>
                                        <p:cTn id="38" dur="1" fill="hold">
                                          <p:stCondLst>
                                            <p:cond delay="0"/>
                                          </p:stCondLst>
                                        </p:cTn>
                                        <p:tgtEl>
                                          <p:spTgt spid="46127"/>
                                        </p:tgtEl>
                                        <p:attrNameLst>
                                          <p:attrName>style.visibility</p:attrName>
                                        </p:attrNameLst>
                                      </p:cBhvr>
                                      <p:to>
                                        <p:strVal val="visible"/>
                                      </p:to>
                                    </p:set>
                                    <p:anim calcmode="lin" valueType="num">
                                      <p:cBhvr additive="base">
                                        <p:cTn id="39" dur="400" fill="hold"/>
                                        <p:tgtEl>
                                          <p:spTgt spid="46127"/>
                                        </p:tgtEl>
                                        <p:attrNameLst>
                                          <p:attrName>ppt_x</p:attrName>
                                        </p:attrNameLst>
                                      </p:cBhvr>
                                      <p:tavLst>
                                        <p:tav tm="0">
                                          <p:val>
                                            <p:strVal val="1+#ppt_w/2"/>
                                          </p:val>
                                        </p:tav>
                                        <p:tav tm="100000">
                                          <p:val>
                                            <p:strVal val="#ppt_x"/>
                                          </p:val>
                                        </p:tav>
                                      </p:tavLst>
                                    </p:anim>
                                    <p:anim calcmode="lin" valueType="num">
                                      <p:cBhvr additive="base">
                                        <p:cTn id="40" dur="400" fill="hold"/>
                                        <p:tgtEl>
                                          <p:spTgt spid="46127"/>
                                        </p:tgtEl>
                                        <p:attrNameLst>
                                          <p:attrName>ppt_y</p:attrName>
                                        </p:attrNameLst>
                                      </p:cBhvr>
                                      <p:tavLst>
                                        <p:tav tm="0">
                                          <p:val>
                                            <p:strVal val="#ppt_y"/>
                                          </p:val>
                                        </p:tav>
                                        <p:tav tm="100000">
                                          <p:val>
                                            <p:strVal val="#ppt_y"/>
                                          </p:val>
                                        </p:tav>
                                      </p:tavLst>
                                    </p:anim>
                                  </p:childTnLst>
                                </p:cTn>
                              </p:par>
                              <p:par>
                                <p:cTn id="41" presetID="2" presetClass="entr" presetSubtype="2" decel="57500" fill="hold" nodeType="withEffect">
                                  <p:stCondLst>
                                    <p:cond delay="400"/>
                                  </p:stCondLst>
                                  <p:childTnLst>
                                    <p:set>
                                      <p:cBhvr>
                                        <p:cTn id="42" dur="1" fill="hold">
                                          <p:stCondLst>
                                            <p:cond delay="0"/>
                                          </p:stCondLst>
                                        </p:cTn>
                                        <p:tgtEl>
                                          <p:spTgt spid="46134"/>
                                        </p:tgtEl>
                                        <p:attrNameLst>
                                          <p:attrName>style.visibility</p:attrName>
                                        </p:attrNameLst>
                                      </p:cBhvr>
                                      <p:to>
                                        <p:strVal val="visible"/>
                                      </p:to>
                                    </p:set>
                                    <p:anim calcmode="lin" valueType="num">
                                      <p:cBhvr additive="base">
                                        <p:cTn id="43" dur="400" fill="hold"/>
                                        <p:tgtEl>
                                          <p:spTgt spid="46134"/>
                                        </p:tgtEl>
                                        <p:attrNameLst>
                                          <p:attrName>ppt_x</p:attrName>
                                        </p:attrNameLst>
                                      </p:cBhvr>
                                      <p:tavLst>
                                        <p:tav tm="0">
                                          <p:val>
                                            <p:strVal val="1+#ppt_w/2"/>
                                          </p:val>
                                        </p:tav>
                                        <p:tav tm="100000">
                                          <p:val>
                                            <p:strVal val="#ppt_x"/>
                                          </p:val>
                                        </p:tav>
                                      </p:tavLst>
                                    </p:anim>
                                    <p:anim calcmode="lin" valueType="num">
                                      <p:cBhvr additive="base">
                                        <p:cTn id="44" dur="400" fill="hold"/>
                                        <p:tgtEl>
                                          <p:spTgt spid="46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7106" name="TextBox 7"/>
          <p:cNvSpPr txBox="1"/>
          <p:nvPr/>
        </p:nvSpPr>
        <p:spPr>
          <a:xfrm>
            <a:off x="-396875" y="2184400"/>
            <a:ext cx="5624513" cy="892175"/>
          </a:xfrm>
          <a:prstGeom prst="rect">
            <a:avLst/>
          </a:prstGeom>
          <a:noFill/>
          <a:ln w="9525">
            <a:noFill/>
          </a:ln>
          <a:effectLst>
            <a:outerShdw dist="25401" dir="2699999" algn="ctr" rotWithShape="0">
              <a:srgbClr val="000000">
                <a:alpha val="39000"/>
              </a:srgbClr>
            </a:outerShdw>
          </a:effectLst>
        </p:spPr>
        <p:txBody>
          <a:bodyPr anchor="t">
            <a:spAutoFit/>
          </a:bodyPr>
          <a:p>
            <a:pPr algn="r">
              <a:lnSpc>
                <a:spcPts val="3000"/>
              </a:lnSpc>
            </a:pPr>
            <a:r>
              <a:rPr lang="en-US" altLang="zh-CN" sz="4000" b="1" dirty="0">
                <a:solidFill>
                  <a:schemeClr val="bg1"/>
                </a:solidFill>
                <a:latin typeface="Modern No. 20" panose="02070704070505020303" pitchFamily="18" charset="0"/>
                <a:ea typeface="微软雅黑" panose="020B0503020204020204" pitchFamily="34" charset="-122"/>
              </a:rPr>
              <a:t>Thank</a:t>
            </a:r>
            <a:endParaRPr lang="en-US" altLang="zh-CN" sz="4000" b="1" dirty="0">
              <a:solidFill>
                <a:schemeClr val="bg1"/>
              </a:solidFill>
              <a:latin typeface="Modern No. 20" panose="02070704070505020303" pitchFamily="18" charset="0"/>
              <a:ea typeface="微软雅黑" panose="020B0503020204020204" pitchFamily="34" charset="-122"/>
            </a:endParaRPr>
          </a:p>
          <a:p>
            <a:pPr algn="r">
              <a:lnSpc>
                <a:spcPts val="3000"/>
              </a:lnSpc>
            </a:pPr>
            <a:r>
              <a:rPr lang="en-US" altLang="zh-CN" sz="2400" b="1" dirty="0">
                <a:solidFill>
                  <a:schemeClr val="bg1"/>
                </a:solidFill>
                <a:latin typeface="Modern No. 20" panose="02070704070505020303" pitchFamily="18" charset="0"/>
                <a:ea typeface="微软雅黑" panose="020B0503020204020204" pitchFamily="34" charset="-122"/>
              </a:rPr>
              <a:t> YOU  FOR  LISTENING</a:t>
            </a:r>
            <a:endParaRPr lang="en-US" altLang="zh-CN" sz="2400" b="1" dirty="0">
              <a:solidFill>
                <a:schemeClr val="bg1"/>
              </a:solidFill>
              <a:latin typeface="Modern No. 20" panose="02070704070505020303" pitchFamily="18" charset="0"/>
              <a:ea typeface="微软雅黑" panose="020B0503020204020204" pitchFamily="34" charset="-122"/>
            </a:endParaRPr>
          </a:p>
        </p:txBody>
      </p:sp>
      <p:grpSp>
        <p:nvGrpSpPr>
          <p:cNvPr id="47107" name="组合 8"/>
          <p:cNvGrpSpPr/>
          <p:nvPr/>
        </p:nvGrpSpPr>
        <p:grpSpPr>
          <a:xfrm>
            <a:off x="2303463" y="3025775"/>
            <a:ext cx="2844800" cy="338138"/>
            <a:chOff x="0" y="0"/>
            <a:chExt cx="2844049" cy="338554"/>
          </a:xfrm>
        </p:grpSpPr>
        <p:sp>
          <p:nvSpPr>
            <p:cNvPr id="51204" name="矩形 9"/>
            <p:cNvSpPr/>
            <p:nvPr/>
          </p:nvSpPr>
          <p:spPr>
            <a:xfrm>
              <a:off x="0" y="0"/>
              <a:ext cx="2844049" cy="338554"/>
            </a:xfrm>
            <a:prstGeom prst="rect">
              <a:avLst/>
            </a:prstGeom>
            <a:solidFill>
              <a:srgbClr val="003860"/>
            </a:solidFill>
            <a:ln w="9525">
              <a:noFill/>
            </a:ln>
          </p:spPr>
          <p:txBody>
            <a:bodyPr anchor="ctr"/>
            <a:p>
              <a:pPr algn="ctr"/>
              <a:endParaRPr lang="zh-CN" altLang="en-US" dirty="0">
                <a:solidFill>
                  <a:srgbClr val="262626"/>
                </a:solidFill>
                <a:latin typeface="Calibri" panose="020F0502020204030204" pitchFamily="34" charset="0"/>
                <a:ea typeface="宋体" panose="02010600030101010101" pitchFamily="2" charset="-122"/>
              </a:endParaRPr>
            </a:p>
          </p:txBody>
        </p:sp>
        <p:sp>
          <p:nvSpPr>
            <p:cNvPr id="51205" name="矩形 7"/>
            <p:cNvSpPr/>
            <p:nvPr/>
          </p:nvSpPr>
          <p:spPr>
            <a:xfrm>
              <a:off x="1" y="33099"/>
              <a:ext cx="2844048" cy="276999"/>
            </a:xfrm>
            <a:prstGeom prst="rect">
              <a:avLst/>
            </a:prstGeom>
            <a:noFill/>
            <a:ln w="9525">
              <a:noFill/>
            </a:ln>
          </p:spPr>
          <p:txBody>
            <a:bodyPr wrap="none" anchor="t">
              <a:spAutoFit/>
            </a:bodyPr>
            <a:p>
              <a:r>
                <a:rPr lang="zh-CN" altLang="en-US" sz="1200" dirty="0">
                  <a:solidFill>
                    <a:schemeClr val="bg1"/>
                  </a:solidFill>
                  <a:latin typeface="微软雅黑" panose="020B0503020204020204" pitchFamily="34" charset="-122"/>
                  <a:ea typeface="微软雅黑" panose="020B0503020204020204" pitchFamily="34" charset="-122"/>
                </a:rPr>
                <a:t>电子商务</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城市建设</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总结汇报</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演讲报告</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500" fill="hold"/>
                                        <p:tgtEl>
                                          <p:spTgt spid="47106"/>
                                        </p:tgtEl>
                                        <p:attrNameLst>
                                          <p:attrName>ppt_w</p:attrName>
                                        </p:attrNameLst>
                                      </p:cBhvr>
                                      <p:tavLst>
                                        <p:tav tm="0">
                                          <p:val>
                                            <p:fltVal val="0.000000"/>
                                          </p:val>
                                        </p:tav>
                                        <p:tav tm="100000">
                                          <p:val>
                                            <p:strVal val="#ppt_w"/>
                                          </p:val>
                                        </p:tav>
                                      </p:tavLst>
                                    </p:anim>
                                    <p:anim calcmode="lin" valueType="num">
                                      <p:cBhvr>
                                        <p:cTn id="8" dur="500" fill="hold"/>
                                        <p:tgtEl>
                                          <p:spTgt spid="47106"/>
                                        </p:tgtEl>
                                        <p:attrNameLst>
                                          <p:attrName>ppt_h</p:attrName>
                                        </p:attrNameLst>
                                      </p:cBhvr>
                                      <p:tavLst>
                                        <p:tav tm="0">
                                          <p:val>
                                            <p:fltVal val="0.000000"/>
                                          </p:val>
                                        </p:tav>
                                        <p:tav tm="100000">
                                          <p:val>
                                            <p:strVal val="#ppt_h"/>
                                          </p:val>
                                        </p:tav>
                                      </p:tavLst>
                                    </p:anim>
                                    <p:animEffect transition="in" filter="fade">
                                      <p:cBhvr>
                                        <p:cTn id="9" dur="500"/>
                                        <p:tgtEl>
                                          <p:spTgt spid="47106"/>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7107"/>
                                        </p:tgtEl>
                                        <p:attrNameLst>
                                          <p:attrName>style.visibility</p:attrName>
                                        </p:attrNameLst>
                                      </p:cBhvr>
                                      <p:to>
                                        <p:strVal val="visible"/>
                                      </p:to>
                                    </p:set>
                                    <p:anim calcmode="lin" valueType="num">
                                      <p:cBhvr additive="base">
                                        <p:cTn id="13" dur="500" fill="hold"/>
                                        <p:tgtEl>
                                          <p:spTgt spid="47107"/>
                                        </p:tgtEl>
                                        <p:attrNameLst>
                                          <p:attrName>ppt_x</p:attrName>
                                        </p:attrNameLst>
                                      </p:cBhvr>
                                      <p:tavLst>
                                        <p:tav tm="0">
                                          <p:val>
                                            <p:strVal val="0-#ppt_w/2"/>
                                          </p:val>
                                        </p:tav>
                                        <p:tav tm="100000">
                                          <p:val>
                                            <p:strVal val="#ppt_x"/>
                                          </p:val>
                                        </p:tav>
                                      </p:tavLst>
                                    </p:anim>
                                    <p:anim calcmode="lin" valueType="num">
                                      <p:cBhvr additive="base">
                                        <p:cTn id="14"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5602" name="圆角矩形 10"/>
          <p:cNvSpPr/>
          <p:nvPr/>
        </p:nvSpPr>
        <p:spPr>
          <a:xfrm>
            <a:off x="1098550" y="1127125"/>
            <a:ext cx="5589588" cy="3035300"/>
          </a:xfrm>
          <a:prstGeom prst="roundRect">
            <a:avLst>
              <a:gd name="adj" fmla="val 2759"/>
            </a:avLst>
          </a:prstGeom>
          <a:solidFill>
            <a:schemeClr val="bg1">
              <a:alpha val="30980"/>
            </a:schemeClr>
          </a:solidFill>
          <a:ln w="1270" cap="flat" cmpd="sng">
            <a:solidFill>
              <a:schemeClr val="tx1"/>
            </a:solidFill>
            <a:prstDash val="solid"/>
            <a:round/>
            <a:headEnd type="none" w="med" len="med"/>
            <a:tailEnd type="none" w="med" len="med"/>
          </a:ln>
          <a:effectLst>
            <a:outerShdw dist="25401"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nvGrpSpPr>
          <p:cNvPr id="25603" name="组合 11"/>
          <p:cNvGrpSpPr/>
          <p:nvPr/>
        </p:nvGrpSpPr>
        <p:grpSpPr>
          <a:xfrm flipH="1">
            <a:off x="6583363" y="1058863"/>
            <a:ext cx="946150" cy="1054100"/>
            <a:chOff x="0" y="0"/>
            <a:chExt cx="947188" cy="1052975"/>
          </a:xfrm>
        </p:grpSpPr>
        <p:grpSp>
          <p:nvGrpSpPr>
            <p:cNvPr id="29700" name="组合 13"/>
            <p:cNvGrpSpPr/>
            <p:nvPr/>
          </p:nvGrpSpPr>
          <p:grpSpPr>
            <a:xfrm>
              <a:off x="137207" y="0"/>
              <a:ext cx="809981" cy="1052975"/>
              <a:chOff x="0" y="0"/>
              <a:chExt cx="720080" cy="936104"/>
            </a:xfrm>
          </p:grpSpPr>
          <p:grpSp>
            <p:nvGrpSpPr>
              <p:cNvPr id="29701" name="组合 15"/>
              <p:cNvGrpSpPr/>
              <p:nvPr/>
            </p:nvGrpSpPr>
            <p:grpSpPr>
              <a:xfrm>
                <a:off x="0" y="0"/>
                <a:ext cx="576064" cy="936104"/>
                <a:chOff x="0" y="0"/>
                <a:chExt cx="576064" cy="936104"/>
              </a:xfrm>
            </p:grpSpPr>
            <p:sp>
              <p:nvSpPr>
                <p:cNvPr id="29702" name="圆角矩形 19"/>
                <p:cNvSpPr/>
                <p:nvPr/>
              </p:nvSpPr>
              <p:spPr>
                <a:xfrm>
                  <a:off x="0" y="0"/>
                  <a:ext cx="576064" cy="936104"/>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9703" name="圆角矩形 10"/>
                <p:cNvSpPr/>
                <p:nvPr/>
              </p:nvSpPr>
              <p:spPr>
                <a:xfrm>
                  <a:off x="13321" y="9525"/>
                  <a:ext cx="540517" cy="849176"/>
                </a:xfrm>
                <a:custGeom>
                  <a:avLst/>
                  <a:gdLst/>
                  <a:ahLst/>
                  <a:cxnLst>
                    <a:cxn ang="0">
                      <a:pos x="87168" y="0"/>
                    </a:cxn>
                    <a:cxn ang="0">
                      <a:pos x="435829" y="0"/>
                    </a:cxn>
                    <a:cxn ang="0">
                      <a:pos x="515019" y="56798"/>
                    </a:cxn>
                    <a:cxn ang="0">
                      <a:pos x="1665" y="849176"/>
                    </a:cxn>
                    <a:cxn ang="0">
                      <a:pos x="0" y="840091"/>
                    </a:cxn>
                    <a:cxn ang="0">
                      <a:pos x="0" y="96013"/>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29704" name="图片 16"/>
              <p:cNvPicPr>
                <a:picLocks noChangeAspect="1"/>
              </p:cNvPicPr>
              <p:nvPr/>
            </p:nvPicPr>
            <p:blipFill>
              <a:blip r:embed="rId2"/>
              <a:stretch>
                <a:fillRect/>
              </a:stretch>
            </p:blipFill>
            <p:spPr>
              <a:xfrm flipH="1">
                <a:off x="401133" y="144017"/>
                <a:ext cx="318947" cy="123230"/>
              </a:xfrm>
              <a:prstGeom prst="rect">
                <a:avLst/>
              </a:prstGeom>
              <a:noFill/>
              <a:ln w="9525">
                <a:noFill/>
              </a:ln>
            </p:spPr>
          </p:pic>
          <p:pic>
            <p:nvPicPr>
              <p:cNvPr id="29705" name="图片 17"/>
              <p:cNvPicPr>
                <a:picLocks noChangeAspect="1"/>
              </p:cNvPicPr>
              <p:nvPr/>
            </p:nvPicPr>
            <p:blipFill>
              <a:blip r:embed="rId2"/>
              <a:stretch>
                <a:fillRect/>
              </a:stretch>
            </p:blipFill>
            <p:spPr>
              <a:xfrm flipH="1">
                <a:off x="401133" y="396045"/>
                <a:ext cx="318947" cy="123230"/>
              </a:xfrm>
              <a:prstGeom prst="rect">
                <a:avLst/>
              </a:prstGeom>
              <a:noFill/>
              <a:ln w="9525">
                <a:noFill/>
              </a:ln>
            </p:spPr>
          </p:pic>
          <p:pic>
            <p:nvPicPr>
              <p:cNvPr id="29706" name="图片 18"/>
              <p:cNvPicPr>
                <a:picLocks noChangeAspect="1"/>
              </p:cNvPicPr>
              <p:nvPr/>
            </p:nvPicPr>
            <p:blipFill>
              <a:blip r:embed="rId2"/>
              <a:stretch>
                <a:fillRect/>
              </a:stretch>
            </p:blipFill>
            <p:spPr>
              <a:xfrm flipH="1">
                <a:off x="401133" y="648072"/>
                <a:ext cx="318947" cy="123230"/>
              </a:xfrm>
              <a:prstGeom prst="rect">
                <a:avLst/>
              </a:prstGeom>
              <a:noFill/>
              <a:ln w="9525">
                <a:noFill/>
              </a:ln>
            </p:spPr>
          </p:pic>
        </p:grpSp>
        <p:sp>
          <p:nvSpPr>
            <p:cNvPr id="29707" name="矩形 2"/>
            <p:cNvSpPr/>
            <p:nvPr/>
          </p:nvSpPr>
          <p:spPr>
            <a:xfrm>
              <a:off x="0" y="66934"/>
              <a:ext cx="792088" cy="892552"/>
            </a:xfrm>
            <a:prstGeom prst="rect">
              <a:avLst/>
            </a:prstGeom>
            <a:noFill/>
            <a:ln w="9525">
              <a:noFill/>
            </a:ln>
            <a:effectLst>
              <a:outerShdw dist="25401" dir="2699999" algn="ctr" rotWithShape="0">
                <a:srgbClr val="000000">
                  <a:alpha val="39000"/>
                </a:srgbClr>
              </a:outerShdw>
            </a:effectLst>
          </p:spPr>
          <p:txBody>
            <a:bodyPr anchor="t">
              <a:spAutoFit/>
            </a:bodyPr>
            <a:p>
              <a:pPr algn="ctr"/>
              <a:r>
                <a:rPr lang="zh-CN" altLang="en-US" sz="2600" b="1" dirty="0">
                  <a:solidFill>
                    <a:schemeClr val="bg1"/>
                  </a:solidFill>
                  <a:latin typeface="微软雅黑" panose="020B0503020204020204" pitchFamily="34" charset="-122"/>
                  <a:ea typeface="微软雅黑" panose="020B0503020204020204" pitchFamily="34" charset="-122"/>
                </a:rPr>
                <a:t>目录</a:t>
              </a:r>
              <a:endParaRPr lang="en-US" altLang="zh-CN" sz="2600" b="1" dirty="0">
                <a:solidFill>
                  <a:schemeClr val="bg1"/>
                </a:solidFill>
                <a:latin typeface="微软雅黑" panose="020B0503020204020204" pitchFamily="34" charset="-122"/>
                <a:ea typeface="微软雅黑" panose="020B0503020204020204" pitchFamily="34" charset="-122"/>
              </a:endParaRPr>
            </a:p>
          </p:txBody>
        </p:sp>
      </p:grpSp>
      <p:sp>
        <p:nvSpPr>
          <p:cNvPr id="25612" name="TextBox 12"/>
          <p:cNvSpPr txBox="1"/>
          <p:nvPr/>
        </p:nvSpPr>
        <p:spPr>
          <a:xfrm>
            <a:off x="1258888" y="1308100"/>
            <a:ext cx="1428750" cy="461963"/>
          </a:xfrm>
          <a:prstGeom prst="rect">
            <a:avLst/>
          </a:prstGeom>
          <a:noFill/>
          <a:ln w="9525">
            <a:noFill/>
          </a:ln>
        </p:spPr>
        <p:txBody>
          <a:bodyPr wrap="none" anchor="t">
            <a:spAutoFit/>
          </a:bodyPr>
          <a:p>
            <a:r>
              <a:rPr lang="en-US" altLang="zh-CN" sz="2400" dirty="0">
                <a:latin typeface="Impact" panose="020B0806030902050204" pitchFamily="34" charset="0"/>
                <a:ea typeface="方正超粗黑简体" panose="03000509000000000000" pitchFamily="65" charset="-122"/>
              </a:rPr>
              <a:t>CONTENTS</a:t>
            </a:r>
            <a:endParaRPr lang="en-US" altLang="zh-CN" sz="2400" dirty="0">
              <a:latin typeface="Impact" panose="020B0806030902050204" pitchFamily="34" charset="0"/>
              <a:ea typeface="方正超粗黑简体" panose="03000509000000000000" pitchFamily="65" charset="-122"/>
            </a:endParaRPr>
          </a:p>
        </p:txBody>
      </p:sp>
      <p:grpSp>
        <p:nvGrpSpPr>
          <p:cNvPr id="25613" name="组合 22"/>
          <p:cNvGrpSpPr/>
          <p:nvPr/>
        </p:nvGrpSpPr>
        <p:grpSpPr>
          <a:xfrm>
            <a:off x="2033588" y="1914525"/>
            <a:ext cx="477837" cy="431800"/>
            <a:chOff x="0" y="0"/>
            <a:chExt cx="478842" cy="432036"/>
          </a:xfrm>
        </p:grpSpPr>
        <p:grpSp>
          <p:nvGrpSpPr>
            <p:cNvPr id="29710" name="组合 23"/>
            <p:cNvGrpSpPr/>
            <p:nvPr/>
          </p:nvGrpSpPr>
          <p:grpSpPr>
            <a:xfrm>
              <a:off x="0" y="0"/>
              <a:ext cx="478842" cy="432036"/>
              <a:chOff x="0" y="0"/>
              <a:chExt cx="432036" cy="360030"/>
            </a:xfrm>
          </p:grpSpPr>
          <p:sp>
            <p:nvSpPr>
              <p:cNvPr id="29711" name="圆角矩形 25"/>
              <p:cNvSpPr/>
              <p:nvPr/>
            </p:nvSpPr>
            <p:spPr>
              <a:xfrm>
                <a:off x="0" y="0"/>
                <a:ext cx="432036" cy="360030"/>
              </a:xfrm>
              <a:prstGeom prst="roundRect">
                <a:avLst>
                  <a:gd name="adj" fmla="val 30079"/>
                </a:avLst>
              </a:prstGeom>
              <a:solidFill>
                <a:schemeClr val="tx2"/>
              </a:solidFill>
              <a:ln w="9525">
                <a:noFill/>
              </a:ln>
              <a:effectLst>
                <a:outerShdw algn="ctr" rotWithShape="0">
                  <a:srgbClr val="000000">
                    <a:alpha val="57999"/>
                  </a:srgbClr>
                </a:outerShdw>
              </a:effectLst>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nvGrpSpPr>
              <p:cNvPr id="29712" name="圆角矩形 9"/>
              <p:cNvGrpSpPr/>
              <p:nvPr/>
            </p:nvGrpSpPr>
            <p:grpSpPr>
              <a:xfrm>
                <a:off x="2693" y="-751"/>
                <a:ext cx="341008" cy="350520"/>
                <a:chOff x="0" y="0"/>
                <a:chExt cx="377952" cy="420624"/>
              </a:xfrm>
            </p:grpSpPr>
            <p:pic>
              <p:nvPicPr>
                <p:cNvPr id="29713" name="圆角矩形 9"/>
                <p:cNvPicPr/>
                <p:nvPr/>
              </p:nvPicPr>
              <p:blipFill>
                <a:blip r:embed="rId3"/>
                <a:stretch>
                  <a:fillRect/>
                </a:stretch>
              </p:blipFill>
              <p:spPr>
                <a:xfrm>
                  <a:off x="0" y="0"/>
                  <a:ext cx="377952" cy="420624"/>
                </a:xfrm>
                <a:prstGeom prst="rect">
                  <a:avLst/>
                </a:prstGeom>
                <a:noFill/>
                <a:ln w="9525">
                  <a:noFill/>
                </a:ln>
              </p:spPr>
            </p:pic>
            <p:sp>
              <p:nvSpPr>
                <p:cNvPr id="29714" name="Text Box 18"/>
                <p:cNvSpPr txBox="1"/>
                <p:nvPr/>
              </p:nvSpPr>
              <p:spPr>
                <a:xfrm>
                  <a:off x="-2985" y="901"/>
                  <a:ext cx="379085" cy="419071"/>
                </a:xfrm>
                <a:prstGeom prst="rect">
                  <a:avLst/>
                </a:prstGeom>
                <a:noFill/>
                <a:ln w="9525">
                  <a:noFill/>
                </a:ln>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grpSp>
        <p:sp>
          <p:nvSpPr>
            <p:cNvPr id="29715" name="标题层"/>
            <p:cNvSpPr txBox="1"/>
            <p:nvPr/>
          </p:nvSpPr>
          <p:spPr>
            <a:xfrm>
              <a:off x="1" y="24869"/>
              <a:ext cx="478840" cy="369332"/>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en-US" altLang="zh-CN" dirty="0">
                  <a:solidFill>
                    <a:srgbClr val="FFFFFF"/>
                  </a:solidFill>
                  <a:latin typeface="Impact" panose="020B0806030902050204" pitchFamily="34" charset="0"/>
                  <a:ea typeface="微软雅黑" panose="020B0503020204020204" pitchFamily="34" charset="-122"/>
                </a:rPr>
                <a:t>01</a:t>
              </a:r>
              <a:endParaRPr lang="zh-CN" altLang="en-US" dirty="0">
                <a:solidFill>
                  <a:srgbClr val="FFFFFF"/>
                </a:solidFill>
                <a:latin typeface="Impact" panose="020B0806030902050204" pitchFamily="34" charset="0"/>
                <a:ea typeface="微软雅黑" panose="020B0503020204020204" pitchFamily="34" charset="-122"/>
              </a:endParaRPr>
            </a:p>
          </p:txBody>
        </p:sp>
      </p:grpSp>
      <p:grpSp>
        <p:nvGrpSpPr>
          <p:cNvPr id="25620" name="组合 27"/>
          <p:cNvGrpSpPr/>
          <p:nvPr/>
        </p:nvGrpSpPr>
        <p:grpSpPr>
          <a:xfrm>
            <a:off x="2700338" y="1960563"/>
            <a:ext cx="3240087" cy="360362"/>
            <a:chOff x="0" y="0"/>
            <a:chExt cx="3240270" cy="360092"/>
          </a:xfrm>
        </p:grpSpPr>
        <p:sp>
          <p:nvSpPr>
            <p:cNvPr id="29717" name="矩形 28"/>
            <p:cNvSpPr/>
            <p:nvPr/>
          </p:nvSpPr>
          <p:spPr>
            <a:xfrm>
              <a:off x="0" y="62"/>
              <a:ext cx="3240270" cy="360030"/>
            </a:xfrm>
            <a:prstGeom prst="rect">
              <a:avLst/>
            </a:prstGeom>
            <a:solidFill>
              <a:schemeClr val="tx2"/>
            </a:solidFill>
            <a:ln w="9525">
              <a:noFill/>
            </a:ln>
            <a:effectLst>
              <a:outerShdw algn="ctr" rotWithShape="0">
                <a:srgbClr val="000000">
                  <a:alpha val="57999"/>
                </a:srgbClr>
              </a:outerShdw>
            </a:effectLst>
          </p:spPr>
          <p:txBody>
            <a:bodyPr anchor="t"/>
            <a:p>
              <a:endParaRPr lang="zh-CN" altLang="en-US" dirty="0">
                <a:solidFill>
                  <a:srgbClr val="000000"/>
                </a:solidFill>
                <a:latin typeface="Calibri" panose="020F0502020204030204" pitchFamily="34" charset="0"/>
                <a:ea typeface="宋体" panose="02010600030101010101" pitchFamily="2" charset="-122"/>
              </a:endParaRPr>
            </a:p>
          </p:txBody>
        </p:sp>
        <p:sp>
          <p:nvSpPr>
            <p:cNvPr id="29718" name="椭圆 14"/>
            <p:cNvSpPr/>
            <p:nvPr/>
          </p:nvSpPr>
          <p:spPr>
            <a:xfrm>
              <a:off x="54093" y="0"/>
              <a:ext cx="3122612" cy="285750"/>
            </a:xfrm>
            <a:custGeom>
              <a:avLst/>
              <a:gdLst/>
              <a:ahLst/>
              <a:cxnLst>
                <a:cxn ang="0">
                  <a:pos x="61608" y="0"/>
                </a:cxn>
                <a:cxn ang="0">
                  <a:pos x="3162474" y="0"/>
                </a:cxn>
                <a:cxn ang="0">
                  <a:pos x="3224081" y="56879"/>
                </a:cxn>
                <a:cxn ang="0">
                  <a:pos x="3224081" y="139494"/>
                </a:cxn>
                <a:cxn ang="0">
                  <a:pos x="1612042" y="283486"/>
                </a:cxn>
                <a:cxn ang="0">
                  <a:pos x="0" y="139494"/>
                </a:cxn>
                <a:cxn ang="0">
                  <a:pos x="0" y="56879"/>
                </a:cxn>
                <a:cxn ang="0">
                  <a:pos x="61608" y="0"/>
                </a:cxn>
              </a:cxnLst>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117"/>
              </a:srgbClr>
            </a:solidFill>
            <a:ln w="9525">
              <a:noFill/>
            </a:ln>
          </p:spPr>
          <p:txBody>
            <a:bodyPr/>
            <a:p>
              <a:endParaRPr lang="zh-CN" altLang="en-US"/>
            </a:p>
          </p:txBody>
        </p:sp>
        <p:sp>
          <p:nvSpPr>
            <p:cNvPr id="29719" name="标题层"/>
            <p:cNvSpPr txBox="1"/>
            <p:nvPr/>
          </p:nvSpPr>
          <p:spPr>
            <a:xfrm>
              <a:off x="0" y="32164"/>
              <a:ext cx="3240269" cy="309563"/>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400" b="1" dirty="0">
                  <a:solidFill>
                    <a:srgbClr val="FFFFFF"/>
                  </a:solidFill>
                  <a:latin typeface="Arial" panose="020B0604020202020204" pitchFamily="34" charset="0"/>
                  <a:ea typeface="微软雅黑" panose="020B0503020204020204" pitchFamily="34" charset="-122"/>
                </a:rPr>
                <a:t>点击此处添加目录标题</a:t>
              </a:r>
              <a:endParaRPr lang="zh-CN" altLang="en-US" sz="1400" b="1" dirty="0">
                <a:solidFill>
                  <a:srgbClr val="FFFFFF"/>
                </a:solidFill>
                <a:latin typeface="Arial" panose="020B0604020202020204" pitchFamily="34" charset="0"/>
                <a:ea typeface="微软雅黑" panose="020B0503020204020204" pitchFamily="34" charset="-122"/>
              </a:endParaRPr>
            </a:p>
          </p:txBody>
        </p:sp>
      </p:grpSp>
      <p:grpSp>
        <p:nvGrpSpPr>
          <p:cNvPr id="25624" name="组合 31"/>
          <p:cNvGrpSpPr/>
          <p:nvPr/>
        </p:nvGrpSpPr>
        <p:grpSpPr>
          <a:xfrm>
            <a:off x="2033588" y="2427288"/>
            <a:ext cx="477837" cy="431800"/>
            <a:chOff x="0" y="0"/>
            <a:chExt cx="478842" cy="432036"/>
          </a:xfrm>
        </p:grpSpPr>
        <p:grpSp>
          <p:nvGrpSpPr>
            <p:cNvPr id="29721" name="组合 32"/>
            <p:cNvGrpSpPr/>
            <p:nvPr/>
          </p:nvGrpSpPr>
          <p:grpSpPr>
            <a:xfrm>
              <a:off x="0" y="0"/>
              <a:ext cx="478842" cy="432036"/>
              <a:chOff x="0" y="0"/>
              <a:chExt cx="432036" cy="360030"/>
            </a:xfrm>
          </p:grpSpPr>
          <p:sp>
            <p:nvSpPr>
              <p:cNvPr id="29722" name="圆角矩形 34"/>
              <p:cNvSpPr/>
              <p:nvPr/>
            </p:nvSpPr>
            <p:spPr>
              <a:xfrm>
                <a:off x="0" y="0"/>
                <a:ext cx="432036" cy="360030"/>
              </a:xfrm>
              <a:prstGeom prst="roundRect">
                <a:avLst>
                  <a:gd name="adj" fmla="val 30079"/>
                </a:avLst>
              </a:prstGeom>
              <a:solidFill>
                <a:schemeClr val="tx2"/>
              </a:solidFill>
              <a:ln w="9525">
                <a:noFill/>
              </a:ln>
              <a:effectLst>
                <a:outerShdw algn="ctr" rotWithShape="0">
                  <a:srgbClr val="000000">
                    <a:alpha val="57999"/>
                  </a:srgbClr>
                </a:outerShdw>
              </a:effectLst>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nvGrpSpPr>
              <p:cNvPr id="29723" name="圆角矩形 9"/>
              <p:cNvGrpSpPr/>
              <p:nvPr/>
            </p:nvGrpSpPr>
            <p:grpSpPr>
              <a:xfrm>
                <a:off x="2693" y="-1272"/>
                <a:ext cx="341008" cy="350520"/>
                <a:chOff x="0" y="0"/>
                <a:chExt cx="377952" cy="420624"/>
              </a:xfrm>
            </p:grpSpPr>
            <p:pic>
              <p:nvPicPr>
                <p:cNvPr id="29724" name="圆角矩形 9"/>
                <p:cNvPicPr/>
                <p:nvPr/>
              </p:nvPicPr>
              <p:blipFill>
                <a:blip r:embed="rId3"/>
                <a:stretch>
                  <a:fillRect/>
                </a:stretch>
              </p:blipFill>
              <p:spPr>
                <a:xfrm>
                  <a:off x="0" y="0"/>
                  <a:ext cx="377952" cy="420624"/>
                </a:xfrm>
                <a:prstGeom prst="rect">
                  <a:avLst/>
                </a:prstGeom>
                <a:noFill/>
                <a:ln w="9525">
                  <a:noFill/>
                </a:ln>
              </p:spPr>
            </p:pic>
            <p:sp>
              <p:nvSpPr>
                <p:cNvPr id="29725" name="Text Box 29"/>
                <p:cNvSpPr txBox="1"/>
                <p:nvPr/>
              </p:nvSpPr>
              <p:spPr>
                <a:xfrm>
                  <a:off x="-2985" y="1526"/>
                  <a:ext cx="379085" cy="419071"/>
                </a:xfrm>
                <a:prstGeom prst="rect">
                  <a:avLst/>
                </a:prstGeom>
                <a:noFill/>
                <a:ln w="9525">
                  <a:noFill/>
                </a:ln>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grpSp>
        <p:sp>
          <p:nvSpPr>
            <p:cNvPr id="29726" name="标题层"/>
            <p:cNvSpPr txBox="1"/>
            <p:nvPr/>
          </p:nvSpPr>
          <p:spPr>
            <a:xfrm>
              <a:off x="0" y="24869"/>
              <a:ext cx="478841" cy="369332"/>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en-US" altLang="zh-CN" dirty="0">
                  <a:solidFill>
                    <a:srgbClr val="FFFFFF"/>
                  </a:solidFill>
                  <a:latin typeface="Impact" panose="020B0806030902050204" pitchFamily="34" charset="0"/>
                  <a:ea typeface="微软雅黑" panose="020B0503020204020204" pitchFamily="34" charset="-122"/>
                </a:rPr>
                <a:t>02</a:t>
              </a:r>
              <a:endParaRPr lang="zh-CN" altLang="en-US" dirty="0">
                <a:solidFill>
                  <a:srgbClr val="FFFFFF"/>
                </a:solidFill>
                <a:latin typeface="Impact" panose="020B0806030902050204" pitchFamily="34" charset="0"/>
                <a:ea typeface="微软雅黑" panose="020B0503020204020204" pitchFamily="34" charset="-122"/>
              </a:endParaRPr>
            </a:p>
          </p:txBody>
        </p:sp>
      </p:grpSp>
      <p:grpSp>
        <p:nvGrpSpPr>
          <p:cNvPr id="25631" name="组合 36"/>
          <p:cNvGrpSpPr/>
          <p:nvPr/>
        </p:nvGrpSpPr>
        <p:grpSpPr>
          <a:xfrm>
            <a:off x="2700338" y="2473325"/>
            <a:ext cx="3240087" cy="360363"/>
            <a:chOff x="0" y="0"/>
            <a:chExt cx="3240270" cy="360092"/>
          </a:xfrm>
        </p:grpSpPr>
        <p:sp>
          <p:nvSpPr>
            <p:cNvPr id="29728" name="矩形 37"/>
            <p:cNvSpPr/>
            <p:nvPr/>
          </p:nvSpPr>
          <p:spPr>
            <a:xfrm>
              <a:off x="0" y="62"/>
              <a:ext cx="3240270" cy="360030"/>
            </a:xfrm>
            <a:prstGeom prst="rect">
              <a:avLst/>
            </a:prstGeom>
            <a:solidFill>
              <a:schemeClr val="tx2"/>
            </a:solidFill>
            <a:ln w="9525">
              <a:noFill/>
            </a:ln>
            <a:effectLst>
              <a:outerShdw algn="ctr" rotWithShape="0">
                <a:srgbClr val="000000">
                  <a:alpha val="57999"/>
                </a:srgbClr>
              </a:outerShdw>
            </a:effectLst>
          </p:spPr>
          <p:txBody>
            <a:bodyPr anchor="t"/>
            <a:p>
              <a:endParaRPr lang="zh-CN" altLang="en-US" dirty="0">
                <a:solidFill>
                  <a:srgbClr val="000000"/>
                </a:solidFill>
                <a:latin typeface="Calibri" panose="020F0502020204030204" pitchFamily="34" charset="0"/>
                <a:ea typeface="宋体" panose="02010600030101010101" pitchFamily="2" charset="-122"/>
              </a:endParaRPr>
            </a:p>
          </p:txBody>
        </p:sp>
        <p:sp>
          <p:nvSpPr>
            <p:cNvPr id="29729" name="椭圆 14"/>
            <p:cNvSpPr/>
            <p:nvPr/>
          </p:nvSpPr>
          <p:spPr>
            <a:xfrm>
              <a:off x="54093" y="0"/>
              <a:ext cx="3122612" cy="285750"/>
            </a:xfrm>
            <a:custGeom>
              <a:avLst/>
              <a:gdLst/>
              <a:ahLst/>
              <a:cxnLst>
                <a:cxn ang="0">
                  <a:pos x="61608" y="0"/>
                </a:cxn>
                <a:cxn ang="0">
                  <a:pos x="3162474" y="0"/>
                </a:cxn>
                <a:cxn ang="0">
                  <a:pos x="3224081" y="56879"/>
                </a:cxn>
                <a:cxn ang="0">
                  <a:pos x="3224081" y="139494"/>
                </a:cxn>
                <a:cxn ang="0">
                  <a:pos x="1612042" y="283486"/>
                </a:cxn>
                <a:cxn ang="0">
                  <a:pos x="0" y="139494"/>
                </a:cxn>
                <a:cxn ang="0">
                  <a:pos x="0" y="56879"/>
                </a:cxn>
                <a:cxn ang="0">
                  <a:pos x="61608" y="0"/>
                </a:cxn>
              </a:cxnLst>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117"/>
              </a:srgbClr>
            </a:solidFill>
            <a:ln w="9525">
              <a:noFill/>
            </a:ln>
          </p:spPr>
          <p:txBody>
            <a:bodyPr/>
            <a:p>
              <a:endParaRPr lang="zh-CN" altLang="en-US"/>
            </a:p>
          </p:txBody>
        </p:sp>
        <p:sp>
          <p:nvSpPr>
            <p:cNvPr id="29730" name="标题层"/>
            <p:cNvSpPr txBox="1"/>
            <p:nvPr/>
          </p:nvSpPr>
          <p:spPr>
            <a:xfrm>
              <a:off x="0" y="32164"/>
              <a:ext cx="3240269" cy="309563"/>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400" b="1" dirty="0">
                  <a:solidFill>
                    <a:srgbClr val="FFFFFF"/>
                  </a:solidFill>
                  <a:latin typeface="Arial" panose="020B0604020202020204" pitchFamily="34" charset="0"/>
                  <a:ea typeface="微软雅黑" panose="020B0503020204020204" pitchFamily="34" charset="-122"/>
                </a:rPr>
                <a:t>点击此处添加目录标题</a:t>
              </a:r>
              <a:endParaRPr lang="zh-CN" altLang="en-US" sz="1400" b="1" dirty="0">
                <a:solidFill>
                  <a:srgbClr val="FFFFFF"/>
                </a:solidFill>
                <a:latin typeface="Arial" panose="020B0604020202020204" pitchFamily="34" charset="0"/>
                <a:ea typeface="微软雅黑" panose="020B0503020204020204" pitchFamily="34" charset="-122"/>
              </a:endParaRPr>
            </a:p>
          </p:txBody>
        </p:sp>
      </p:grpSp>
      <p:grpSp>
        <p:nvGrpSpPr>
          <p:cNvPr id="25635" name="组合 40"/>
          <p:cNvGrpSpPr/>
          <p:nvPr/>
        </p:nvGrpSpPr>
        <p:grpSpPr>
          <a:xfrm>
            <a:off x="2033588" y="2932113"/>
            <a:ext cx="477837" cy="431800"/>
            <a:chOff x="0" y="0"/>
            <a:chExt cx="478842" cy="432036"/>
          </a:xfrm>
        </p:grpSpPr>
        <p:grpSp>
          <p:nvGrpSpPr>
            <p:cNvPr id="29732" name="组合 41"/>
            <p:cNvGrpSpPr/>
            <p:nvPr/>
          </p:nvGrpSpPr>
          <p:grpSpPr>
            <a:xfrm>
              <a:off x="0" y="0"/>
              <a:ext cx="478842" cy="432036"/>
              <a:chOff x="0" y="0"/>
              <a:chExt cx="432036" cy="360030"/>
            </a:xfrm>
          </p:grpSpPr>
          <p:sp>
            <p:nvSpPr>
              <p:cNvPr id="29733" name="圆角矩形 43"/>
              <p:cNvSpPr/>
              <p:nvPr/>
            </p:nvSpPr>
            <p:spPr>
              <a:xfrm>
                <a:off x="0" y="0"/>
                <a:ext cx="432036" cy="360030"/>
              </a:xfrm>
              <a:prstGeom prst="roundRect">
                <a:avLst>
                  <a:gd name="adj" fmla="val 30079"/>
                </a:avLst>
              </a:prstGeom>
              <a:solidFill>
                <a:schemeClr val="tx2"/>
              </a:solidFill>
              <a:ln w="9525">
                <a:noFill/>
              </a:ln>
              <a:effectLst>
                <a:outerShdw algn="ctr" rotWithShape="0">
                  <a:srgbClr val="000000">
                    <a:alpha val="57999"/>
                  </a:srgbClr>
                </a:outerShdw>
              </a:effectLst>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nvGrpSpPr>
              <p:cNvPr id="29734" name="圆角矩形 9"/>
              <p:cNvGrpSpPr/>
              <p:nvPr/>
            </p:nvGrpSpPr>
            <p:grpSpPr>
              <a:xfrm>
                <a:off x="2693" y="322"/>
                <a:ext cx="341008" cy="350520"/>
                <a:chOff x="0" y="0"/>
                <a:chExt cx="377952" cy="420624"/>
              </a:xfrm>
            </p:grpSpPr>
            <p:pic>
              <p:nvPicPr>
                <p:cNvPr id="29735" name="圆角矩形 9"/>
                <p:cNvPicPr/>
                <p:nvPr/>
              </p:nvPicPr>
              <p:blipFill>
                <a:blip r:embed="rId3"/>
                <a:stretch>
                  <a:fillRect/>
                </a:stretch>
              </p:blipFill>
              <p:spPr>
                <a:xfrm>
                  <a:off x="0" y="0"/>
                  <a:ext cx="377952" cy="420624"/>
                </a:xfrm>
                <a:prstGeom prst="rect">
                  <a:avLst/>
                </a:prstGeom>
                <a:noFill/>
                <a:ln w="9525">
                  <a:noFill/>
                </a:ln>
              </p:spPr>
            </p:pic>
            <p:sp>
              <p:nvSpPr>
                <p:cNvPr id="29736" name="Text Box 40"/>
                <p:cNvSpPr txBox="1"/>
                <p:nvPr/>
              </p:nvSpPr>
              <p:spPr>
                <a:xfrm>
                  <a:off x="-2985" y="-386"/>
                  <a:ext cx="379085" cy="419071"/>
                </a:xfrm>
                <a:prstGeom prst="rect">
                  <a:avLst/>
                </a:prstGeom>
                <a:noFill/>
                <a:ln w="9525">
                  <a:noFill/>
                </a:ln>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grpSp>
        <p:sp>
          <p:nvSpPr>
            <p:cNvPr id="29737" name="标题层"/>
            <p:cNvSpPr txBox="1"/>
            <p:nvPr/>
          </p:nvSpPr>
          <p:spPr>
            <a:xfrm>
              <a:off x="0" y="24869"/>
              <a:ext cx="478841" cy="369332"/>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en-US" altLang="zh-CN" dirty="0">
                  <a:solidFill>
                    <a:srgbClr val="FFFFFF"/>
                  </a:solidFill>
                  <a:latin typeface="Impact" panose="020B0806030902050204" pitchFamily="34" charset="0"/>
                  <a:ea typeface="微软雅黑" panose="020B0503020204020204" pitchFamily="34" charset="-122"/>
                </a:rPr>
                <a:t>03</a:t>
              </a:r>
              <a:endParaRPr lang="zh-CN" altLang="en-US" dirty="0">
                <a:solidFill>
                  <a:srgbClr val="FFFFFF"/>
                </a:solidFill>
                <a:latin typeface="Impact" panose="020B0806030902050204" pitchFamily="34" charset="0"/>
                <a:ea typeface="微软雅黑" panose="020B0503020204020204" pitchFamily="34" charset="-122"/>
              </a:endParaRPr>
            </a:p>
          </p:txBody>
        </p:sp>
      </p:grpSp>
      <p:grpSp>
        <p:nvGrpSpPr>
          <p:cNvPr id="25642" name="组合 45"/>
          <p:cNvGrpSpPr/>
          <p:nvPr/>
        </p:nvGrpSpPr>
        <p:grpSpPr>
          <a:xfrm>
            <a:off x="2700338" y="2976563"/>
            <a:ext cx="3240087" cy="360362"/>
            <a:chOff x="0" y="0"/>
            <a:chExt cx="3240270" cy="360092"/>
          </a:xfrm>
        </p:grpSpPr>
        <p:sp>
          <p:nvSpPr>
            <p:cNvPr id="29739" name="矩形 46"/>
            <p:cNvSpPr/>
            <p:nvPr/>
          </p:nvSpPr>
          <p:spPr>
            <a:xfrm>
              <a:off x="0" y="62"/>
              <a:ext cx="3240270" cy="360030"/>
            </a:xfrm>
            <a:prstGeom prst="rect">
              <a:avLst/>
            </a:prstGeom>
            <a:solidFill>
              <a:schemeClr val="tx2"/>
            </a:solidFill>
            <a:ln w="9525">
              <a:noFill/>
            </a:ln>
            <a:effectLst>
              <a:outerShdw algn="ctr" rotWithShape="0">
                <a:srgbClr val="000000">
                  <a:alpha val="57999"/>
                </a:srgbClr>
              </a:outerShdw>
            </a:effectLst>
          </p:spPr>
          <p:txBody>
            <a:bodyPr anchor="t"/>
            <a:p>
              <a:endParaRPr lang="zh-CN" altLang="en-US" dirty="0">
                <a:solidFill>
                  <a:srgbClr val="000000"/>
                </a:solidFill>
                <a:latin typeface="Calibri" panose="020F0502020204030204" pitchFamily="34" charset="0"/>
                <a:ea typeface="宋体" panose="02010600030101010101" pitchFamily="2" charset="-122"/>
              </a:endParaRPr>
            </a:p>
          </p:txBody>
        </p:sp>
        <p:sp>
          <p:nvSpPr>
            <p:cNvPr id="29740" name="椭圆 14"/>
            <p:cNvSpPr/>
            <p:nvPr/>
          </p:nvSpPr>
          <p:spPr>
            <a:xfrm>
              <a:off x="54093" y="0"/>
              <a:ext cx="3122612" cy="285750"/>
            </a:xfrm>
            <a:custGeom>
              <a:avLst/>
              <a:gdLst/>
              <a:ahLst/>
              <a:cxnLst>
                <a:cxn ang="0">
                  <a:pos x="61608" y="0"/>
                </a:cxn>
                <a:cxn ang="0">
                  <a:pos x="3162474" y="0"/>
                </a:cxn>
                <a:cxn ang="0">
                  <a:pos x="3224081" y="56879"/>
                </a:cxn>
                <a:cxn ang="0">
                  <a:pos x="3224081" y="139494"/>
                </a:cxn>
                <a:cxn ang="0">
                  <a:pos x="1612042" y="283486"/>
                </a:cxn>
                <a:cxn ang="0">
                  <a:pos x="0" y="139494"/>
                </a:cxn>
                <a:cxn ang="0">
                  <a:pos x="0" y="56879"/>
                </a:cxn>
                <a:cxn ang="0">
                  <a:pos x="61608" y="0"/>
                </a:cxn>
              </a:cxnLst>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117"/>
              </a:srgbClr>
            </a:solidFill>
            <a:ln w="9525">
              <a:noFill/>
            </a:ln>
          </p:spPr>
          <p:txBody>
            <a:bodyPr/>
            <a:p>
              <a:endParaRPr lang="zh-CN" altLang="en-US"/>
            </a:p>
          </p:txBody>
        </p:sp>
        <p:sp>
          <p:nvSpPr>
            <p:cNvPr id="29741" name="标题层"/>
            <p:cNvSpPr txBox="1"/>
            <p:nvPr/>
          </p:nvSpPr>
          <p:spPr>
            <a:xfrm>
              <a:off x="0" y="32164"/>
              <a:ext cx="3240269" cy="309563"/>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400" b="1" dirty="0">
                  <a:solidFill>
                    <a:srgbClr val="FFFFFF"/>
                  </a:solidFill>
                  <a:latin typeface="Arial" panose="020B0604020202020204" pitchFamily="34" charset="0"/>
                  <a:ea typeface="微软雅黑" panose="020B0503020204020204" pitchFamily="34" charset="-122"/>
                </a:rPr>
                <a:t>点击此处添加目录标题</a:t>
              </a:r>
              <a:endParaRPr lang="zh-CN" altLang="en-US" sz="1400" b="1" dirty="0">
                <a:solidFill>
                  <a:srgbClr val="FFFFFF"/>
                </a:solidFill>
                <a:latin typeface="Arial" panose="020B0604020202020204" pitchFamily="34" charset="0"/>
                <a:ea typeface="微软雅黑" panose="020B0503020204020204" pitchFamily="34" charset="-122"/>
              </a:endParaRPr>
            </a:p>
          </p:txBody>
        </p:sp>
      </p:grpSp>
      <p:grpSp>
        <p:nvGrpSpPr>
          <p:cNvPr id="25646" name="组合 49"/>
          <p:cNvGrpSpPr/>
          <p:nvPr/>
        </p:nvGrpSpPr>
        <p:grpSpPr>
          <a:xfrm>
            <a:off x="2033588" y="3435350"/>
            <a:ext cx="477837" cy="431800"/>
            <a:chOff x="0" y="0"/>
            <a:chExt cx="478842" cy="432036"/>
          </a:xfrm>
        </p:grpSpPr>
        <p:grpSp>
          <p:nvGrpSpPr>
            <p:cNvPr id="29743" name="组合 50"/>
            <p:cNvGrpSpPr/>
            <p:nvPr/>
          </p:nvGrpSpPr>
          <p:grpSpPr>
            <a:xfrm>
              <a:off x="0" y="0"/>
              <a:ext cx="478842" cy="432036"/>
              <a:chOff x="0" y="0"/>
              <a:chExt cx="432036" cy="360030"/>
            </a:xfrm>
          </p:grpSpPr>
          <p:sp>
            <p:nvSpPr>
              <p:cNvPr id="29744" name="圆角矩形 52"/>
              <p:cNvSpPr/>
              <p:nvPr/>
            </p:nvSpPr>
            <p:spPr>
              <a:xfrm>
                <a:off x="0" y="0"/>
                <a:ext cx="432036" cy="360030"/>
              </a:xfrm>
              <a:prstGeom prst="roundRect">
                <a:avLst>
                  <a:gd name="adj" fmla="val 30079"/>
                </a:avLst>
              </a:prstGeom>
              <a:solidFill>
                <a:schemeClr val="tx2"/>
              </a:solidFill>
              <a:ln w="9525">
                <a:noFill/>
              </a:ln>
              <a:effectLst>
                <a:outerShdw algn="ctr" rotWithShape="0">
                  <a:srgbClr val="000000">
                    <a:alpha val="57999"/>
                  </a:srgbClr>
                </a:outerShdw>
              </a:effectLst>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nvGrpSpPr>
              <p:cNvPr id="29745" name="圆角矩形 9"/>
              <p:cNvGrpSpPr/>
              <p:nvPr/>
            </p:nvGrpSpPr>
            <p:grpSpPr>
              <a:xfrm>
                <a:off x="2693" y="1915"/>
                <a:ext cx="341008" cy="345440"/>
                <a:chOff x="0" y="0"/>
                <a:chExt cx="377952" cy="414528"/>
              </a:xfrm>
            </p:grpSpPr>
            <p:pic>
              <p:nvPicPr>
                <p:cNvPr id="29746" name="圆角矩形 9"/>
                <p:cNvPicPr/>
                <p:nvPr/>
              </p:nvPicPr>
              <p:blipFill>
                <a:blip r:embed="rId4"/>
                <a:stretch>
                  <a:fillRect/>
                </a:stretch>
              </p:blipFill>
              <p:spPr>
                <a:xfrm>
                  <a:off x="0" y="0"/>
                  <a:ext cx="377952" cy="414528"/>
                </a:xfrm>
                <a:prstGeom prst="rect">
                  <a:avLst/>
                </a:prstGeom>
                <a:noFill/>
                <a:ln w="9525">
                  <a:noFill/>
                </a:ln>
              </p:spPr>
            </p:pic>
            <p:sp>
              <p:nvSpPr>
                <p:cNvPr id="29747" name="Text Box 51"/>
                <p:cNvSpPr txBox="1"/>
                <p:nvPr/>
              </p:nvSpPr>
              <p:spPr>
                <a:xfrm>
                  <a:off x="-2985" y="-2298"/>
                  <a:ext cx="379085" cy="419071"/>
                </a:xfrm>
                <a:prstGeom prst="rect">
                  <a:avLst/>
                </a:prstGeom>
                <a:noFill/>
                <a:ln w="9525">
                  <a:noFill/>
                </a:ln>
              </p:spPr>
              <p:txBody>
                <a:bodyPr anchor="t"/>
                <a:p>
                  <a:pPr eaLnBrk="0" hangingPunct="0"/>
                  <a:endParaRPr lang="zh-CN" altLang="en-US" dirty="0">
                    <a:solidFill>
                      <a:srgbClr val="000000"/>
                    </a:solidFill>
                    <a:latin typeface="Calibri" panose="020F0502020204030204" pitchFamily="34" charset="0"/>
                    <a:ea typeface="宋体" panose="02010600030101010101" pitchFamily="2" charset="-122"/>
                  </a:endParaRPr>
                </a:p>
              </p:txBody>
            </p:sp>
          </p:grpSp>
        </p:grpSp>
        <p:sp>
          <p:nvSpPr>
            <p:cNvPr id="29748" name="标题层"/>
            <p:cNvSpPr txBox="1"/>
            <p:nvPr/>
          </p:nvSpPr>
          <p:spPr>
            <a:xfrm>
              <a:off x="0" y="24869"/>
              <a:ext cx="478841" cy="369332"/>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en-US" altLang="zh-CN" dirty="0">
                  <a:solidFill>
                    <a:srgbClr val="FFFFFF"/>
                  </a:solidFill>
                  <a:latin typeface="Impact" panose="020B0806030902050204" pitchFamily="34" charset="0"/>
                  <a:ea typeface="微软雅黑" panose="020B0503020204020204" pitchFamily="34" charset="-122"/>
                </a:rPr>
                <a:t>04</a:t>
              </a:r>
              <a:endParaRPr lang="zh-CN" altLang="en-US" dirty="0">
                <a:solidFill>
                  <a:srgbClr val="FFFFFF"/>
                </a:solidFill>
                <a:latin typeface="Impact" panose="020B0806030902050204" pitchFamily="34" charset="0"/>
                <a:ea typeface="微软雅黑" panose="020B0503020204020204" pitchFamily="34" charset="-122"/>
              </a:endParaRPr>
            </a:p>
          </p:txBody>
        </p:sp>
      </p:grpSp>
      <p:grpSp>
        <p:nvGrpSpPr>
          <p:cNvPr id="25653" name="组合 54"/>
          <p:cNvGrpSpPr/>
          <p:nvPr/>
        </p:nvGrpSpPr>
        <p:grpSpPr>
          <a:xfrm>
            <a:off x="2700338" y="3481388"/>
            <a:ext cx="3240087" cy="360362"/>
            <a:chOff x="0" y="0"/>
            <a:chExt cx="3240270" cy="360092"/>
          </a:xfrm>
        </p:grpSpPr>
        <p:sp>
          <p:nvSpPr>
            <p:cNvPr id="29750" name="矩形 55"/>
            <p:cNvSpPr/>
            <p:nvPr/>
          </p:nvSpPr>
          <p:spPr>
            <a:xfrm>
              <a:off x="0" y="62"/>
              <a:ext cx="3240270" cy="360030"/>
            </a:xfrm>
            <a:prstGeom prst="rect">
              <a:avLst/>
            </a:prstGeom>
            <a:solidFill>
              <a:schemeClr val="tx2"/>
            </a:solidFill>
            <a:ln w="9525">
              <a:noFill/>
            </a:ln>
            <a:effectLst>
              <a:outerShdw algn="ctr" rotWithShape="0">
                <a:srgbClr val="000000">
                  <a:alpha val="57999"/>
                </a:srgbClr>
              </a:outerShdw>
            </a:effectLst>
          </p:spPr>
          <p:txBody>
            <a:bodyPr anchor="t"/>
            <a:p>
              <a:endParaRPr lang="zh-CN" altLang="en-US" dirty="0">
                <a:solidFill>
                  <a:srgbClr val="000000"/>
                </a:solidFill>
                <a:latin typeface="Calibri" panose="020F0502020204030204" pitchFamily="34" charset="0"/>
                <a:ea typeface="宋体" panose="02010600030101010101" pitchFamily="2" charset="-122"/>
              </a:endParaRPr>
            </a:p>
          </p:txBody>
        </p:sp>
        <p:sp>
          <p:nvSpPr>
            <p:cNvPr id="29751" name="椭圆 14"/>
            <p:cNvSpPr/>
            <p:nvPr/>
          </p:nvSpPr>
          <p:spPr>
            <a:xfrm>
              <a:off x="54093" y="0"/>
              <a:ext cx="3122612" cy="285750"/>
            </a:xfrm>
            <a:custGeom>
              <a:avLst/>
              <a:gdLst/>
              <a:ahLst/>
              <a:cxnLst>
                <a:cxn ang="0">
                  <a:pos x="61608" y="0"/>
                </a:cxn>
                <a:cxn ang="0">
                  <a:pos x="3162474" y="0"/>
                </a:cxn>
                <a:cxn ang="0">
                  <a:pos x="3224081" y="56879"/>
                </a:cxn>
                <a:cxn ang="0">
                  <a:pos x="3224081" y="139494"/>
                </a:cxn>
                <a:cxn ang="0">
                  <a:pos x="1612042" y="283486"/>
                </a:cxn>
                <a:cxn ang="0">
                  <a:pos x="0" y="139494"/>
                </a:cxn>
                <a:cxn ang="0">
                  <a:pos x="0" y="56879"/>
                </a:cxn>
                <a:cxn ang="0">
                  <a:pos x="61608" y="0"/>
                </a:cxn>
              </a:cxnLst>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117"/>
              </a:srgbClr>
            </a:solidFill>
            <a:ln w="9525">
              <a:noFill/>
            </a:ln>
          </p:spPr>
          <p:txBody>
            <a:bodyPr/>
            <a:p>
              <a:endParaRPr lang="zh-CN" altLang="en-US"/>
            </a:p>
          </p:txBody>
        </p:sp>
        <p:sp>
          <p:nvSpPr>
            <p:cNvPr id="29752" name="标题层"/>
            <p:cNvSpPr txBox="1"/>
            <p:nvPr/>
          </p:nvSpPr>
          <p:spPr>
            <a:xfrm>
              <a:off x="0" y="32164"/>
              <a:ext cx="3240269" cy="309563"/>
            </a:xfrm>
            <a:prstGeom prst="rect">
              <a:avLst/>
            </a:prstGeom>
            <a:noFill/>
            <a:ln w="9525">
              <a:noFill/>
            </a:ln>
            <a:effectLst>
              <a:outerShdw dist="12699" dir="4379946" algn="ctr" rotWithShape="0">
                <a:srgbClr val="000000">
                  <a:alpha val="39000"/>
                </a:srgbClr>
              </a:outerShdw>
            </a:effectLst>
          </p:spPr>
          <p:txBody>
            <a:bodyPr anchor="t">
              <a:spAutoFit/>
            </a:bodyPr>
            <a:p>
              <a:pPr algn="ctr"/>
              <a:r>
                <a:rPr lang="zh-CN" altLang="en-US" sz="1400" b="1" dirty="0">
                  <a:solidFill>
                    <a:srgbClr val="FFFFFF"/>
                  </a:solidFill>
                  <a:latin typeface="Arial" panose="020B0604020202020204" pitchFamily="34" charset="0"/>
                  <a:ea typeface="微软雅黑" panose="020B0503020204020204" pitchFamily="34" charset="-122"/>
                </a:rPr>
                <a:t>点击此处添加目录标题</a:t>
              </a:r>
              <a:endParaRPr lang="zh-CN" altLang="en-US" sz="1400" b="1" dirty="0">
                <a:solidFill>
                  <a:srgbClr val="FFFFFF"/>
                </a:solidFill>
                <a:latin typeface="Arial" panose="020B0604020202020204" pitchFamily="34" charset="0"/>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0-#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5602"/>
                                        </p:tgtEl>
                                        <p:attrNameLst>
                                          <p:attrName>style.visibility</p:attrName>
                                        </p:attrNameLst>
                                      </p:cBhvr>
                                      <p:to>
                                        <p:strVal val="visible"/>
                                      </p:to>
                                    </p:set>
                                    <p:anim calcmode="lin" valueType="num">
                                      <p:cBhvr additive="base">
                                        <p:cTn id="11" dur="500" fill="hold"/>
                                        <p:tgtEl>
                                          <p:spTgt spid="25602"/>
                                        </p:tgtEl>
                                        <p:attrNameLst>
                                          <p:attrName>ppt_x</p:attrName>
                                        </p:attrNameLst>
                                      </p:cBhvr>
                                      <p:tavLst>
                                        <p:tav tm="0">
                                          <p:val>
                                            <p:strVal val="1+#ppt_w/2"/>
                                          </p:val>
                                        </p:tav>
                                        <p:tav tm="100000">
                                          <p:val>
                                            <p:strVal val="#ppt_x"/>
                                          </p:val>
                                        </p:tav>
                                      </p:tavLst>
                                    </p:anim>
                                    <p:anim calcmode="lin" valueType="num">
                                      <p:cBhvr additive="base">
                                        <p:cTn id="12" dur="500" fill="hold"/>
                                        <p:tgtEl>
                                          <p:spTgt spid="25602"/>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1300"/>
                                  </p:stCondLst>
                                  <p:childTnLst>
                                    <p:set>
                                      <p:cBhvr>
                                        <p:cTn id="14" dur="1" fill="hold">
                                          <p:stCondLst>
                                            <p:cond delay="0"/>
                                          </p:stCondLst>
                                        </p:cTn>
                                        <p:tgtEl>
                                          <p:spTgt spid="25612"/>
                                        </p:tgtEl>
                                        <p:attrNameLst>
                                          <p:attrName>style.visibility</p:attrName>
                                        </p:attrNameLst>
                                      </p:cBhvr>
                                      <p:to>
                                        <p:strVal val="visible"/>
                                      </p:to>
                                    </p:set>
                                    <p:animEffect transition="in" filter="fade">
                                      <p:cBhvr>
                                        <p:cTn id="15" dur="500"/>
                                        <p:tgtEl>
                                          <p:spTgt spid="25612"/>
                                        </p:tgtEl>
                                      </p:cBhvr>
                                    </p:animEffect>
                                    <p:anim calcmode="lin" valueType="num">
                                      <p:cBhvr>
                                        <p:cTn id="16" dur="500" fill="hold"/>
                                        <p:tgtEl>
                                          <p:spTgt spid="25612"/>
                                        </p:tgtEl>
                                        <p:attrNameLst>
                                          <p:attrName>ppt_x</p:attrName>
                                        </p:attrNameLst>
                                      </p:cBhvr>
                                      <p:tavLst>
                                        <p:tav tm="0">
                                          <p:val>
                                            <p:strVal val="#ppt_x"/>
                                          </p:val>
                                        </p:tav>
                                        <p:tav tm="100000">
                                          <p:val>
                                            <p:strVal val="#ppt_x"/>
                                          </p:val>
                                        </p:tav>
                                      </p:tavLst>
                                    </p:anim>
                                    <p:anim calcmode="lin" valueType="num">
                                      <p:cBhvr>
                                        <p:cTn id="17" dur="500" fill="hold"/>
                                        <p:tgtEl>
                                          <p:spTgt spid="25612"/>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8" fill="hold" nodeType="afterEffect">
                                  <p:stCondLst>
                                    <p:cond delay="0"/>
                                  </p:stCondLst>
                                  <p:childTnLst>
                                    <p:set>
                                      <p:cBhvr>
                                        <p:cTn id="20" dur="1" fill="hold">
                                          <p:stCondLst>
                                            <p:cond delay="0"/>
                                          </p:stCondLst>
                                        </p:cTn>
                                        <p:tgtEl>
                                          <p:spTgt spid="25613"/>
                                        </p:tgtEl>
                                        <p:attrNameLst>
                                          <p:attrName>style.visibility</p:attrName>
                                        </p:attrNameLst>
                                      </p:cBhvr>
                                      <p:to>
                                        <p:strVal val="visible"/>
                                      </p:to>
                                    </p:set>
                                    <p:anim calcmode="lin" valueType="num">
                                      <p:cBhvr additive="base">
                                        <p:cTn id="21" dur="300" fill="hold"/>
                                        <p:tgtEl>
                                          <p:spTgt spid="25613"/>
                                        </p:tgtEl>
                                        <p:attrNameLst>
                                          <p:attrName>ppt_x</p:attrName>
                                        </p:attrNameLst>
                                      </p:cBhvr>
                                      <p:tavLst>
                                        <p:tav tm="0">
                                          <p:val>
                                            <p:strVal val="0-#ppt_w/2"/>
                                          </p:val>
                                        </p:tav>
                                        <p:tav tm="100000">
                                          <p:val>
                                            <p:strVal val="#ppt_x"/>
                                          </p:val>
                                        </p:tav>
                                      </p:tavLst>
                                    </p:anim>
                                    <p:anim calcmode="lin" valueType="num">
                                      <p:cBhvr additive="base">
                                        <p:cTn id="22" dur="300" fill="hold"/>
                                        <p:tgtEl>
                                          <p:spTgt spid="2561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00"/>
                                  </p:stCondLst>
                                  <p:childTnLst>
                                    <p:set>
                                      <p:cBhvr>
                                        <p:cTn id="24" dur="1" fill="hold">
                                          <p:stCondLst>
                                            <p:cond delay="0"/>
                                          </p:stCondLst>
                                        </p:cTn>
                                        <p:tgtEl>
                                          <p:spTgt spid="25620"/>
                                        </p:tgtEl>
                                        <p:attrNameLst>
                                          <p:attrName>style.visibility</p:attrName>
                                        </p:attrNameLst>
                                      </p:cBhvr>
                                      <p:to>
                                        <p:strVal val="visible"/>
                                      </p:to>
                                    </p:set>
                                    <p:anim calcmode="lin" valueType="num">
                                      <p:cBhvr additive="base">
                                        <p:cTn id="25" dur="300" fill="hold"/>
                                        <p:tgtEl>
                                          <p:spTgt spid="25620"/>
                                        </p:tgtEl>
                                        <p:attrNameLst>
                                          <p:attrName>ppt_x</p:attrName>
                                        </p:attrNameLst>
                                      </p:cBhvr>
                                      <p:tavLst>
                                        <p:tav tm="0">
                                          <p:val>
                                            <p:strVal val="1+#ppt_w/2"/>
                                          </p:val>
                                        </p:tav>
                                        <p:tav tm="100000">
                                          <p:val>
                                            <p:strVal val="#ppt_x"/>
                                          </p:val>
                                        </p:tav>
                                      </p:tavLst>
                                    </p:anim>
                                    <p:anim calcmode="lin" valueType="num">
                                      <p:cBhvr additive="base">
                                        <p:cTn id="26" dur="300" fill="hold"/>
                                        <p:tgtEl>
                                          <p:spTgt spid="25620"/>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8" fill="hold" nodeType="afterEffect">
                                  <p:stCondLst>
                                    <p:cond delay="0"/>
                                  </p:stCondLst>
                                  <p:childTnLst>
                                    <p:set>
                                      <p:cBhvr>
                                        <p:cTn id="29" dur="1" fill="hold">
                                          <p:stCondLst>
                                            <p:cond delay="0"/>
                                          </p:stCondLst>
                                        </p:cTn>
                                        <p:tgtEl>
                                          <p:spTgt spid="25624"/>
                                        </p:tgtEl>
                                        <p:attrNameLst>
                                          <p:attrName>style.visibility</p:attrName>
                                        </p:attrNameLst>
                                      </p:cBhvr>
                                      <p:to>
                                        <p:strVal val="visible"/>
                                      </p:to>
                                    </p:set>
                                    <p:anim calcmode="lin" valueType="num">
                                      <p:cBhvr additive="base">
                                        <p:cTn id="30" dur="300" fill="hold"/>
                                        <p:tgtEl>
                                          <p:spTgt spid="25624"/>
                                        </p:tgtEl>
                                        <p:attrNameLst>
                                          <p:attrName>ppt_x</p:attrName>
                                        </p:attrNameLst>
                                      </p:cBhvr>
                                      <p:tavLst>
                                        <p:tav tm="0">
                                          <p:val>
                                            <p:strVal val="0-#ppt_w/2"/>
                                          </p:val>
                                        </p:tav>
                                        <p:tav tm="100000">
                                          <p:val>
                                            <p:strVal val="#ppt_x"/>
                                          </p:val>
                                        </p:tav>
                                      </p:tavLst>
                                    </p:anim>
                                    <p:anim calcmode="lin" valueType="num">
                                      <p:cBhvr additive="base">
                                        <p:cTn id="31" dur="300" fill="hold"/>
                                        <p:tgtEl>
                                          <p:spTgt spid="2562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00"/>
                                  </p:stCondLst>
                                  <p:childTnLst>
                                    <p:set>
                                      <p:cBhvr>
                                        <p:cTn id="33" dur="1" fill="hold">
                                          <p:stCondLst>
                                            <p:cond delay="0"/>
                                          </p:stCondLst>
                                        </p:cTn>
                                        <p:tgtEl>
                                          <p:spTgt spid="25631"/>
                                        </p:tgtEl>
                                        <p:attrNameLst>
                                          <p:attrName>style.visibility</p:attrName>
                                        </p:attrNameLst>
                                      </p:cBhvr>
                                      <p:to>
                                        <p:strVal val="visible"/>
                                      </p:to>
                                    </p:set>
                                    <p:anim calcmode="lin" valueType="num">
                                      <p:cBhvr additive="base">
                                        <p:cTn id="34" dur="300" fill="hold"/>
                                        <p:tgtEl>
                                          <p:spTgt spid="25631"/>
                                        </p:tgtEl>
                                        <p:attrNameLst>
                                          <p:attrName>ppt_x</p:attrName>
                                        </p:attrNameLst>
                                      </p:cBhvr>
                                      <p:tavLst>
                                        <p:tav tm="0">
                                          <p:val>
                                            <p:strVal val="1+#ppt_w/2"/>
                                          </p:val>
                                        </p:tav>
                                        <p:tav tm="100000">
                                          <p:val>
                                            <p:strVal val="#ppt_x"/>
                                          </p:val>
                                        </p:tav>
                                      </p:tavLst>
                                    </p:anim>
                                    <p:anim calcmode="lin" valueType="num">
                                      <p:cBhvr additive="base">
                                        <p:cTn id="35" dur="300" fill="hold"/>
                                        <p:tgtEl>
                                          <p:spTgt spid="25631"/>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2" presetClass="entr" presetSubtype="8" fill="hold" nodeType="afterEffect">
                                  <p:stCondLst>
                                    <p:cond delay="0"/>
                                  </p:stCondLst>
                                  <p:childTnLst>
                                    <p:set>
                                      <p:cBhvr>
                                        <p:cTn id="38" dur="1" fill="hold">
                                          <p:stCondLst>
                                            <p:cond delay="0"/>
                                          </p:stCondLst>
                                        </p:cTn>
                                        <p:tgtEl>
                                          <p:spTgt spid="25635"/>
                                        </p:tgtEl>
                                        <p:attrNameLst>
                                          <p:attrName>style.visibility</p:attrName>
                                        </p:attrNameLst>
                                      </p:cBhvr>
                                      <p:to>
                                        <p:strVal val="visible"/>
                                      </p:to>
                                    </p:set>
                                    <p:anim calcmode="lin" valueType="num">
                                      <p:cBhvr additive="base">
                                        <p:cTn id="39" dur="300" fill="hold"/>
                                        <p:tgtEl>
                                          <p:spTgt spid="25635"/>
                                        </p:tgtEl>
                                        <p:attrNameLst>
                                          <p:attrName>ppt_x</p:attrName>
                                        </p:attrNameLst>
                                      </p:cBhvr>
                                      <p:tavLst>
                                        <p:tav tm="0">
                                          <p:val>
                                            <p:strVal val="0-#ppt_w/2"/>
                                          </p:val>
                                        </p:tav>
                                        <p:tav tm="100000">
                                          <p:val>
                                            <p:strVal val="#ppt_x"/>
                                          </p:val>
                                        </p:tav>
                                      </p:tavLst>
                                    </p:anim>
                                    <p:anim calcmode="lin" valueType="num">
                                      <p:cBhvr additive="base">
                                        <p:cTn id="40" dur="300" fill="hold"/>
                                        <p:tgtEl>
                                          <p:spTgt spid="25635"/>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200"/>
                                  </p:stCondLst>
                                  <p:childTnLst>
                                    <p:set>
                                      <p:cBhvr>
                                        <p:cTn id="42" dur="1" fill="hold">
                                          <p:stCondLst>
                                            <p:cond delay="0"/>
                                          </p:stCondLst>
                                        </p:cTn>
                                        <p:tgtEl>
                                          <p:spTgt spid="25642"/>
                                        </p:tgtEl>
                                        <p:attrNameLst>
                                          <p:attrName>style.visibility</p:attrName>
                                        </p:attrNameLst>
                                      </p:cBhvr>
                                      <p:to>
                                        <p:strVal val="visible"/>
                                      </p:to>
                                    </p:set>
                                    <p:anim calcmode="lin" valueType="num">
                                      <p:cBhvr additive="base">
                                        <p:cTn id="43" dur="300" fill="hold"/>
                                        <p:tgtEl>
                                          <p:spTgt spid="25642"/>
                                        </p:tgtEl>
                                        <p:attrNameLst>
                                          <p:attrName>ppt_x</p:attrName>
                                        </p:attrNameLst>
                                      </p:cBhvr>
                                      <p:tavLst>
                                        <p:tav tm="0">
                                          <p:val>
                                            <p:strVal val="1+#ppt_w/2"/>
                                          </p:val>
                                        </p:tav>
                                        <p:tav tm="100000">
                                          <p:val>
                                            <p:strVal val="#ppt_x"/>
                                          </p:val>
                                        </p:tav>
                                      </p:tavLst>
                                    </p:anim>
                                    <p:anim calcmode="lin" valueType="num">
                                      <p:cBhvr additive="base">
                                        <p:cTn id="44" dur="300" fill="hold"/>
                                        <p:tgtEl>
                                          <p:spTgt spid="25642"/>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8" fill="hold" nodeType="afterEffect">
                                  <p:stCondLst>
                                    <p:cond delay="0"/>
                                  </p:stCondLst>
                                  <p:childTnLst>
                                    <p:set>
                                      <p:cBhvr>
                                        <p:cTn id="47" dur="1" fill="hold">
                                          <p:stCondLst>
                                            <p:cond delay="0"/>
                                          </p:stCondLst>
                                        </p:cTn>
                                        <p:tgtEl>
                                          <p:spTgt spid="25646"/>
                                        </p:tgtEl>
                                        <p:attrNameLst>
                                          <p:attrName>style.visibility</p:attrName>
                                        </p:attrNameLst>
                                      </p:cBhvr>
                                      <p:to>
                                        <p:strVal val="visible"/>
                                      </p:to>
                                    </p:set>
                                    <p:anim calcmode="lin" valueType="num">
                                      <p:cBhvr additive="base">
                                        <p:cTn id="48" dur="300" fill="hold"/>
                                        <p:tgtEl>
                                          <p:spTgt spid="25646"/>
                                        </p:tgtEl>
                                        <p:attrNameLst>
                                          <p:attrName>ppt_x</p:attrName>
                                        </p:attrNameLst>
                                      </p:cBhvr>
                                      <p:tavLst>
                                        <p:tav tm="0">
                                          <p:val>
                                            <p:strVal val="0-#ppt_w/2"/>
                                          </p:val>
                                        </p:tav>
                                        <p:tav tm="100000">
                                          <p:val>
                                            <p:strVal val="#ppt_x"/>
                                          </p:val>
                                        </p:tav>
                                      </p:tavLst>
                                    </p:anim>
                                    <p:anim calcmode="lin" valueType="num">
                                      <p:cBhvr additive="base">
                                        <p:cTn id="49" dur="300" fill="hold"/>
                                        <p:tgtEl>
                                          <p:spTgt spid="2564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200"/>
                                  </p:stCondLst>
                                  <p:childTnLst>
                                    <p:set>
                                      <p:cBhvr>
                                        <p:cTn id="51" dur="1" fill="hold">
                                          <p:stCondLst>
                                            <p:cond delay="0"/>
                                          </p:stCondLst>
                                        </p:cTn>
                                        <p:tgtEl>
                                          <p:spTgt spid="25653"/>
                                        </p:tgtEl>
                                        <p:attrNameLst>
                                          <p:attrName>style.visibility</p:attrName>
                                        </p:attrNameLst>
                                      </p:cBhvr>
                                      <p:to>
                                        <p:strVal val="visible"/>
                                      </p:to>
                                    </p:set>
                                    <p:anim calcmode="lin" valueType="num">
                                      <p:cBhvr additive="base">
                                        <p:cTn id="52" dur="300" fill="hold"/>
                                        <p:tgtEl>
                                          <p:spTgt spid="25653"/>
                                        </p:tgtEl>
                                        <p:attrNameLst>
                                          <p:attrName>ppt_x</p:attrName>
                                        </p:attrNameLst>
                                      </p:cBhvr>
                                      <p:tavLst>
                                        <p:tav tm="0">
                                          <p:val>
                                            <p:strVal val="1+#ppt_w/2"/>
                                          </p:val>
                                        </p:tav>
                                        <p:tav tm="100000">
                                          <p:val>
                                            <p:strVal val="#ppt_x"/>
                                          </p:val>
                                        </p:tav>
                                      </p:tavLst>
                                    </p:anim>
                                    <p:anim calcmode="lin" valueType="num">
                                      <p:cBhvr additive="base">
                                        <p:cTn id="53" dur="300" fill="hold"/>
                                        <p:tgtEl>
                                          <p:spTgt spid="25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椭圆 11"/>
          <p:cNvSpPr/>
          <p:nvPr/>
        </p:nvSpPr>
        <p:spPr>
          <a:xfrm>
            <a:off x="3384550" y="4113213"/>
            <a:ext cx="1992313" cy="438150"/>
          </a:xfrm>
          <a:prstGeom prst="ellipse">
            <a:avLst/>
          </a:prstGeom>
          <a:gradFill rotWithShape="1">
            <a:gsLst>
              <a:gs pos="0">
                <a:schemeClr val="tx1">
                  <a:alpha val="50998"/>
                </a:schemeClr>
              </a:gs>
              <a:gs pos="100000">
                <a:schemeClr val="bg1">
                  <a:alpha val="0"/>
                </a:schemeClr>
              </a:gs>
            </a:gsLst>
            <a:path path="shape">
              <a:fillToRect l="50000" t="50000" r="50000" b="50000"/>
            </a:path>
            <a:tileRect/>
          </a:gra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nvGrpSpPr>
          <p:cNvPr id="26627" name="组合 3"/>
          <p:cNvGrpSpPr/>
          <p:nvPr/>
        </p:nvGrpSpPr>
        <p:grpSpPr>
          <a:xfrm>
            <a:off x="471488" y="198438"/>
            <a:ext cx="3452812" cy="542925"/>
            <a:chOff x="0" y="0"/>
            <a:chExt cx="3452079" cy="542182"/>
          </a:xfrm>
        </p:grpSpPr>
        <p:grpSp>
          <p:nvGrpSpPr>
            <p:cNvPr id="30723" name="组合 2"/>
            <p:cNvGrpSpPr/>
            <p:nvPr/>
          </p:nvGrpSpPr>
          <p:grpSpPr>
            <a:xfrm>
              <a:off x="0" y="0"/>
              <a:ext cx="3452079" cy="542182"/>
              <a:chOff x="0" y="0"/>
              <a:chExt cx="3452079" cy="542182"/>
            </a:xfrm>
          </p:grpSpPr>
          <p:sp>
            <p:nvSpPr>
              <p:cNvPr id="30724"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6630"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0726" name="组合 42"/>
              <p:cNvGrpSpPr/>
              <p:nvPr/>
            </p:nvGrpSpPr>
            <p:grpSpPr>
              <a:xfrm>
                <a:off x="0" y="0"/>
                <a:ext cx="571760" cy="542182"/>
                <a:chOff x="0" y="0"/>
                <a:chExt cx="713451" cy="676543"/>
              </a:xfrm>
            </p:grpSpPr>
            <p:grpSp>
              <p:nvGrpSpPr>
                <p:cNvPr id="30727" name="组合 44"/>
                <p:cNvGrpSpPr/>
                <p:nvPr/>
              </p:nvGrpSpPr>
              <p:grpSpPr>
                <a:xfrm>
                  <a:off x="0" y="0"/>
                  <a:ext cx="576064" cy="676543"/>
                  <a:chOff x="0" y="0"/>
                  <a:chExt cx="576064" cy="676543"/>
                </a:xfrm>
              </p:grpSpPr>
              <p:sp>
                <p:nvSpPr>
                  <p:cNvPr id="30728"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0729"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0730"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0731"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0732"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pic>
        <p:nvPicPr>
          <p:cNvPr id="26638" name="图片 10"/>
          <p:cNvPicPr>
            <a:picLocks noChangeAspect="1"/>
          </p:cNvPicPr>
          <p:nvPr/>
        </p:nvPicPr>
        <p:blipFill>
          <a:blip r:embed="rId3"/>
          <a:stretch>
            <a:fillRect/>
          </a:stretch>
        </p:blipFill>
        <p:spPr>
          <a:xfrm>
            <a:off x="4210050" y="2401888"/>
            <a:ext cx="700088" cy="841375"/>
          </a:xfrm>
          <a:prstGeom prst="rect">
            <a:avLst/>
          </a:prstGeom>
          <a:noFill/>
          <a:ln w="9525">
            <a:noFill/>
          </a:ln>
        </p:spPr>
      </p:pic>
      <p:grpSp>
        <p:nvGrpSpPr>
          <p:cNvPr id="26639" name="组合 12"/>
          <p:cNvGrpSpPr/>
          <p:nvPr/>
        </p:nvGrpSpPr>
        <p:grpSpPr>
          <a:xfrm>
            <a:off x="3222625" y="1311275"/>
            <a:ext cx="1624013" cy="1147763"/>
            <a:chOff x="0" y="0"/>
            <a:chExt cx="1624019" cy="1147515"/>
          </a:xfrm>
        </p:grpSpPr>
        <p:grpSp>
          <p:nvGrpSpPr>
            <p:cNvPr id="30735" name="组合 7"/>
            <p:cNvGrpSpPr/>
            <p:nvPr/>
          </p:nvGrpSpPr>
          <p:grpSpPr>
            <a:xfrm>
              <a:off x="0" y="0"/>
              <a:ext cx="1624019" cy="1147515"/>
              <a:chOff x="0" y="0"/>
              <a:chExt cx="2070437" cy="1462949"/>
            </a:xfrm>
          </p:grpSpPr>
          <p:sp>
            <p:nvSpPr>
              <p:cNvPr id="26641" name="等腰三角形 6"/>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642" name="右箭头 5"/>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30738" name="Freeform 6"/>
            <p:cNvSpPr>
              <a:spLocks noEditPoints="1"/>
            </p:cNvSpPr>
            <p:nvPr/>
          </p:nvSpPr>
          <p:spPr>
            <a:xfrm>
              <a:off x="1055100" y="277244"/>
              <a:ext cx="282917" cy="367363"/>
            </a:xfrm>
            <a:custGeom>
              <a:avLst/>
              <a:gdLst/>
              <a:ahLst/>
              <a:cxnLst>
                <a:cxn ang="0">
                  <a:pos x="41925820" y="378417696"/>
                </a:cxn>
                <a:cxn ang="0">
                  <a:pos x="33032532" y="228574160"/>
                </a:cxn>
                <a:cxn ang="0">
                  <a:pos x="55901469" y="190478842"/>
                </a:cxn>
                <a:cxn ang="0">
                  <a:pos x="97827288" y="179050022"/>
                </a:cxn>
                <a:cxn ang="0">
                  <a:pos x="105450267" y="215876472"/>
                </a:cxn>
                <a:cxn ang="0">
                  <a:pos x="96556980" y="226035299"/>
                </a:cxn>
                <a:cxn ang="0">
                  <a:pos x="68606809" y="250161807"/>
                </a:cxn>
                <a:cxn ang="0">
                  <a:pos x="57171777" y="378417696"/>
                </a:cxn>
                <a:cxn ang="0">
                  <a:pos x="73688043" y="377147702"/>
                </a:cxn>
                <a:cxn ang="0">
                  <a:pos x="251557172" y="266670605"/>
                </a:cxn>
                <a:cxn ang="0">
                  <a:pos x="104179958" y="116827068"/>
                </a:cxn>
                <a:cxn ang="0">
                  <a:pos x="170245023" y="59682965"/>
                </a:cxn>
                <a:cxn ang="0">
                  <a:pos x="208359917" y="116827068"/>
                </a:cxn>
                <a:cxn ang="0">
                  <a:pos x="217253204" y="31746474"/>
                </a:cxn>
                <a:cxn ang="0">
                  <a:pos x="95286671" y="26666497"/>
                </a:cxn>
                <a:cxn ang="0">
                  <a:pos x="104179958" y="116827068"/>
                </a:cxn>
                <a:cxn ang="0">
                  <a:pos x="273154673" y="394926494"/>
                </a:cxn>
                <a:cxn ang="0">
                  <a:pos x="62254139" y="413974153"/>
                </a:cxn>
                <a:cxn ang="0">
                  <a:pos x="285860013" y="228574160"/>
                </a:cxn>
                <a:cxn ang="0">
                  <a:pos x="276966726" y="378417696"/>
                </a:cxn>
                <a:cxn ang="0">
                  <a:pos x="268073438" y="261590628"/>
                </a:cxn>
                <a:cxn ang="0">
                  <a:pos x="212171970" y="250161807"/>
                </a:cxn>
                <a:cxn ang="0">
                  <a:pos x="224876183" y="224765304"/>
                </a:cxn>
                <a:cxn ang="0">
                  <a:pos x="227417927" y="217146466"/>
                </a:cxn>
                <a:cxn ang="0">
                  <a:pos x="264261385" y="189208848"/>
                </a:cxn>
                <a:cxn ang="0">
                  <a:pos x="268073438" y="193018831"/>
                </a:cxn>
                <a:cxn ang="0">
                  <a:pos x="285860013" y="228574160"/>
                </a:cxn>
                <a:cxn ang="0">
                  <a:pos x="218523513" y="226035299"/>
                </a:cxn>
                <a:cxn ang="0">
                  <a:pos x="208359917" y="209526501"/>
                </a:cxn>
                <a:cxn ang="0">
                  <a:pos x="221065257" y="179050022"/>
                </a:cxn>
                <a:cxn ang="0">
                  <a:pos x="196926012" y="184129998"/>
                </a:cxn>
                <a:cxn ang="0">
                  <a:pos x="205819300" y="250161807"/>
                </a:cxn>
                <a:cxn ang="0">
                  <a:pos x="99097597" y="210796495"/>
                </a:cxn>
                <a:cxn ang="0">
                  <a:pos x="114343554" y="213336484"/>
                </a:cxn>
                <a:cxn ang="0">
                  <a:pos x="115614990" y="250161807"/>
                </a:cxn>
                <a:cxn ang="0">
                  <a:pos x="121966533" y="184129998"/>
                </a:cxn>
                <a:cxn ang="0">
                  <a:pos x="100369033" y="179050022"/>
                </a:cxn>
              </a:cxnLst>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ln>
          </p:spPr>
          <p:txBody>
            <a:bodyPr/>
            <a:p>
              <a:endParaRPr lang="zh-CN" altLang="en-US"/>
            </a:p>
          </p:txBody>
        </p:sp>
      </p:grpSp>
      <p:grpSp>
        <p:nvGrpSpPr>
          <p:cNvPr id="26644" name="组合 13"/>
          <p:cNvGrpSpPr/>
          <p:nvPr/>
        </p:nvGrpSpPr>
        <p:grpSpPr>
          <a:xfrm>
            <a:off x="4862513" y="1492250"/>
            <a:ext cx="1147762" cy="1624013"/>
            <a:chOff x="0" y="0"/>
            <a:chExt cx="1147515" cy="1624019"/>
          </a:xfrm>
        </p:grpSpPr>
        <p:grpSp>
          <p:nvGrpSpPr>
            <p:cNvPr id="30740" name="组合 16"/>
            <p:cNvGrpSpPr/>
            <p:nvPr/>
          </p:nvGrpSpPr>
          <p:grpSpPr>
            <a:xfrm rot="5400000">
              <a:off x="-238252" y="238252"/>
              <a:ext cx="1624019" cy="1147515"/>
              <a:chOff x="0" y="0"/>
              <a:chExt cx="2070437" cy="1462949"/>
            </a:xfrm>
          </p:grpSpPr>
          <p:sp>
            <p:nvSpPr>
              <p:cNvPr id="26646" name="等腰三角形 6"/>
              <p:cNvSpPr/>
              <p:nvPr/>
            </p:nvSpPr>
            <p:spPr bwMode="auto">
              <a:xfrm>
                <a:off x="10119" y="898409"/>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64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30743" name="Freeform 11"/>
            <p:cNvSpPr>
              <a:spLocks noEditPoints="1"/>
            </p:cNvSpPr>
            <p:nvPr/>
          </p:nvSpPr>
          <p:spPr>
            <a:xfrm>
              <a:off x="511104" y="1045227"/>
              <a:ext cx="350967" cy="288563"/>
            </a:xfrm>
            <a:custGeom>
              <a:avLst/>
              <a:gdLst/>
              <a:ahLst/>
              <a:cxnLst>
                <a:cxn ang="0">
                  <a:pos x="96763085" y="167974301"/>
                </a:cxn>
                <a:cxn ang="0">
                  <a:pos x="56689574" y="186530286"/>
                </a:cxn>
                <a:cxn ang="0">
                  <a:pos x="0" y="151373035"/>
                </a:cxn>
                <a:cxn ang="0">
                  <a:pos x="54735034" y="74220973"/>
                </a:cxn>
                <a:cxn ang="0">
                  <a:pos x="63531947" y="74220973"/>
                </a:cxn>
                <a:cxn ang="0">
                  <a:pos x="97740849" y="71291861"/>
                </a:cxn>
                <a:cxn ang="0">
                  <a:pos x="130972975" y="78127444"/>
                </a:cxn>
                <a:cxn ang="0">
                  <a:pos x="313747691" y="78127444"/>
                </a:cxn>
                <a:cxn ang="0">
                  <a:pos x="130972975" y="128910579"/>
                </a:cxn>
                <a:cxn ang="0">
                  <a:pos x="322544605" y="208991753"/>
                </a:cxn>
                <a:cxn ang="0">
                  <a:pos x="346979817" y="78127444"/>
                </a:cxn>
                <a:cxn ang="0">
                  <a:pos x="228713825" y="158208618"/>
                </a:cxn>
                <a:cxn ang="0">
                  <a:pos x="234577445" y="175787243"/>
                </a:cxn>
                <a:cxn ang="0">
                  <a:pos x="220894675" y="92776957"/>
                </a:cxn>
                <a:cxn ang="0">
                  <a:pos x="217962371" y="111331954"/>
                </a:cxn>
                <a:cxn ang="0">
                  <a:pos x="190594854" y="126957838"/>
                </a:cxn>
                <a:cxn ang="0">
                  <a:pos x="172024251" y="138677251"/>
                </a:cxn>
                <a:cxn ang="0">
                  <a:pos x="177887871" y="161138718"/>
                </a:cxn>
                <a:cxn ang="0">
                  <a:pos x="226758296" y="152349405"/>
                </a:cxn>
                <a:cxn ang="0">
                  <a:pos x="248261203" y="107425483"/>
                </a:cxn>
                <a:cxn ang="0">
                  <a:pos x="174955567" y="167974301"/>
                </a:cxn>
                <a:cxn ang="0">
                  <a:pos x="163227337" y="175787243"/>
                </a:cxn>
                <a:cxn ang="0">
                  <a:pos x="169091946" y="175787243"/>
                </a:cxn>
                <a:cxn ang="0">
                  <a:pos x="190594854" y="166997930"/>
                </a:cxn>
                <a:cxn ang="0">
                  <a:pos x="195481699" y="175787243"/>
                </a:cxn>
                <a:cxn ang="0">
                  <a:pos x="202323083" y="175787243"/>
                </a:cxn>
                <a:cxn ang="0">
                  <a:pos x="213074537" y="161138718"/>
                </a:cxn>
                <a:cxn ang="0">
                  <a:pos x="217962371" y="163091459"/>
                </a:cxn>
                <a:cxn ang="0">
                  <a:pos x="278561025" y="120121266"/>
                </a:cxn>
                <a:cxn ang="0">
                  <a:pos x="305928542" y="158208618"/>
                </a:cxn>
                <a:cxn ang="0">
                  <a:pos x="278561025" y="176764602"/>
                </a:cxn>
                <a:cxn ang="0">
                  <a:pos x="250216732" y="144536463"/>
                </a:cxn>
                <a:cxn ang="0">
                  <a:pos x="273674180" y="123051367"/>
                </a:cxn>
                <a:cxn ang="0">
                  <a:pos x="277584249" y="120121266"/>
                </a:cxn>
                <a:cxn ang="0">
                  <a:pos x="299087157" y="158208618"/>
                </a:cxn>
                <a:cxn ang="0">
                  <a:pos x="278561025" y="171880772"/>
                </a:cxn>
                <a:cxn ang="0">
                  <a:pos x="287357939" y="126957838"/>
                </a:cxn>
                <a:cxn ang="0">
                  <a:pos x="294199324" y="130864309"/>
                </a:cxn>
                <a:cxn ang="0">
                  <a:pos x="267809571" y="168951660"/>
                </a:cxn>
                <a:cxn ang="0">
                  <a:pos x="267809571" y="168951660"/>
                </a:cxn>
                <a:cxn ang="0">
                  <a:pos x="302019461" y="148442934"/>
                </a:cxn>
                <a:cxn ang="0">
                  <a:pos x="259012657" y="161138718"/>
                </a:cxn>
                <a:cxn ang="0">
                  <a:pos x="258035882" y="159184988"/>
                </a:cxn>
                <a:cxn ang="0">
                  <a:pos x="258035882" y="159184988"/>
                </a:cxn>
                <a:cxn ang="0">
                  <a:pos x="300063933" y="139653621"/>
                </a:cxn>
                <a:cxn ang="0">
                  <a:pos x="256081341" y="153325776"/>
                </a:cxn>
                <a:cxn ang="0">
                  <a:pos x="281493330" y="145512834"/>
                </a:cxn>
                <a:cxn ang="0">
                  <a:pos x="281493330" y="145512834"/>
                </a:cxn>
                <a:cxn ang="0">
                  <a:pos x="260968186" y="148442934"/>
                </a:cxn>
                <a:cxn ang="0">
                  <a:pos x="296154852" y="132817050"/>
                </a:cxn>
                <a:cxn ang="0">
                  <a:pos x="279538789" y="125004108"/>
                </a:cxn>
                <a:cxn ang="0">
                  <a:pos x="252171272" y="120121266"/>
                </a:cxn>
                <a:cxn ang="0">
                  <a:pos x="271719640" y="136723521"/>
                </a:cxn>
                <a:cxn ang="0">
                  <a:pos x="245328899" y="133793421"/>
                </a:cxn>
                <a:cxn ang="0">
                  <a:pos x="251193508" y="131840679"/>
                </a:cxn>
                <a:cxn ang="0">
                  <a:pos x="275628720" y="278329884"/>
                </a:cxn>
                <a:cxn ang="0">
                  <a:pos x="205255388" y="247079104"/>
                </a:cxn>
                <a:cxn ang="0">
                  <a:pos x="221871451" y="220711166"/>
                </a:cxn>
                <a:cxn ang="0">
                  <a:pos x="221871451" y="220711166"/>
                </a:cxn>
                <a:cxn ang="0">
                  <a:pos x="76237942" y="43946564"/>
                </a:cxn>
              </a:cxnLst>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ln>
          </p:spPr>
          <p:txBody>
            <a:bodyPr/>
            <a:p>
              <a:endParaRPr lang="zh-CN" altLang="en-US"/>
            </a:p>
          </p:txBody>
        </p:sp>
      </p:grpSp>
      <p:grpSp>
        <p:nvGrpSpPr>
          <p:cNvPr id="26649" name="组合 14"/>
          <p:cNvGrpSpPr/>
          <p:nvPr/>
        </p:nvGrpSpPr>
        <p:grpSpPr>
          <a:xfrm>
            <a:off x="4216400" y="3079750"/>
            <a:ext cx="1624013" cy="1147763"/>
            <a:chOff x="0" y="0"/>
            <a:chExt cx="1624019" cy="1147515"/>
          </a:xfrm>
        </p:grpSpPr>
        <p:grpSp>
          <p:nvGrpSpPr>
            <p:cNvPr id="30745" name="组合 19"/>
            <p:cNvGrpSpPr/>
            <p:nvPr/>
          </p:nvGrpSpPr>
          <p:grpSpPr>
            <a:xfrm rot="10800000">
              <a:off x="0" y="0"/>
              <a:ext cx="1624019" cy="1147515"/>
              <a:chOff x="0" y="0"/>
              <a:chExt cx="2070437" cy="1462949"/>
            </a:xfrm>
          </p:grpSpPr>
          <p:sp>
            <p:nvSpPr>
              <p:cNvPr id="26651" name="等腰三角形 6"/>
              <p:cNvSpPr/>
              <p:nvPr/>
            </p:nvSpPr>
            <p:spPr bwMode="auto">
              <a:xfrm>
                <a:off x="12143" y="898408"/>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652" name="右箭头 5"/>
              <p:cNvSpPr/>
              <p:nvPr/>
            </p:nvSpPr>
            <p:spPr bwMode="auto">
              <a:xfrm>
                <a:off x="2025"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30748" name="Freeform 16"/>
            <p:cNvSpPr>
              <a:spLocks noEditPoints="1"/>
            </p:cNvSpPr>
            <p:nvPr/>
          </p:nvSpPr>
          <p:spPr>
            <a:xfrm>
              <a:off x="256299" y="532166"/>
              <a:ext cx="372990" cy="308845"/>
            </a:xfrm>
            <a:custGeom>
              <a:avLst/>
              <a:gdLst/>
              <a:ahLst/>
              <a:cxnLst>
                <a:cxn ang="0">
                  <a:pos x="309232303" y="29010092"/>
                </a:cxn>
                <a:cxn ang="0">
                  <a:pos x="357194098" y="59280271"/>
                </a:cxn>
                <a:cxn ang="0">
                  <a:pos x="304183456" y="12613230"/>
                </a:cxn>
                <a:cxn ang="0">
                  <a:pos x="142624860" y="256042613"/>
                </a:cxn>
                <a:cxn ang="0">
                  <a:pos x="88351445" y="281267949"/>
                </a:cxn>
                <a:cxn ang="0">
                  <a:pos x="113595677" y="336764588"/>
                </a:cxn>
                <a:cxn ang="0">
                  <a:pos x="44175722" y="346855396"/>
                </a:cxn>
                <a:cxn ang="0">
                  <a:pos x="68157182" y="317845305"/>
                </a:cxn>
                <a:cxn ang="0">
                  <a:pos x="18932613" y="281267949"/>
                </a:cxn>
                <a:cxn ang="0">
                  <a:pos x="26505883" y="250996647"/>
                </a:cxn>
                <a:cxn ang="0">
                  <a:pos x="0" y="146309423"/>
                </a:cxn>
                <a:cxn ang="0">
                  <a:pos x="54273415" y="229554942"/>
                </a:cxn>
                <a:cxn ang="0">
                  <a:pos x="56797839" y="249735436"/>
                </a:cxn>
                <a:cxn ang="0">
                  <a:pos x="63108335" y="102164803"/>
                </a:cxn>
                <a:cxn ang="0">
                  <a:pos x="65632758" y="87029152"/>
                </a:cxn>
                <a:cxn ang="0">
                  <a:pos x="113595677" y="32793724"/>
                </a:cxn>
                <a:cxn ang="0">
                  <a:pos x="116120101" y="45406953"/>
                </a:cxn>
                <a:cxn ang="0">
                  <a:pos x="116120101" y="60541482"/>
                </a:cxn>
                <a:cxn ang="0">
                  <a:pos x="117381751" y="76938343"/>
                </a:cxn>
                <a:cxn ang="0">
                  <a:pos x="113595677" y="92073994"/>
                </a:cxn>
                <a:cxn ang="0">
                  <a:pos x="100973561" y="110993278"/>
                </a:cxn>
                <a:cxn ang="0">
                  <a:pos x="208258742" y="136219737"/>
                </a:cxn>
                <a:cxn ang="0">
                  <a:pos x="228453005" y="151355388"/>
                </a:cxn>
                <a:cxn ang="0">
                  <a:pos x="262531034" y="99642382"/>
                </a:cxn>
                <a:cxn ang="0">
                  <a:pos x="295348536" y="110993278"/>
                </a:cxn>
                <a:cxn ang="0">
                  <a:pos x="296610186" y="116039243"/>
                </a:cxn>
                <a:cxn ang="0">
                  <a:pos x="314281149" y="147571756"/>
                </a:cxn>
                <a:cxn ang="0">
                  <a:pos x="300396260" y="116039243"/>
                </a:cxn>
                <a:cxn ang="0">
                  <a:pos x="305445106" y="107209646"/>
                </a:cxn>
                <a:cxn ang="0">
                  <a:pos x="299134610" y="87029152"/>
                </a:cxn>
                <a:cxn ang="0">
                  <a:pos x="314281149" y="78200677"/>
                </a:cxn>
                <a:cxn ang="0">
                  <a:pos x="323116069" y="122345297"/>
                </a:cxn>
                <a:cxn ang="0">
                  <a:pos x="325640492" y="94596416"/>
                </a:cxn>
                <a:cxn ang="0">
                  <a:pos x="336999835" y="88290362"/>
                </a:cxn>
                <a:cxn ang="0">
                  <a:pos x="336999835" y="98381171"/>
                </a:cxn>
                <a:cxn ang="0">
                  <a:pos x="350883602" y="99642382"/>
                </a:cxn>
                <a:cxn ang="0">
                  <a:pos x="364767368" y="87029152"/>
                </a:cxn>
                <a:cxn ang="0">
                  <a:pos x="358456872" y="107209646"/>
                </a:cxn>
                <a:cxn ang="0">
                  <a:pos x="363505718" y="116039243"/>
                </a:cxn>
                <a:cxn ang="0">
                  <a:pos x="348359178" y="145048212"/>
                </a:cxn>
                <a:cxn ang="0">
                  <a:pos x="344573105" y="150094178"/>
                </a:cxn>
                <a:cxn ang="0">
                  <a:pos x="366030141" y="116039243"/>
                </a:cxn>
                <a:cxn ang="0">
                  <a:pos x="362242945" y="110993278"/>
                </a:cxn>
                <a:cxn ang="0">
                  <a:pos x="366030141" y="87029152"/>
                </a:cxn>
                <a:cxn ang="0">
                  <a:pos x="406418667" y="151355388"/>
                </a:cxn>
                <a:cxn ang="0">
                  <a:pos x="419040783" y="175319514"/>
                </a:cxn>
                <a:cxn ang="0">
                  <a:pos x="419040783" y="345594186"/>
                </a:cxn>
                <a:cxn ang="0">
                  <a:pos x="239812348" y="185410323"/>
                </a:cxn>
                <a:cxn ang="0">
                  <a:pos x="185538932" y="156400231"/>
                </a:cxn>
                <a:cxn ang="0">
                  <a:pos x="128741094" y="209374449"/>
                </a:cxn>
                <a:cxn ang="0">
                  <a:pos x="165344669" y="346855396"/>
                </a:cxn>
                <a:cxn ang="0">
                  <a:pos x="164081896" y="257303823"/>
                </a:cxn>
                <a:cxn ang="0">
                  <a:pos x="285250843" y="151355388"/>
                </a:cxn>
                <a:cxn ang="0">
                  <a:pos x="286512493" y="134958527"/>
                </a:cxn>
                <a:cxn ang="0">
                  <a:pos x="285250843" y="151355388"/>
                </a:cxn>
                <a:cxn ang="0">
                  <a:pos x="379913908" y="151355388"/>
                </a:cxn>
                <a:cxn ang="0">
                  <a:pos x="378651134" y="134958527"/>
                </a:cxn>
              </a:cxnLst>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ln>
          </p:spPr>
          <p:txBody>
            <a:bodyPr/>
            <a:p>
              <a:endParaRPr lang="zh-CN" altLang="en-US"/>
            </a:p>
          </p:txBody>
        </p:sp>
      </p:grpSp>
      <p:grpSp>
        <p:nvGrpSpPr>
          <p:cNvPr id="26654" name="组合 15"/>
          <p:cNvGrpSpPr/>
          <p:nvPr/>
        </p:nvGrpSpPr>
        <p:grpSpPr>
          <a:xfrm>
            <a:off x="3062288" y="2401888"/>
            <a:ext cx="1147762" cy="1624012"/>
            <a:chOff x="0" y="0"/>
            <a:chExt cx="1147515" cy="1624019"/>
          </a:xfrm>
        </p:grpSpPr>
        <p:grpSp>
          <p:nvGrpSpPr>
            <p:cNvPr id="30750" name="组合 22"/>
            <p:cNvGrpSpPr/>
            <p:nvPr/>
          </p:nvGrpSpPr>
          <p:grpSpPr>
            <a:xfrm rot="-5400000">
              <a:off x="-238252" y="238252"/>
              <a:ext cx="1624019" cy="1147515"/>
              <a:chOff x="0" y="0"/>
              <a:chExt cx="2070437" cy="1462949"/>
            </a:xfrm>
          </p:grpSpPr>
          <p:sp>
            <p:nvSpPr>
              <p:cNvPr id="26656" name="等腰三角形 6"/>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65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30753" name="Freeform 21"/>
            <p:cNvSpPr>
              <a:spLocks noEditPoints="1"/>
            </p:cNvSpPr>
            <p:nvPr/>
          </p:nvSpPr>
          <p:spPr>
            <a:xfrm>
              <a:off x="296372" y="279498"/>
              <a:ext cx="391200" cy="256623"/>
            </a:xfrm>
            <a:custGeom>
              <a:avLst/>
              <a:gdLst/>
              <a:ahLst/>
              <a:cxnLst>
                <a:cxn ang="0">
                  <a:pos x="273776444" y="204460537"/>
                </a:cxn>
                <a:cxn ang="0">
                  <a:pos x="327811355" y="216486724"/>
                </a:cxn>
                <a:cxn ang="0">
                  <a:pos x="96062064" y="21648453"/>
                </a:cxn>
                <a:cxn ang="0">
                  <a:pos x="0" y="149135250"/>
                </a:cxn>
                <a:cxn ang="0">
                  <a:pos x="62440780" y="141919099"/>
                </a:cxn>
                <a:cxn ang="0">
                  <a:pos x="169309607" y="103432229"/>
                </a:cxn>
                <a:cxn ang="0">
                  <a:pos x="249760928" y="121473703"/>
                </a:cxn>
                <a:cxn ang="0">
                  <a:pos x="234151281" y="52919172"/>
                </a:cxn>
                <a:cxn ang="0">
                  <a:pos x="108069822" y="57730305"/>
                </a:cxn>
                <a:cxn ang="0">
                  <a:pos x="82853311" y="91406042"/>
                </a:cxn>
                <a:cxn ang="0">
                  <a:pos x="90058185" y="45703021"/>
                </a:cxn>
                <a:cxn ang="0">
                  <a:pos x="336217224" y="0"/>
                </a:cxn>
                <a:cxn ang="0">
                  <a:pos x="298992955" y="45703021"/>
                </a:cxn>
                <a:cxn ang="0">
                  <a:pos x="335016229" y="90202984"/>
                </a:cxn>
                <a:cxn ang="0">
                  <a:pos x="279780323" y="50514154"/>
                </a:cxn>
                <a:cxn ang="0">
                  <a:pos x="280981318" y="107040305"/>
                </a:cxn>
                <a:cxn ang="0">
                  <a:pos x="200528901" y="102230268"/>
                </a:cxn>
                <a:cxn ang="0">
                  <a:pos x="82853311" y="192433253"/>
                </a:cxn>
                <a:cxn ang="0">
                  <a:pos x="169309607" y="167175628"/>
                </a:cxn>
                <a:cxn ang="0">
                  <a:pos x="115274696" y="230919026"/>
                </a:cxn>
                <a:cxn ang="0">
                  <a:pos x="189722138" y="214081706"/>
                </a:cxn>
                <a:cxn ang="0">
                  <a:pos x="166907617" y="257378612"/>
                </a:cxn>
                <a:cxn ang="0">
                  <a:pos x="231749291" y="232122084"/>
                </a:cxn>
                <a:cxn ang="0">
                  <a:pos x="222143523" y="267000878"/>
                </a:cxn>
                <a:cxn ang="0">
                  <a:pos x="267772565" y="260986688"/>
                </a:cxn>
                <a:cxn ang="0">
                  <a:pos x="254563812" y="226108990"/>
                </a:cxn>
                <a:cxn ang="0">
                  <a:pos x="342221103" y="173189818"/>
                </a:cxn>
                <a:cxn ang="0">
                  <a:pos x="384247160" y="151541365"/>
                </a:cxn>
                <a:cxn ang="0">
                  <a:pos x="336217224" y="0"/>
                </a:cxn>
                <a:cxn ang="0">
                  <a:pos x="312201708" y="175594836"/>
                </a:cxn>
                <a:cxn ang="0">
                  <a:pos x="335016229" y="206865555"/>
                </a:cxn>
                <a:cxn ang="0">
                  <a:pos x="283382212" y="262189745"/>
                </a:cxn>
                <a:cxn ang="0">
                  <a:pos x="274977439" y="220094800"/>
                </a:cxn>
                <a:cxn ang="0">
                  <a:pos x="283382212" y="262189745"/>
                </a:cxn>
              </a:cxnLst>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ln>
          </p:spPr>
          <p:txBody>
            <a:bodyPr/>
            <a:p>
              <a:endParaRPr lang="zh-CN" altLang="en-US"/>
            </a:p>
          </p:txBody>
        </p:sp>
      </p:grpSp>
      <p:sp>
        <p:nvSpPr>
          <p:cNvPr id="26659" name="TextBox 37"/>
          <p:cNvSpPr txBox="1"/>
          <p:nvPr/>
        </p:nvSpPr>
        <p:spPr>
          <a:xfrm>
            <a:off x="536575" y="1579563"/>
            <a:ext cx="912813" cy="307975"/>
          </a:xfrm>
          <a:prstGeom prst="rect">
            <a:avLst/>
          </a:prstGeom>
          <a:noFill/>
          <a:ln w="9525">
            <a:noFill/>
          </a:ln>
        </p:spPr>
        <p:txBody>
          <a:bodyPr wrap="none" anchor="t">
            <a:spAutoFit/>
          </a:bodyPr>
          <a:p>
            <a:r>
              <a:rPr lang="en-US" altLang="zh-CN" sz="1400" dirty="0">
                <a:latin typeface="Impact" panose="020B0806030902050204" pitchFamily="34" charset="0"/>
                <a:ea typeface="宋体" panose="02010600030101010101" pitchFamily="2" charset="-122"/>
              </a:rPr>
              <a:t>KEY WORD</a:t>
            </a:r>
            <a:endParaRPr lang="zh-CN" altLang="en-US" sz="1400" dirty="0">
              <a:latin typeface="Impact" panose="020B0806030902050204" pitchFamily="34" charset="0"/>
              <a:ea typeface="宋体" panose="02010600030101010101" pitchFamily="2" charset="-122"/>
            </a:endParaRPr>
          </a:p>
        </p:txBody>
      </p:sp>
      <p:sp>
        <p:nvSpPr>
          <p:cNvPr id="26660" name="矩形 1"/>
          <p:cNvSpPr/>
          <p:nvPr/>
        </p:nvSpPr>
        <p:spPr>
          <a:xfrm>
            <a:off x="536575" y="1833563"/>
            <a:ext cx="2452688"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26661" name="TextBox 39"/>
          <p:cNvSpPr txBox="1"/>
          <p:nvPr/>
        </p:nvSpPr>
        <p:spPr>
          <a:xfrm>
            <a:off x="536575" y="2974975"/>
            <a:ext cx="912813" cy="307975"/>
          </a:xfrm>
          <a:prstGeom prst="rect">
            <a:avLst/>
          </a:prstGeom>
          <a:noFill/>
          <a:ln w="9525">
            <a:noFill/>
          </a:ln>
        </p:spPr>
        <p:txBody>
          <a:bodyPr wrap="none" anchor="t">
            <a:spAutoFit/>
          </a:bodyPr>
          <a:p>
            <a:r>
              <a:rPr lang="en-US" altLang="zh-CN" sz="1400" dirty="0">
                <a:latin typeface="Impact" panose="020B0806030902050204" pitchFamily="34" charset="0"/>
                <a:ea typeface="宋体" panose="02010600030101010101" pitchFamily="2" charset="-122"/>
              </a:rPr>
              <a:t>KEY WORD</a:t>
            </a:r>
            <a:endParaRPr lang="zh-CN" altLang="en-US" sz="1400" dirty="0">
              <a:latin typeface="Impact" panose="020B0806030902050204" pitchFamily="34" charset="0"/>
              <a:ea typeface="宋体" panose="02010600030101010101" pitchFamily="2" charset="-122"/>
            </a:endParaRPr>
          </a:p>
        </p:txBody>
      </p:sp>
      <p:sp>
        <p:nvSpPr>
          <p:cNvPr id="26662" name="矩形 1"/>
          <p:cNvSpPr/>
          <p:nvPr/>
        </p:nvSpPr>
        <p:spPr>
          <a:xfrm>
            <a:off x="536575" y="3228975"/>
            <a:ext cx="2452688" cy="554038"/>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26663" name="TextBox 41"/>
          <p:cNvSpPr txBox="1"/>
          <p:nvPr/>
        </p:nvSpPr>
        <p:spPr>
          <a:xfrm>
            <a:off x="6151563" y="1579563"/>
            <a:ext cx="912812" cy="307975"/>
          </a:xfrm>
          <a:prstGeom prst="rect">
            <a:avLst/>
          </a:prstGeom>
          <a:noFill/>
          <a:ln w="9525">
            <a:noFill/>
          </a:ln>
        </p:spPr>
        <p:txBody>
          <a:bodyPr wrap="none" anchor="t">
            <a:spAutoFit/>
          </a:bodyPr>
          <a:p>
            <a:r>
              <a:rPr lang="en-US" altLang="zh-CN" sz="1400" dirty="0">
                <a:latin typeface="Impact" panose="020B0806030902050204" pitchFamily="34" charset="0"/>
                <a:ea typeface="宋体" panose="02010600030101010101" pitchFamily="2" charset="-122"/>
              </a:rPr>
              <a:t>KEY WORD</a:t>
            </a:r>
            <a:endParaRPr lang="zh-CN" altLang="en-US" sz="1400" dirty="0">
              <a:latin typeface="Impact" panose="020B0806030902050204" pitchFamily="34" charset="0"/>
              <a:ea typeface="宋体" panose="02010600030101010101" pitchFamily="2" charset="-122"/>
            </a:endParaRPr>
          </a:p>
        </p:txBody>
      </p:sp>
      <p:sp>
        <p:nvSpPr>
          <p:cNvPr id="26664" name="矩形 1"/>
          <p:cNvSpPr/>
          <p:nvPr/>
        </p:nvSpPr>
        <p:spPr>
          <a:xfrm>
            <a:off x="6151563" y="1833563"/>
            <a:ext cx="2452687"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26665" name="TextBox 47"/>
          <p:cNvSpPr txBox="1"/>
          <p:nvPr/>
        </p:nvSpPr>
        <p:spPr>
          <a:xfrm>
            <a:off x="6151563" y="3113088"/>
            <a:ext cx="912812" cy="307975"/>
          </a:xfrm>
          <a:prstGeom prst="rect">
            <a:avLst/>
          </a:prstGeom>
          <a:noFill/>
          <a:ln w="9525">
            <a:noFill/>
          </a:ln>
        </p:spPr>
        <p:txBody>
          <a:bodyPr wrap="none" anchor="t">
            <a:spAutoFit/>
          </a:bodyPr>
          <a:p>
            <a:r>
              <a:rPr lang="en-US" altLang="zh-CN" sz="1400" dirty="0">
                <a:latin typeface="Impact" panose="020B0806030902050204" pitchFamily="34" charset="0"/>
                <a:ea typeface="宋体" panose="02010600030101010101" pitchFamily="2" charset="-122"/>
              </a:rPr>
              <a:t>KEY WORD</a:t>
            </a:r>
            <a:endParaRPr lang="zh-CN" altLang="en-US" sz="1400" dirty="0">
              <a:latin typeface="Impact" panose="020B0806030902050204" pitchFamily="34" charset="0"/>
              <a:ea typeface="宋体" panose="02010600030101010101" pitchFamily="2" charset="-122"/>
            </a:endParaRPr>
          </a:p>
        </p:txBody>
      </p:sp>
      <p:sp>
        <p:nvSpPr>
          <p:cNvPr id="26666" name="矩形 1"/>
          <p:cNvSpPr/>
          <p:nvPr/>
        </p:nvSpPr>
        <p:spPr>
          <a:xfrm>
            <a:off x="6151563" y="3367088"/>
            <a:ext cx="2452687" cy="554037"/>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1000" fill="hold"/>
                                        <p:tgtEl>
                                          <p:spTgt spid="26627"/>
                                        </p:tgtEl>
                                        <p:attrNameLst>
                                          <p:attrName>ppt_w</p:attrName>
                                        </p:attrNameLst>
                                      </p:cBhvr>
                                      <p:tavLst>
                                        <p:tav tm="0">
                                          <p:val>
                                            <p:fltVal val="0.000000"/>
                                          </p:val>
                                        </p:tav>
                                        <p:tav tm="100000">
                                          <p:val>
                                            <p:strVal val="#ppt_w"/>
                                          </p:val>
                                        </p:tav>
                                      </p:tavLst>
                                    </p:anim>
                                    <p:anim calcmode="lin" valueType="num">
                                      <p:cBhvr>
                                        <p:cTn id="8" dur="1000" fill="hold"/>
                                        <p:tgtEl>
                                          <p:spTgt spid="26627"/>
                                        </p:tgtEl>
                                        <p:attrNameLst>
                                          <p:attrName>ppt_h</p:attrName>
                                        </p:attrNameLst>
                                      </p:cBhvr>
                                      <p:tavLst>
                                        <p:tav tm="0">
                                          <p:val>
                                            <p:fltVal val="0.000000"/>
                                          </p:val>
                                        </p:tav>
                                        <p:tav tm="100000">
                                          <p:val>
                                            <p:strVal val="#ppt_h"/>
                                          </p:val>
                                        </p:tav>
                                      </p:tavLst>
                                    </p:anim>
                                    <p:anim calcmode="lin" valueType="num">
                                      <p:cBhvr>
                                        <p:cTn id="9" dur="1000" fill="hold"/>
                                        <p:tgtEl>
                                          <p:spTgt spid="26627"/>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6627"/>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26639"/>
                                        </p:tgtEl>
                                        <p:attrNameLst>
                                          <p:attrName>style.visibility</p:attrName>
                                        </p:attrNameLst>
                                      </p:cBhvr>
                                      <p:to>
                                        <p:strVal val="visible"/>
                                      </p:to>
                                    </p:set>
                                    <p:anim calcmode="lin" valueType="num">
                                      <p:cBhvr additive="base">
                                        <p:cTn id="14" dur="500" fill="hold"/>
                                        <p:tgtEl>
                                          <p:spTgt spid="26639"/>
                                        </p:tgtEl>
                                        <p:attrNameLst>
                                          <p:attrName>ppt_x</p:attrName>
                                        </p:attrNameLst>
                                      </p:cBhvr>
                                      <p:tavLst>
                                        <p:tav tm="0">
                                          <p:val>
                                            <p:strVal val="0-#ppt_w/2"/>
                                          </p:val>
                                        </p:tav>
                                        <p:tav tm="100000">
                                          <p:val>
                                            <p:strVal val="#ppt_x"/>
                                          </p:val>
                                        </p:tav>
                                      </p:tavLst>
                                    </p:anim>
                                    <p:anim calcmode="lin" valueType="num">
                                      <p:cBhvr additive="base">
                                        <p:cTn id="15" dur="500" fill="hold"/>
                                        <p:tgtEl>
                                          <p:spTgt spid="26639"/>
                                        </p:tgtEl>
                                        <p:attrNameLst>
                                          <p:attrName>ppt_y</p:attrName>
                                        </p:attrNameLst>
                                      </p:cBhvr>
                                      <p:tavLst>
                                        <p:tav tm="0">
                                          <p:val>
                                            <p:strVal val="#ppt_y"/>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26644"/>
                                        </p:tgtEl>
                                        <p:attrNameLst>
                                          <p:attrName>style.visibility</p:attrName>
                                        </p:attrNameLst>
                                      </p:cBhvr>
                                      <p:to>
                                        <p:strVal val="visible"/>
                                      </p:to>
                                    </p:set>
                                    <p:anim calcmode="lin" valueType="num">
                                      <p:cBhvr additive="base">
                                        <p:cTn id="18" dur="500" fill="hold"/>
                                        <p:tgtEl>
                                          <p:spTgt spid="26644"/>
                                        </p:tgtEl>
                                        <p:attrNameLst>
                                          <p:attrName>ppt_x</p:attrName>
                                        </p:attrNameLst>
                                      </p:cBhvr>
                                      <p:tavLst>
                                        <p:tav tm="0">
                                          <p:val>
                                            <p:strVal val="#ppt_x"/>
                                          </p:val>
                                        </p:tav>
                                        <p:tav tm="100000">
                                          <p:val>
                                            <p:strVal val="#ppt_x"/>
                                          </p:val>
                                        </p:tav>
                                      </p:tavLst>
                                    </p:anim>
                                    <p:anim calcmode="lin" valueType="num">
                                      <p:cBhvr additive="base">
                                        <p:cTn id="19" dur="500" fill="hold"/>
                                        <p:tgtEl>
                                          <p:spTgt spid="26644"/>
                                        </p:tgtEl>
                                        <p:attrNameLst>
                                          <p:attrName>ppt_y</p:attrName>
                                        </p:attrNameLst>
                                      </p:cBhvr>
                                      <p:tavLst>
                                        <p:tav tm="0">
                                          <p:val>
                                            <p:strVal val="0-#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6649"/>
                                        </p:tgtEl>
                                        <p:attrNameLst>
                                          <p:attrName>style.visibility</p:attrName>
                                        </p:attrNameLst>
                                      </p:cBhvr>
                                      <p:to>
                                        <p:strVal val="visible"/>
                                      </p:to>
                                    </p:set>
                                    <p:anim calcmode="lin" valueType="num">
                                      <p:cBhvr additive="base">
                                        <p:cTn id="22" dur="500" fill="hold"/>
                                        <p:tgtEl>
                                          <p:spTgt spid="26649"/>
                                        </p:tgtEl>
                                        <p:attrNameLst>
                                          <p:attrName>ppt_x</p:attrName>
                                        </p:attrNameLst>
                                      </p:cBhvr>
                                      <p:tavLst>
                                        <p:tav tm="0">
                                          <p:val>
                                            <p:strVal val="1+#ppt_w/2"/>
                                          </p:val>
                                        </p:tav>
                                        <p:tav tm="100000">
                                          <p:val>
                                            <p:strVal val="#ppt_x"/>
                                          </p:val>
                                        </p:tav>
                                      </p:tavLst>
                                    </p:anim>
                                    <p:anim calcmode="lin" valueType="num">
                                      <p:cBhvr additive="base">
                                        <p:cTn id="23" dur="500" fill="hold"/>
                                        <p:tgtEl>
                                          <p:spTgt spid="26649"/>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6654"/>
                                        </p:tgtEl>
                                        <p:attrNameLst>
                                          <p:attrName>style.visibility</p:attrName>
                                        </p:attrNameLst>
                                      </p:cBhvr>
                                      <p:to>
                                        <p:strVal val="visible"/>
                                      </p:to>
                                    </p:set>
                                    <p:anim calcmode="lin" valueType="num">
                                      <p:cBhvr additive="base">
                                        <p:cTn id="26" dur="500" fill="hold"/>
                                        <p:tgtEl>
                                          <p:spTgt spid="26654"/>
                                        </p:tgtEl>
                                        <p:attrNameLst>
                                          <p:attrName>ppt_x</p:attrName>
                                        </p:attrNameLst>
                                      </p:cBhvr>
                                      <p:tavLst>
                                        <p:tav tm="0">
                                          <p:val>
                                            <p:strVal val="#ppt_x"/>
                                          </p:val>
                                        </p:tav>
                                        <p:tav tm="100000">
                                          <p:val>
                                            <p:strVal val="#ppt_x"/>
                                          </p:val>
                                        </p:tav>
                                      </p:tavLst>
                                    </p:anim>
                                    <p:anim calcmode="lin" valueType="num">
                                      <p:cBhvr additive="base">
                                        <p:cTn id="27" dur="500" fill="hold"/>
                                        <p:tgtEl>
                                          <p:spTgt spid="26654"/>
                                        </p:tgtEl>
                                        <p:attrNameLst>
                                          <p:attrName>ppt_y</p:attrName>
                                        </p:attrNameLst>
                                      </p:cBhvr>
                                      <p:tavLst>
                                        <p:tav tm="0">
                                          <p:val>
                                            <p:strVal val="1+#ppt_h/2"/>
                                          </p:val>
                                        </p:tav>
                                        <p:tav tm="100000">
                                          <p:val>
                                            <p:strVal val="#ppt_y"/>
                                          </p:val>
                                        </p:tav>
                                      </p:tavLst>
                                    </p:anim>
                                  </p:childTnLst>
                                </p:cTn>
                              </p:par>
                              <p:par>
                                <p:cTn id="28" presetID="6" presetClass="entr" presetSubtype="32" fill="hold" grpId="0" nodeType="withEffect">
                                  <p:stCondLst>
                                    <p:cond delay="0"/>
                                  </p:stCondLst>
                                  <p:childTnLst>
                                    <p:set>
                                      <p:cBhvr>
                                        <p:cTn id="29" dur="1" fill="hold">
                                          <p:stCondLst>
                                            <p:cond delay="0"/>
                                          </p:stCondLst>
                                        </p:cTn>
                                        <p:tgtEl>
                                          <p:spTgt spid="26626"/>
                                        </p:tgtEl>
                                        <p:attrNameLst>
                                          <p:attrName>style.visibility</p:attrName>
                                        </p:attrNameLst>
                                      </p:cBhvr>
                                      <p:to>
                                        <p:strVal val="visible"/>
                                      </p:to>
                                    </p:set>
                                    <p:animEffect transition="in" filter="circle(out)">
                                      <p:cBhvr>
                                        <p:cTn id="30" dur="500"/>
                                        <p:tgtEl>
                                          <p:spTgt spid="26626"/>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26638"/>
                                        </p:tgtEl>
                                        <p:attrNameLst>
                                          <p:attrName>style.visibility</p:attrName>
                                        </p:attrNameLst>
                                      </p:cBhvr>
                                      <p:to>
                                        <p:strVal val="visible"/>
                                      </p:to>
                                    </p:set>
                                    <p:anim calcmode="lin" valueType="num">
                                      <p:cBhvr>
                                        <p:cTn id="34" dur="200" fill="hold"/>
                                        <p:tgtEl>
                                          <p:spTgt spid="26638"/>
                                        </p:tgtEl>
                                        <p:attrNameLst>
                                          <p:attrName>ppt_w</p:attrName>
                                        </p:attrNameLst>
                                      </p:cBhvr>
                                      <p:tavLst>
                                        <p:tav tm="0">
                                          <p:val>
                                            <p:fltVal val="0.000000"/>
                                          </p:val>
                                        </p:tav>
                                        <p:tav tm="100000">
                                          <p:val>
                                            <p:strVal val="#ppt_w"/>
                                          </p:val>
                                        </p:tav>
                                      </p:tavLst>
                                    </p:anim>
                                    <p:anim calcmode="lin" valueType="num">
                                      <p:cBhvr>
                                        <p:cTn id="35" dur="200" fill="hold"/>
                                        <p:tgtEl>
                                          <p:spTgt spid="26638"/>
                                        </p:tgtEl>
                                        <p:attrNameLst>
                                          <p:attrName>ppt_h</p:attrName>
                                        </p:attrNameLst>
                                      </p:cBhvr>
                                      <p:tavLst>
                                        <p:tav tm="0">
                                          <p:val>
                                            <p:fltVal val="0.000000"/>
                                          </p:val>
                                        </p:tav>
                                        <p:tav tm="100000">
                                          <p:val>
                                            <p:strVal val="#ppt_h"/>
                                          </p:val>
                                        </p:tav>
                                      </p:tavLst>
                                    </p:anim>
                                    <p:animEffect transition="in" filter="fade">
                                      <p:cBhvr>
                                        <p:cTn id="36" dur="200"/>
                                        <p:tgtEl>
                                          <p:spTgt spid="26638"/>
                                        </p:tgtEl>
                                      </p:cBhvr>
                                    </p:animEffect>
                                  </p:childTnLst>
                                </p:cTn>
                              </p:par>
                              <p:par>
                                <p:cTn id="37" presetID="6" presetClass="emph" presetSubtype="0" autoRev="1" fill="hold" nodeType="withEffect">
                                  <p:stCondLst>
                                    <p:cond delay="150"/>
                                  </p:stCondLst>
                                  <p:childTnLst>
                                    <p:animScale>
                                      <p:cBhvr>
                                        <p:cTn id="38" dur="100" fill="hold"/>
                                        <p:tgtEl>
                                          <p:spTgt spid="26638"/>
                                        </p:tgtEl>
                                      </p:cBhvr>
                                      <p:by x="130000" y="130000"/>
                                    </p:animScale>
                                  </p:childTnLst>
                                </p:cTn>
                              </p:par>
                            </p:childTnLst>
                          </p:cTn>
                        </p:par>
                        <p:par>
                          <p:cTn id="39" fill="hold">
                            <p:stCondLst>
                              <p:cond delay="2000"/>
                            </p:stCondLst>
                            <p:childTnLst>
                              <p:par>
                                <p:cTn id="40" presetID="2" presetClass="entr" presetSubtype="8" fill="hold" grpId="0" nodeType="afterEffect">
                                  <p:stCondLst>
                                    <p:cond delay="0"/>
                                  </p:stCondLst>
                                  <p:childTnLst>
                                    <p:set>
                                      <p:cBhvr>
                                        <p:cTn id="41" dur="1" fill="hold">
                                          <p:stCondLst>
                                            <p:cond delay="0"/>
                                          </p:stCondLst>
                                        </p:cTn>
                                        <p:tgtEl>
                                          <p:spTgt spid="26659"/>
                                        </p:tgtEl>
                                        <p:attrNameLst>
                                          <p:attrName>style.visibility</p:attrName>
                                        </p:attrNameLst>
                                      </p:cBhvr>
                                      <p:to>
                                        <p:strVal val="visible"/>
                                      </p:to>
                                    </p:set>
                                    <p:anim calcmode="lin" valueType="num">
                                      <p:cBhvr additive="base">
                                        <p:cTn id="42" dur="500" fill="hold"/>
                                        <p:tgtEl>
                                          <p:spTgt spid="26659"/>
                                        </p:tgtEl>
                                        <p:attrNameLst>
                                          <p:attrName>ppt_x</p:attrName>
                                        </p:attrNameLst>
                                      </p:cBhvr>
                                      <p:tavLst>
                                        <p:tav tm="0">
                                          <p:val>
                                            <p:strVal val="0-#ppt_w/2"/>
                                          </p:val>
                                        </p:tav>
                                        <p:tav tm="100000">
                                          <p:val>
                                            <p:strVal val="#ppt_x"/>
                                          </p:val>
                                        </p:tav>
                                      </p:tavLst>
                                    </p:anim>
                                    <p:anim calcmode="lin" valueType="num">
                                      <p:cBhvr additive="base">
                                        <p:cTn id="43" dur="500" fill="hold"/>
                                        <p:tgtEl>
                                          <p:spTgt spid="266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00"/>
                                  </p:stCondLst>
                                  <p:childTnLst>
                                    <p:set>
                                      <p:cBhvr>
                                        <p:cTn id="45" dur="1" fill="hold">
                                          <p:stCondLst>
                                            <p:cond delay="0"/>
                                          </p:stCondLst>
                                        </p:cTn>
                                        <p:tgtEl>
                                          <p:spTgt spid="26660"/>
                                        </p:tgtEl>
                                        <p:attrNameLst>
                                          <p:attrName>style.visibility</p:attrName>
                                        </p:attrNameLst>
                                      </p:cBhvr>
                                      <p:to>
                                        <p:strVal val="visible"/>
                                      </p:to>
                                    </p:set>
                                    <p:anim calcmode="lin" valueType="num">
                                      <p:cBhvr additive="base">
                                        <p:cTn id="46" dur="300" fill="hold"/>
                                        <p:tgtEl>
                                          <p:spTgt spid="26660"/>
                                        </p:tgtEl>
                                        <p:attrNameLst>
                                          <p:attrName>ppt_x</p:attrName>
                                        </p:attrNameLst>
                                      </p:cBhvr>
                                      <p:tavLst>
                                        <p:tav tm="0">
                                          <p:val>
                                            <p:strVal val="1+#ppt_w/2"/>
                                          </p:val>
                                        </p:tav>
                                        <p:tav tm="100000">
                                          <p:val>
                                            <p:strVal val="#ppt_x"/>
                                          </p:val>
                                        </p:tav>
                                      </p:tavLst>
                                    </p:anim>
                                    <p:anim calcmode="lin" valueType="num">
                                      <p:cBhvr additive="base">
                                        <p:cTn id="47" dur="300" fill="hold"/>
                                        <p:tgtEl>
                                          <p:spTgt spid="26660"/>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8" fill="hold" grpId="0" nodeType="afterEffect">
                                  <p:stCondLst>
                                    <p:cond delay="0"/>
                                  </p:stCondLst>
                                  <p:childTnLst>
                                    <p:set>
                                      <p:cBhvr>
                                        <p:cTn id="50" dur="1" fill="hold">
                                          <p:stCondLst>
                                            <p:cond delay="0"/>
                                          </p:stCondLst>
                                        </p:cTn>
                                        <p:tgtEl>
                                          <p:spTgt spid="26661"/>
                                        </p:tgtEl>
                                        <p:attrNameLst>
                                          <p:attrName>style.visibility</p:attrName>
                                        </p:attrNameLst>
                                      </p:cBhvr>
                                      <p:to>
                                        <p:strVal val="visible"/>
                                      </p:to>
                                    </p:set>
                                    <p:anim calcmode="lin" valueType="num">
                                      <p:cBhvr additive="base">
                                        <p:cTn id="51" dur="500" fill="hold"/>
                                        <p:tgtEl>
                                          <p:spTgt spid="26661"/>
                                        </p:tgtEl>
                                        <p:attrNameLst>
                                          <p:attrName>ppt_x</p:attrName>
                                        </p:attrNameLst>
                                      </p:cBhvr>
                                      <p:tavLst>
                                        <p:tav tm="0">
                                          <p:val>
                                            <p:strVal val="0-#ppt_w/2"/>
                                          </p:val>
                                        </p:tav>
                                        <p:tav tm="100000">
                                          <p:val>
                                            <p:strVal val="#ppt_x"/>
                                          </p:val>
                                        </p:tav>
                                      </p:tavLst>
                                    </p:anim>
                                    <p:anim calcmode="lin" valueType="num">
                                      <p:cBhvr additive="base">
                                        <p:cTn id="52" dur="500" fill="hold"/>
                                        <p:tgtEl>
                                          <p:spTgt spid="2666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00"/>
                                  </p:stCondLst>
                                  <p:childTnLst>
                                    <p:set>
                                      <p:cBhvr>
                                        <p:cTn id="54" dur="1" fill="hold">
                                          <p:stCondLst>
                                            <p:cond delay="0"/>
                                          </p:stCondLst>
                                        </p:cTn>
                                        <p:tgtEl>
                                          <p:spTgt spid="26662"/>
                                        </p:tgtEl>
                                        <p:attrNameLst>
                                          <p:attrName>style.visibility</p:attrName>
                                        </p:attrNameLst>
                                      </p:cBhvr>
                                      <p:to>
                                        <p:strVal val="visible"/>
                                      </p:to>
                                    </p:set>
                                    <p:anim calcmode="lin" valueType="num">
                                      <p:cBhvr additive="base">
                                        <p:cTn id="55" dur="300" fill="hold"/>
                                        <p:tgtEl>
                                          <p:spTgt spid="26662"/>
                                        </p:tgtEl>
                                        <p:attrNameLst>
                                          <p:attrName>ppt_x</p:attrName>
                                        </p:attrNameLst>
                                      </p:cBhvr>
                                      <p:tavLst>
                                        <p:tav tm="0">
                                          <p:val>
                                            <p:strVal val="1+#ppt_w/2"/>
                                          </p:val>
                                        </p:tav>
                                        <p:tav tm="100000">
                                          <p:val>
                                            <p:strVal val="#ppt_x"/>
                                          </p:val>
                                        </p:tav>
                                      </p:tavLst>
                                    </p:anim>
                                    <p:anim calcmode="lin" valueType="num">
                                      <p:cBhvr additive="base">
                                        <p:cTn id="56" dur="300" fill="hold"/>
                                        <p:tgtEl>
                                          <p:spTgt spid="26662"/>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 presetClass="entr" presetSubtype="8" fill="hold" grpId="0" nodeType="afterEffect">
                                  <p:stCondLst>
                                    <p:cond delay="0"/>
                                  </p:stCondLst>
                                  <p:childTnLst>
                                    <p:set>
                                      <p:cBhvr>
                                        <p:cTn id="59" dur="1" fill="hold">
                                          <p:stCondLst>
                                            <p:cond delay="0"/>
                                          </p:stCondLst>
                                        </p:cTn>
                                        <p:tgtEl>
                                          <p:spTgt spid="26663"/>
                                        </p:tgtEl>
                                        <p:attrNameLst>
                                          <p:attrName>style.visibility</p:attrName>
                                        </p:attrNameLst>
                                      </p:cBhvr>
                                      <p:to>
                                        <p:strVal val="visible"/>
                                      </p:to>
                                    </p:set>
                                    <p:anim calcmode="lin" valueType="num">
                                      <p:cBhvr additive="base">
                                        <p:cTn id="60" dur="500" fill="hold"/>
                                        <p:tgtEl>
                                          <p:spTgt spid="26663"/>
                                        </p:tgtEl>
                                        <p:attrNameLst>
                                          <p:attrName>ppt_x</p:attrName>
                                        </p:attrNameLst>
                                      </p:cBhvr>
                                      <p:tavLst>
                                        <p:tav tm="0">
                                          <p:val>
                                            <p:strVal val="0-#ppt_w/2"/>
                                          </p:val>
                                        </p:tav>
                                        <p:tav tm="100000">
                                          <p:val>
                                            <p:strVal val="#ppt_x"/>
                                          </p:val>
                                        </p:tav>
                                      </p:tavLst>
                                    </p:anim>
                                    <p:anim calcmode="lin" valueType="num">
                                      <p:cBhvr additive="base">
                                        <p:cTn id="61" dur="500" fill="hold"/>
                                        <p:tgtEl>
                                          <p:spTgt spid="26663"/>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200"/>
                                  </p:stCondLst>
                                  <p:childTnLst>
                                    <p:set>
                                      <p:cBhvr>
                                        <p:cTn id="63" dur="1" fill="hold">
                                          <p:stCondLst>
                                            <p:cond delay="0"/>
                                          </p:stCondLst>
                                        </p:cTn>
                                        <p:tgtEl>
                                          <p:spTgt spid="26664"/>
                                        </p:tgtEl>
                                        <p:attrNameLst>
                                          <p:attrName>style.visibility</p:attrName>
                                        </p:attrNameLst>
                                      </p:cBhvr>
                                      <p:to>
                                        <p:strVal val="visible"/>
                                      </p:to>
                                    </p:set>
                                    <p:anim calcmode="lin" valueType="num">
                                      <p:cBhvr additive="base">
                                        <p:cTn id="64" dur="300" fill="hold"/>
                                        <p:tgtEl>
                                          <p:spTgt spid="26664"/>
                                        </p:tgtEl>
                                        <p:attrNameLst>
                                          <p:attrName>ppt_x</p:attrName>
                                        </p:attrNameLst>
                                      </p:cBhvr>
                                      <p:tavLst>
                                        <p:tav tm="0">
                                          <p:val>
                                            <p:strVal val="1+#ppt_w/2"/>
                                          </p:val>
                                        </p:tav>
                                        <p:tav tm="100000">
                                          <p:val>
                                            <p:strVal val="#ppt_x"/>
                                          </p:val>
                                        </p:tav>
                                      </p:tavLst>
                                    </p:anim>
                                    <p:anim calcmode="lin" valueType="num">
                                      <p:cBhvr additive="base">
                                        <p:cTn id="65" dur="300" fill="hold"/>
                                        <p:tgtEl>
                                          <p:spTgt spid="26664"/>
                                        </p:tgtEl>
                                        <p:attrNameLst>
                                          <p:attrName>ppt_y</p:attrName>
                                        </p:attrNameLst>
                                      </p:cBhvr>
                                      <p:tavLst>
                                        <p:tav tm="0">
                                          <p:val>
                                            <p:strVal val="#ppt_y"/>
                                          </p:val>
                                        </p:tav>
                                        <p:tav tm="100000">
                                          <p:val>
                                            <p:strVal val="#ppt_y"/>
                                          </p:val>
                                        </p:tav>
                                      </p:tavLst>
                                    </p:anim>
                                  </p:childTnLst>
                                </p:cTn>
                              </p:par>
                            </p:childTnLst>
                          </p:cTn>
                        </p:par>
                        <p:par>
                          <p:cTn id="66" fill="hold">
                            <p:stCondLst>
                              <p:cond delay="3500"/>
                            </p:stCondLst>
                            <p:childTnLst>
                              <p:par>
                                <p:cTn id="67" presetID="2" presetClass="entr" presetSubtype="8" fill="hold" grpId="0" nodeType="afterEffect">
                                  <p:stCondLst>
                                    <p:cond delay="0"/>
                                  </p:stCondLst>
                                  <p:childTnLst>
                                    <p:set>
                                      <p:cBhvr>
                                        <p:cTn id="68" dur="1" fill="hold">
                                          <p:stCondLst>
                                            <p:cond delay="0"/>
                                          </p:stCondLst>
                                        </p:cTn>
                                        <p:tgtEl>
                                          <p:spTgt spid="26665"/>
                                        </p:tgtEl>
                                        <p:attrNameLst>
                                          <p:attrName>style.visibility</p:attrName>
                                        </p:attrNameLst>
                                      </p:cBhvr>
                                      <p:to>
                                        <p:strVal val="visible"/>
                                      </p:to>
                                    </p:set>
                                    <p:anim calcmode="lin" valueType="num">
                                      <p:cBhvr additive="base">
                                        <p:cTn id="69" dur="500" fill="hold"/>
                                        <p:tgtEl>
                                          <p:spTgt spid="26665"/>
                                        </p:tgtEl>
                                        <p:attrNameLst>
                                          <p:attrName>ppt_x</p:attrName>
                                        </p:attrNameLst>
                                      </p:cBhvr>
                                      <p:tavLst>
                                        <p:tav tm="0">
                                          <p:val>
                                            <p:strVal val="0-#ppt_w/2"/>
                                          </p:val>
                                        </p:tav>
                                        <p:tav tm="100000">
                                          <p:val>
                                            <p:strVal val="#ppt_x"/>
                                          </p:val>
                                        </p:tav>
                                      </p:tavLst>
                                    </p:anim>
                                    <p:anim calcmode="lin" valueType="num">
                                      <p:cBhvr additive="base">
                                        <p:cTn id="70" dur="500" fill="hold"/>
                                        <p:tgtEl>
                                          <p:spTgt spid="2666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00"/>
                                  </p:stCondLst>
                                  <p:childTnLst>
                                    <p:set>
                                      <p:cBhvr>
                                        <p:cTn id="72" dur="1" fill="hold">
                                          <p:stCondLst>
                                            <p:cond delay="0"/>
                                          </p:stCondLst>
                                        </p:cTn>
                                        <p:tgtEl>
                                          <p:spTgt spid="26666"/>
                                        </p:tgtEl>
                                        <p:attrNameLst>
                                          <p:attrName>style.visibility</p:attrName>
                                        </p:attrNameLst>
                                      </p:cBhvr>
                                      <p:to>
                                        <p:strVal val="visible"/>
                                      </p:to>
                                    </p:set>
                                    <p:anim calcmode="lin" valueType="num">
                                      <p:cBhvr additive="base">
                                        <p:cTn id="73" dur="300" fill="hold"/>
                                        <p:tgtEl>
                                          <p:spTgt spid="26666"/>
                                        </p:tgtEl>
                                        <p:attrNameLst>
                                          <p:attrName>ppt_x</p:attrName>
                                        </p:attrNameLst>
                                      </p:cBhvr>
                                      <p:tavLst>
                                        <p:tav tm="0">
                                          <p:val>
                                            <p:strVal val="1+#ppt_w/2"/>
                                          </p:val>
                                        </p:tav>
                                        <p:tav tm="100000">
                                          <p:val>
                                            <p:strVal val="#ppt_x"/>
                                          </p:val>
                                        </p:tav>
                                      </p:tavLst>
                                    </p:anim>
                                    <p:anim calcmode="lin" valueType="num">
                                      <p:cBhvr additive="base">
                                        <p:cTn id="74"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59" grpId="0"/>
      <p:bldP spid="26660" grpId="0"/>
      <p:bldP spid="26661" grpId="0"/>
      <p:bldP spid="26662" grpId="0"/>
      <p:bldP spid="26663" grpId="0"/>
      <p:bldP spid="26664" grpId="0"/>
      <p:bldP spid="26665" grpId="0"/>
      <p:bldP spid="2666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0" name="组合 3"/>
          <p:cNvGrpSpPr/>
          <p:nvPr/>
        </p:nvGrpSpPr>
        <p:grpSpPr>
          <a:xfrm>
            <a:off x="471488" y="198438"/>
            <a:ext cx="3452812" cy="542925"/>
            <a:chOff x="0" y="0"/>
            <a:chExt cx="3452079" cy="542182"/>
          </a:xfrm>
        </p:grpSpPr>
        <p:grpSp>
          <p:nvGrpSpPr>
            <p:cNvPr id="31746" name="组合 2"/>
            <p:cNvGrpSpPr/>
            <p:nvPr/>
          </p:nvGrpSpPr>
          <p:grpSpPr>
            <a:xfrm>
              <a:off x="0" y="0"/>
              <a:ext cx="3452079" cy="542182"/>
              <a:chOff x="0" y="0"/>
              <a:chExt cx="3452079" cy="542182"/>
            </a:xfrm>
          </p:grpSpPr>
          <p:sp>
            <p:nvSpPr>
              <p:cNvPr id="31747"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7653"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1749" name="组合 42"/>
              <p:cNvGrpSpPr/>
              <p:nvPr/>
            </p:nvGrpSpPr>
            <p:grpSpPr>
              <a:xfrm>
                <a:off x="0" y="0"/>
                <a:ext cx="571760" cy="542182"/>
                <a:chOff x="0" y="0"/>
                <a:chExt cx="713451" cy="676543"/>
              </a:xfrm>
            </p:grpSpPr>
            <p:grpSp>
              <p:nvGrpSpPr>
                <p:cNvPr id="31750" name="组合 44"/>
                <p:cNvGrpSpPr/>
                <p:nvPr/>
              </p:nvGrpSpPr>
              <p:grpSpPr>
                <a:xfrm>
                  <a:off x="0" y="0"/>
                  <a:ext cx="576064" cy="676543"/>
                  <a:chOff x="0" y="0"/>
                  <a:chExt cx="576064" cy="676543"/>
                </a:xfrm>
              </p:grpSpPr>
              <p:sp>
                <p:nvSpPr>
                  <p:cNvPr id="31751"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1752"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1753"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1754"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1755"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sp>
        <p:nvSpPr>
          <p:cNvPr id="27661" name="平行四边形 9"/>
          <p:cNvSpPr/>
          <p:nvPr/>
        </p:nvSpPr>
        <p:spPr>
          <a:xfrm>
            <a:off x="1371600" y="1946275"/>
            <a:ext cx="3046413" cy="328613"/>
          </a:xfrm>
          <a:custGeom>
            <a:avLst/>
            <a:gdLst/>
            <a:ahLst/>
            <a:cxnLst>
              <a:cxn ang="0">
                <a:pos x="0" y="358763"/>
              </a:cxn>
              <a:cxn ang="0">
                <a:pos x="969299" y="0"/>
              </a:cxn>
              <a:cxn ang="0">
                <a:pos x="3530927" y="0"/>
              </a:cxn>
              <a:cxn ang="0">
                <a:pos x="2352023" y="363195"/>
              </a:cxn>
              <a:cxn ang="0">
                <a:pos x="0" y="358763"/>
              </a:cxn>
            </a:cxnLst>
            <a:pathLst>
              <a:path w="2628384" h="297324">
                <a:moveTo>
                  <a:pt x="0" y="293696"/>
                </a:moveTo>
                <a:lnTo>
                  <a:pt x="721536" y="0"/>
                </a:lnTo>
                <a:lnTo>
                  <a:pt x="2628384" y="0"/>
                </a:lnTo>
                <a:lnTo>
                  <a:pt x="1750820" y="297324"/>
                </a:lnTo>
                <a:lnTo>
                  <a:pt x="0" y="293696"/>
                </a:lnTo>
                <a:close/>
              </a:path>
            </a:pathLst>
          </a:custGeom>
          <a:gradFill rotWithShape="0">
            <a:gsLst>
              <a:gs pos="0">
                <a:srgbClr val="7F7F7F">
                  <a:alpha val="100000"/>
                </a:srgbClr>
              </a:gs>
              <a:gs pos="47000">
                <a:srgbClr val="BFBFBF">
                  <a:alpha val="100000"/>
                </a:srgbClr>
              </a:gs>
              <a:gs pos="100000">
                <a:srgbClr val="969696">
                  <a:alpha val="100000"/>
                </a:srgbClr>
              </a:gs>
            </a:gsLst>
            <a:lin ang="21540000"/>
            <a:tileRect/>
          </a:gradFill>
          <a:ln w="9525">
            <a:noFill/>
          </a:ln>
        </p:spPr>
        <p:txBody>
          <a:bodyPr/>
          <a:p>
            <a:endParaRPr lang="zh-CN" altLang="en-US"/>
          </a:p>
        </p:txBody>
      </p:sp>
      <p:sp>
        <p:nvSpPr>
          <p:cNvPr id="27662" name="平行四边形 9"/>
          <p:cNvSpPr/>
          <p:nvPr/>
        </p:nvSpPr>
        <p:spPr>
          <a:xfrm>
            <a:off x="1211263" y="3771900"/>
            <a:ext cx="3044825" cy="323850"/>
          </a:xfrm>
          <a:custGeom>
            <a:avLst/>
            <a:gdLst/>
            <a:ahLst/>
            <a:cxnLst>
              <a:cxn ang="0">
                <a:pos x="0" y="348438"/>
              </a:cxn>
              <a:cxn ang="0">
                <a:pos x="968289" y="0"/>
              </a:cxn>
              <a:cxn ang="0">
                <a:pos x="3527247" y="0"/>
              </a:cxn>
              <a:cxn ang="0">
                <a:pos x="2349571" y="352743"/>
              </a:cxn>
              <a:cxn ang="0">
                <a:pos x="0" y="348438"/>
              </a:cxn>
            </a:cxnLst>
            <a:pathLst>
              <a:path w="2628384" h="297324">
                <a:moveTo>
                  <a:pt x="0" y="293696"/>
                </a:moveTo>
                <a:lnTo>
                  <a:pt x="721536" y="0"/>
                </a:lnTo>
                <a:lnTo>
                  <a:pt x="2628384" y="0"/>
                </a:lnTo>
                <a:lnTo>
                  <a:pt x="1750820" y="297324"/>
                </a:lnTo>
                <a:lnTo>
                  <a:pt x="0" y="293696"/>
                </a:lnTo>
                <a:close/>
              </a:path>
            </a:pathLst>
          </a:custGeom>
          <a:gradFill rotWithShape="0">
            <a:gsLst>
              <a:gs pos="0">
                <a:srgbClr val="7F7F7F">
                  <a:alpha val="100000"/>
                </a:srgbClr>
              </a:gs>
              <a:gs pos="47000">
                <a:srgbClr val="BFBFBF">
                  <a:alpha val="100000"/>
                </a:srgbClr>
              </a:gs>
              <a:gs pos="100000">
                <a:srgbClr val="969696">
                  <a:alpha val="100000"/>
                </a:srgbClr>
              </a:gs>
            </a:gsLst>
            <a:lin ang="21540000"/>
            <a:tileRect/>
          </a:gradFill>
          <a:ln w="9525">
            <a:noFill/>
          </a:ln>
        </p:spPr>
        <p:txBody>
          <a:bodyPr/>
          <a:p>
            <a:endParaRPr lang="zh-CN" altLang="en-US"/>
          </a:p>
        </p:txBody>
      </p:sp>
      <p:sp>
        <p:nvSpPr>
          <p:cNvPr id="27663" name="平行四边形 9"/>
          <p:cNvSpPr/>
          <p:nvPr/>
        </p:nvSpPr>
        <p:spPr>
          <a:xfrm>
            <a:off x="1371600" y="2867025"/>
            <a:ext cx="2884488" cy="323850"/>
          </a:xfrm>
          <a:custGeom>
            <a:avLst/>
            <a:gdLst/>
            <a:ahLst/>
            <a:cxnLst>
              <a:cxn ang="0">
                <a:pos x="0" y="348438"/>
              </a:cxn>
              <a:cxn ang="0">
                <a:pos x="868996" y="0"/>
              </a:cxn>
              <a:cxn ang="0">
                <a:pos x="3165546" y="0"/>
              </a:cxn>
              <a:cxn ang="0">
                <a:pos x="2108635" y="352743"/>
              </a:cxn>
              <a:cxn ang="0">
                <a:pos x="0" y="348438"/>
              </a:cxn>
            </a:cxnLst>
            <a:pathLst>
              <a:path w="2628384" h="297324">
                <a:moveTo>
                  <a:pt x="0" y="293696"/>
                </a:moveTo>
                <a:lnTo>
                  <a:pt x="721536" y="0"/>
                </a:lnTo>
                <a:lnTo>
                  <a:pt x="2628384" y="0"/>
                </a:lnTo>
                <a:lnTo>
                  <a:pt x="1750820" y="297324"/>
                </a:lnTo>
                <a:lnTo>
                  <a:pt x="0" y="293696"/>
                </a:lnTo>
                <a:close/>
              </a:path>
            </a:pathLst>
          </a:custGeom>
          <a:gradFill rotWithShape="0">
            <a:gsLst>
              <a:gs pos="0">
                <a:srgbClr val="7F7F7F">
                  <a:alpha val="100000"/>
                </a:srgbClr>
              </a:gs>
              <a:gs pos="47000">
                <a:srgbClr val="BFBFBF">
                  <a:alpha val="100000"/>
                </a:srgbClr>
              </a:gs>
              <a:gs pos="100000">
                <a:srgbClr val="969696">
                  <a:alpha val="100000"/>
                </a:srgbClr>
              </a:gs>
            </a:gsLst>
            <a:lin ang="21540000"/>
            <a:tileRect/>
          </a:gradFill>
          <a:ln w="9525">
            <a:noFill/>
          </a:ln>
        </p:spPr>
        <p:txBody>
          <a:bodyPr/>
          <a:p>
            <a:endParaRPr lang="zh-CN" altLang="en-US"/>
          </a:p>
        </p:txBody>
      </p:sp>
      <p:pic>
        <p:nvPicPr>
          <p:cNvPr id="27664" name="组合 59"/>
          <p:cNvPicPr/>
          <p:nvPr/>
        </p:nvPicPr>
        <p:blipFill>
          <a:blip r:embed="rId3"/>
          <a:stretch>
            <a:fillRect/>
          </a:stretch>
        </p:blipFill>
        <p:spPr>
          <a:xfrm>
            <a:off x="1189038" y="4059238"/>
            <a:ext cx="3498850" cy="708025"/>
          </a:xfrm>
          <a:prstGeom prst="rect">
            <a:avLst/>
          </a:prstGeom>
          <a:noFill/>
          <a:ln w="9525">
            <a:noFill/>
          </a:ln>
        </p:spPr>
      </p:pic>
      <p:pic>
        <p:nvPicPr>
          <p:cNvPr id="27665" name="组合 62"/>
          <p:cNvPicPr/>
          <p:nvPr/>
        </p:nvPicPr>
        <p:blipFill>
          <a:blip r:embed="rId4"/>
          <a:stretch>
            <a:fillRect/>
          </a:stretch>
        </p:blipFill>
        <p:spPr>
          <a:xfrm>
            <a:off x="1030288" y="1358900"/>
            <a:ext cx="3492500" cy="708025"/>
          </a:xfrm>
          <a:prstGeom prst="rect">
            <a:avLst/>
          </a:prstGeom>
          <a:noFill/>
          <a:ln w="9525">
            <a:noFill/>
          </a:ln>
        </p:spPr>
      </p:pic>
      <p:pic>
        <p:nvPicPr>
          <p:cNvPr id="27666" name="组合 65"/>
          <p:cNvPicPr/>
          <p:nvPr/>
        </p:nvPicPr>
        <p:blipFill>
          <a:blip r:embed="rId5"/>
          <a:stretch>
            <a:fillRect/>
          </a:stretch>
        </p:blipFill>
        <p:spPr>
          <a:xfrm>
            <a:off x="1347788" y="2243138"/>
            <a:ext cx="3035300" cy="731837"/>
          </a:xfrm>
          <a:prstGeom prst="rect">
            <a:avLst/>
          </a:prstGeom>
          <a:noFill/>
          <a:ln w="9525">
            <a:noFill/>
          </a:ln>
        </p:spPr>
      </p:pic>
      <p:pic>
        <p:nvPicPr>
          <p:cNvPr id="27667" name="组合 68"/>
          <p:cNvPicPr/>
          <p:nvPr/>
        </p:nvPicPr>
        <p:blipFill>
          <a:blip r:embed="rId6"/>
          <a:stretch>
            <a:fillRect/>
          </a:stretch>
        </p:blipFill>
        <p:spPr>
          <a:xfrm>
            <a:off x="1347788" y="3151188"/>
            <a:ext cx="3035300" cy="738187"/>
          </a:xfrm>
          <a:prstGeom prst="rect">
            <a:avLst/>
          </a:prstGeom>
          <a:noFill/>
          <a:ln w="9525">
            <a:noFill/>
          </a:ln>
        </p:spPr>
      </p:pic>
      <p:sp>
        <p:nvSpPr>
          <p:cNvPr id="27668" name="Freeform 6"/>
          <p:cNvSpPr>
            <a:spLocks noEditPoints="1"/>
          </p:cNvSpPr>
          <p:nvPr/>
        </p:nvSpPr>
        <p:spPr>
          <a:xfrm>
            <a:off x="3663950" y="1485900"/>
            <a:ext cx="282575" cy="366713"/>
          </a:xfrm>
          <a:custGeom>
            <a:avLst/>
            <a:gdLst/>
            <a:ahLst/>
            <a:cxnLst>
              <a:cxn ang="0">
                <a:pos x="41824477" y="377079954"/>
              </a:cxn>
              <a:cxn ang="0">
                <a:pos x="32953199" y="227767019"/>
              </a:cxn>
              <a:cxn ang="0">
                <a:pos x="55766345" y="189805474"/>
              </a:cxn>
              <a:cxn ang="0">
                <a:pos x="97590823" y="178417123"/>
              </a:cxn>
              <a:cxn ang="0">
                <a:pos x="105195580" y="215113171"/>
              </a:cxn>
              <a:cxn ang="0">
                <a:pos x="96324301" y="225236025"/>
              </a:cxn>
              <a:cxn ang="0">
                <a:pos x="68440566" y="249278224"/>
              </a:cxn>
              <a:cxn ang="0">
                <a:pos x="57033992" y="377079954"/>
              </a:cxn>
              <a:cxn ang="0">
                <a:pos x="73510029" y="375814457"/>
              </a:cxn>
              <a:cxn ang="0">
                <a:pos x="250949116" y="265727439"/>
              </a:cxn>
              <a:cxn ang="0">
                <a:pos x="103927933" y="116414504"/>
              </a:cxn>
              <a:cxn ang="0">
                <a:pos x="169834330" y="59472749"/>
              </a:cxn>
              <a:cxn ang="0">
                <a:pos x="207856991" y="116414504"/>
              </a:cxn>
              <a:cxn ang="0">
                <a:pos x="216728270" y="31634058"/>
              </a:cxn>
              <a:cxn ang="0">
                <a:pos x="95056654" y="26573194"/>
              </a:cxn>
              <a:cxn ang="0">
                <a:pos x="103927933" y="116414504"/>
              </a:cxn>
              <a:cxn ang="0">
                <a:pos x="272494615" y="393530294"/>
              </a:cxn>
              <a:cxn ang="0">
                <a:pos x="62103455" y="412510504"/>
              </a:cxn>
              <a:cxn ang="0">
                <a:pos x="285168836" y="227767019"/>
              </a:cxn>
              <a:cxn ang="0">
                <a:pos x="276297557" y="377079954"/>
              </a:cxn>
              <a:cxn ang="0">
                <a:pos x="267425152" y="260666575"/>
              </a:cxn>
              <a:cxn ang="0">
                <a:pos x="211658807" y="249278224"/>
              </a:cxn>
              <a:cxn ang="0">
                <a:pos x="224333028" y="223970527"/>
              </a:cxn>
              <a:cxn ang="0">
                <a:pos x="226868322" y="216378668"/>
              </a:cxn>
              <a:cxn ang="0">
                <a:pos x="263623336" y="188539977"/>
              </a:cxn>
              <a:cxn ang="0">
                <a:pos x="267425152" y="192336469"/>
              </a:cxn>
              <a:cxn ang="0">
                <a:pos x="285168836" y="227767019"/>
              </a:cxn>
              <a:cxn ang="0">
                <a:pos x="217995917" y="225236025"/>
              </a:cxn>
              <a:cxn ang="0">
                <a:pos x="207856991" y="208785684"/>
              </a:cxn>
              <a:cxn ang="0">
                <a:pos x="220531212" y="178417123"/>
              </a:cxn>
              <a:cxn ang="0">
                <a:pos x="196450418" y="183479113"/>
              </a:cxn>
              <a:cxn ang="0">
                <a:pos x="205321697" y="249278224"/>
              </a:cxn>
              <a:cxn ang="0">
                <a:pos x="98858470" y="210051182"/>
              </a:cxn>
              <a:cxn ang="0">
                <a:pos x="114067985" y="212582176"/>
              </a:cxn>
              <a:cxn ang="0">
                <a:pos x="115335632" y="249278224"/>
              </a:cxn>
              <a:cxn ang="0">
                <a:pos x="121671616" y="183479113"/>
              </a:cxn>
              <a:cxn ang="0">
                <a:pos x="100126117" y="178417123"/>
              </a:cxn>
            </a:cxnLst>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w="9525">
            <a:noFill/>
          </a:ln>
        </p:spPr>
        <p:txBody>
          <a:bodyPr/>
          <a:p>
            <a:endParaRPr lang="zh-CN" altLang="en-US"/>
          </a:p>
        </p:txBody>
      </p:sp>
      <p:sp>
        <p:nvSpPr>
          <p:cNvPr id="27669" name="Freeform 11"/>
          <p:cNvSpPr>
            <a:spLocks noEditPoints="1"/>
          </p:cNvSpPr>
          <p:nvPr/>
        </p:nvSpPr>
        <p:spPr>
          <a:xfrm>
            <a:off x="3629025" y="2427288"/>
            <a:ext cx="352425" cy="288925"/>
          </a:xfrm>
          <a:custGeom>
            <a:avLst/>
            <a:gdLst/>
            <a:ahLst/>
            <a:cxnLst>
              <a:cxn ang="0">
                <a:pos x="97569109" y="168396770"/>
              </a:cxn>
              <a:cxn ang="0">
                <a:pos x="57161350" y="186998790"/>
              </a:cxn>
              <a:cxn ang="0">
                <a:pos x="0" y="151752909"/>
              </a:cxn>
              <a:cxn ang="0">
                <a:pos x="55190748" y="74408082"/>
              </a:cxn>
              <a:cxn ang="0">
                <a:pos x="64060938" y="74408082"/>
              </a:cxn>
              <a:cxn ang="0">
                <a:pos x="98554907" y="71470348"/>
              </a:cxn>
              <a:cxn ang="0">
                <a:pos x="132063079" y="78324401"/>
              </a:cxn>
              <a:cxn ang="0">
                <a:pos x="316360506" y="78324401"/>
              </a:cxn>
              <a:cxn ang="0">
                <a:pos x="132063079" y="129234569"/>
              </a:cxn>
              <a:cxn ang="0">
                <a:pos x="325229703" y="209516141"/>
              </a:cxn>
              <a:cxn ang="0">
                <a:pos x="349868678" y="78324401"/>
              </a:cxn>
              <a:cxn ang="0">
                <a:pos x="230617985" y="158605972"/>
              </a:cxn>
              <a:cxn ang="0">
                <a:pos x="236530783" y="176228418"/>
              </a:cxn>
              <a:cxn ang="0">
                <a:pos x="222733593" y="93010103"/>
              </a:cxn>
              <a:cxn ang="0">
                <a:pos x="219776201" y="111611134"/>
              </a:cxn>
              <a:cxn ang="0">
                <a:pos x="192181820" y="127276410"/>
              </a:cxn>
              <a:cxn ang="0">
                <a:pos x="173455643" y="139025367"/>
              </a:cxn>
              <a:cxn ang="0">
                <a:pos x="179369434" y="161542717"/>
              </a:cxn>
              <a:cxn ang="0">
                <a:pos x="228646391" y="152731494"/>
              </a:cxn>
              <a:cxn ang="0">
                <a:pos x="250328967" y="107695804"/>
              </a:cxn>
              <a:cxn ang="0">
                <a:pos x="176413035" y="168396770"/>
              </a:cxn>
              <a:cxn ang="0">
                <a:pos x="164586446" y="176228418"/>
              </a:cxn>
              <a:cxn ang="0">
                <a:pos x="170499244" y="176228418"/>
              </a:cxn>
              <a:cxn ang="0">
                <a:pos x="192181820" y="167417195"/>
              </a:cxn>
              <a:cxn ang="0">
                <a:pos x="197108821" y="176228418"/>
              </a:cxn>
              <a:cxn ang="0">
                <a:pos x="204008409" y="176228418"/>
              </a:cxn>
              <a:cxn ang="0">
                <a:pos x="214849200" y="161542717"/>
              </a:cxn>
              <a:cxn ang="0">
                <a:pos x="219776201" y="163500876"/>
              </a:cxn>
              <a:cxn ang="0">
                <a:pos x="280880740" y="120423346"/>
              </a:cxn>
              <a:cxn ang="0">
                <a:pos x="308476113" y="158605972"/>
              </a:cxn>
              <a:cxn ang="0">
                <a:pos x="280880740" y="177207993"/>
              </a:cxn>
              <a:cxn ang="0">
                <a:pos x="252299568" y="144898856"/>
              </a:cxn>
              <a:cxn ang="0">
                <a:pos x="275952746" y="123360091"/>
              </a:cxn>
              <a:cxn ang="0">
                <a:pos x="279894942" y="120423346"/>
              </a:cxn>
              <a:cxn ang="0">
                <a:pos x="301576525" y="158605972"/>
              </a:cxn>
              <a:cxn ang="0">
                <a:pos x="280880740" y="172313089"/>
              </a:cxn>
              <a:cxn ang="0">
                <a:pos x="289749937" y="127276410"/>
              </a:cxn>
              <a:cxn ang="0">
                <a:pos x="296649525" y="131192729"/>
              </a:cxn>
              <a:cxn ang="0">
                <a:pos x="270039948" y="169375355"/>
              </a:cxn>
              <a:cxn ang="0">
                <a:pos x="270039948" y="169375355"/>
              </a:cxn>
              <a:cxn ang="0">
                <a:pos x="304533917" y="148815175"/>
              </a:cxn>
              <a:cxn ang="0">
                <a:pos x="261169758" y="161542717"/>
              </a:cxn>
              <a:cxn ang="0">
                <a:pos x="260183961" y="159584557"/>
              </a:cxn>
              <a:cxn ang="0">
                <a:pos x="260183961" y="159584557"/>
              </a:cxn>
              <a:cxn ang="0">
                <a:pos x="302562323" y="140003952"/>
              </a:cxn>
              <a:cxn ang="0">
                <a:pos x="258213359" y="153711068"/>
              </a:cxn>
              <a:cxn ang="0">
                <a:pos x="283837139" y="145878430"/>
              </a:cxn>
              <a:cxn ang="0">
                <a:pos x="283837139" y="145878430"/>
              </a:cxn>
              <a:cxn ang="0">
                <a:pos x="263140360" y="148815175"/>
              </a:cxn>
              <a:cxn ang="0">
                <a:pos x="298620126" y="133150888"/>
              </a:cxn>
              <a:cxn ang="0">
                <a:pos x="281865544" y="125318250"/>
              </a:cxn>
              <a:cxn ang="0">
                <a:pos x="254271163" y="120423346"/>
              </a:cxn>
              <a:cxn ang="0">
                <a:pos x="273982144" y="137067207"/>
              </a:cxn>
              <a:cxn ang="0">
                <a:pos x="247371575" y="134129473"/>
              </a:cxn>
              <a:cxn ang="0">
                <a:pos x="253285366" y="132171314"/>
              </a:cxn>
              <a:cxn ang="0">
                <a:pos x="277924340" y="279029319"/>
              </a:cxn>
              <a:cxn ang="0">
                <a:pos x="206964808" y="247699756"/>
              </a:cxn>
              <a:cxn ang="0">
                <a:pos x="223718397" y="221265098"/>
              </a:cxn>
              <a:cxn ang="0">
                <a:pos x="223718397" y="221265098"/>
              </a:cxn>
              <a:cxn ang="0">
                <a:pos x="76872331" y="44057105"/>
              </a:cxn>
            </a:cxnLst>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w="9525">
            <a:noFill/>
          </a:ln>
        </p:spPr>
        <p:txBody>
          <a:bodyPr/>
          <a:p>
            <a:endParaRPr lang="zh-CN" altLang="en-US"/>
          </a:p>
        </p:txBody>
      </p:sp>
      <p:sp>
        <p:nvSpPr>
          <p:cNvPr id="27670" name="Freeform 16"/>
          <p:cNvSpPr>
            <a:spLocks noEditPoints="1"/>
          </p:cNvSpPr>
          <p:nvPr/>
        </p:nvSpPr>
        <p:spPr>
          <a:xfrm>
            <a:off x="3619500" y="3321050"/>
            <a:ext cx="371475" cy="309563"/>
          </a:xfrm>
          <a:custGeom>
            <a:avLst/>
            <a:gdLst/>
            <a:ahLst/>
            <a:cxnLst>
              <a:cxn ang="0">
                <a:pos x="306725341" y="29145075"/>
              </a:cxn>
              <a:cxn ang="0">
                <a:pos x="354298757" y="59556544"/>
              </a:cxn>
              <a:cxn ang="0">
                <a:pos x="301717142" y="12671821"/>
              </a:cxn>
              <a:cxn ang="0">
                <a:pos x="141469317" y="257234470"/>
              </a:cxn>
              <a:cxn ang="0">
                <a:pos x="87635652" y="282576986"/>
              </a:cxn>
              <a:cxn ang="0">
                <a:pos x="112674410" y="338333222"/>
              </a:cxn>
              <a:cxn ang="0">
                <a:pos x="43818385" y="348470004"/>
              </a:cxn>
              <a:cxn ang="0">
                <a:pos x="67605093" y="319324928"/>
              </a:cxn>
              <a:cxn ang="0">
                <a:pos x="18779628" y="282576986"/>
              </a:cxn>
              <a:cxn ang="0">
                <a:pos x="26290807" y="252165517"/>
              </a:cxn>
              <a:cxn ang="0">
                <a:pos x="0" y="146990644"/>
              </a:cxn>
              <a:cxn ang="0">
                <a:pos x="53833665" y="230623309"/>
              </a:cxn>
              <a:cxn ang="0">
                <a:pos x="56337764" y="250897997"/>
              </a:cxn>
              <a:cxn ang="0">
                <a:pos x="62596894" y="102639834"/>
              </a:cxn>
              <a:cxn ang="0">
                <a:pos x="65100994" y="87434099"/>
              </a:cxn>
              <a:cxn ang="0">
                <a:pos x="112674410" y="32946509"/>
              </a:cxn>
              <a:cxn ang="0">
                <a:pos x="115178509" y="45618329"/>
              </a:cxn>
              <a:cxn ang="0">
                <a:pos x="115178509" y="60824064"/>
              </a:cxn>
              <a:cxn ang="0">
                <a:pos x="116430559" y="77297318"/>
              </a:cxn>
              <a:cxn ang="0">
                <a:pos x="112674410" y="92503053"/>
              </a:cxn>
              <a:cxn ang="0">
                <a:pos x="100155031" y="111510221"/>
              </a:cxn>
              <a:cxn ang="0">
                <a:pos x="206570310" y="136853862"/>
              </a:cxn>
              <a:cxn ang="0">
                <a:pos x="226600869" y="152059597"/>
              </a:cxn>
              <a:cxn ang="0">
                <a:pos x="260402856" y="100105920"/>
              </a:cxn>
              <a:cxn ang="0">
                <a:pos x="292953912" y="111510221"/>
              </a:cxn>
              <a:cxn ang="0">
                <a:pos x="294205962" y="116579174"/>
              </a:cxn>
              <a:cxn ang="0">
                <a:pos x="311732421" y="148258163"/>
              </a:cxn>
              <a:cxn ang="0">
                <a:pos x="297960993" y="116579174"/>
              </a:cxn>
              <a:cxn ang="0">
                <a:pos x="302969192" y="107708787"/>
              </a:cxn>
              <a:cxn ang="0">
                <a:pos x="296708943" y="87434099"/>
              </a:cxn>
              <a:cxn ang="0">
                <a:pos x="311732421" y="78563712"/>
              </a:cxn>
              <a:cxn ang="0">
                <a:pos x="320496770" y="122914522"/>
              </a:cxn>
              <a:cxn ang="0">
                <a:pos x="322999750" y="95036967"/>
              </a:cxn>
              <a:cxn ang="0">
                <a:pos x="334267079" y="88701619"/>
              </a:cxn>
              <a:cxn ang="0">
                <a:pos x="334267079" y="98838400"/>
              </a:cxn>
              <a:cxn ang="0">
                <a:pos x="348038508" y="100105920"/>
              </a:cxn>
              <a:cxn ang="0">
                <a:pos x="361809937" y="87434099"/>
              </a:cxn>
              <a:cxn ang="0">
                <a:pos x="355550807" y="107708787"/>
              </a:cxn>
              <a:cxn ang="0">
                <a:pos x="360557887" y="116579174"/>
              </a:cxn>
              <a:cxn ang="0">
                <a:pos x="345535527" y="145724249"/>
              </a:cxn>
              <a:cxn ang="0">
                <a:pos x="341779378" y="150792077"/>
              </a:cxn>
              <a:cxn ang="0">
                <a:pos x="363061986" y="116579174"/>
              </a:cxn>
              <a:cxn ang="0">
                <a:pos x="359305837" y="111510221"/>
              </a:cxn>
              <a:cxn ang="0">
                <a:pos x="363061986" y="87434099"/>
              </a:cxn>
              <a:cxn ang="0">
                <a:pos x="403124222" y="152059597"/>
              </a:cxn>
              <a:cxn ang="0">
                <a:pos x="415643601" y="176135719"/>
              </a:cxn>
              <a:cxn ang="0">
                <a:pos x="415643601" y="347202484"/>
              </a:cxn>
              <a:cxn ang="0">
                <a:pos x="237868198" y="186272500"/>
              </a:cxn>
              <a:cxn ang="0">
                <a:pos x="184034533" y="157128550"/>
              </a:cxn>
              <a:cxn ang="0">
                <a:pos x="127697888" y="210348621"/>
              </a:cxn>
              <a:cxn ang="0">
                <a:pos x="164003975" y="348470004"/>
              </a:cxn>
              <a:cxn ang="0">
                <a:pos x="162751925" y="258500865"/>
              </a:cxn>
              <a:cxn ang="0">
                <a:pos x="282938633" y="152059597"/>
              </a:cxn>
              <a:cxn ang="0">
                <a:pos x="284189564" y="135586343"/>
              </a:cxn>
              <a:cxn ang="0">
                <a:pos x="282938633" y="152059597"/>
              </a:cxn>
              <a:cxn ang="0">
                <a:pos x="376833415" y="152059597"/>
              </a:cxn>
              <a:cxn ang="0">
                <a:pos x="375581365" y="135586343"/>
              </a:cxn>
            </a:cxnLst>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rgbClr val="FFFFFF"/>
          </a:solidFill>
          <a:ln w="9525">
            <a:noFill/>
          </a:ln>
        </p:spPr>
        <p:txBody>
          <a:bodyPr/>
          <a:p>
            <a:endParaRPr lang="zh-CN" altLang="en-US"/>
          </a:p>
        </p:txBody>
      </p:sp>
      <p:sp>
        <p:nvSpPr>
          <p:cNvPr id="27671" name="Freeform 21"/>
          <p:cNvSpPr>
            <a:spLocks noEditPoints="1"/>
          </p:cNvSpPr>
          <p:nvPr/>
        </p:nvSpPr>
        <p:spPr>
          <a:xfrm>
            <a:off x="3609975" y="4233863"/>
            <a:ext cx="390525" cy="257175"/>
          </a:xfrm>
          <a:custGeom>
            <a:avLst/>
            <a:gdLst/>
            <a:ahLst/>
            <a:cxnLst>
              <a:cxn ang="0">
                <a:pos x="272832579" y="205341049"/>
              </a:cxn>
              <a:cxn ang="0">
                <a:pos x="326681273" y="217419482"/>
              </a:cxn>
              <a:cxn ang="0">
                <a:pos x="95731133" y="21742278"/>
              </a:cxn>
              <a:cxn ang="0">
                <a:pos x="0" y="149778061"/>
              </a:cxn>
              <a:cxn ang="0">
                <a:pos x="62224744" y="142531001"/>
              </a:cxn>
              <a:cxn ang="0">
                <a:pos x="168725396" y="103877818"/>
              </a:cxn>
              <a:cxn ang="0">
                <a:pos x="248900070" y="121996566"/>
              </a:cxn>
              <a:cxn ang="0">
                <a:pos x="233343610" y="53147302"/>
              </a:cxn>
              <a:cxn ang="0">
                <a:pos x="107697387" y="57978675"/>
              </a:cxn>
              <a:cxn ang="0">
                <a:pos x="82568143" y="91799386"/>
              </a:cxn>
              <a:cxn ang="0">
                <a:pos x="89747458" y="45899143"/>
              </a:cxn>
              <a:cxn ang="0">
                <a:pos x="335057323" y="0"/>
              </a:cxn>
              <a:cxn ang="0">
                <a:pos x="297961824" y="45899143"/>
              </a:cxn>
              <a:cxn ang="0">
                <a:pos x="333860588" y="90591542"/>
              </a:cxn>
              <a:cxn ang="0">
                <a:pos x="278815160" y="50731615"/>
              </a:cxn>
              <a:cxn ang="0">
                <a:pos x="280011895" y="107501348"/>
              </a:cxn>
              <a:cxn ang="0">
                <a:pos x="199838315" y="102669975"/>
              </a:cxn>
              <a:cxn ang="0">
                <a:pos x="82568143" y="193261517"/>
              </a:cxn>
              <a:cxn ang="0">
                <a:pos x="168725396" y="167895710"/>
              </a:cxn>
              <a:cxn ang="0">
                <a:pos x="114876703" y="231913601"/>
              </a:cxn>
              <a:cxn ang="0">
                <a:pos x="189067701" y="215003795"/>
              </a:cxn>
              <a:cxn ang="0">
                <a:pos x="166331927" y="258487252"/>
              </a:cxn>
              <a:cxn ang="0">
                <a:pos x="230950140" y="233121444"/>
              </a:cxn>
              <a:cxn ang="0">
                <a:pos x="221377355" y="268151097"/>
              </a:cxn>
              <a:cxn ang="0">
                <a:pos x="266848905" y="262110782"/>
              </a:cxn>
              <a:cxn ang="0">
                <a:pos x="253685915" y="227082228"/>
              </a:cxn>
              <a:cxn ang="0">
                <a:pos x="341040997" y="173936025"/>
              </a:cxn>
              <a:cxn ang="0">
                <a:pos x="382922342" y="152193747"/>
              </a:cxn>
              <a:cxn ang="0">
                <a:pos x="335057323" y="0"/>
              </a:cxn>
              <a:cxn ang="0">
                <a:pos x="311124813" y="176351712"/>
              </a:cxn>
              <a:cxn ang="0">
                <a:pos x="333860588" y="207756736"/>
              </a:cxn>
              <a:cxn ang="0">
                <a:pos x="282405364" y="263318625"/>
              </a:cxn>
              <a:cxn ang="0">
                <a:pos x="274029314" y="221043012"/>
              </a:cxn>
              <a:cxn ang="0">
                <a:pos x="282405364" y="263318625"/>
              </a:cxn>
            </a:cxnLst>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w="9525">
            <a:noFill/>
          </a:ln>
        </p:spPr>
        <p:txBody>
          <a:bodyPr/>
          <a:p>
            <a:endParaRPr lang="zh-CN" altLang="en-US"/>
          </a:p>
        </p:txBody>
      </p:sp>
      <p:sp>
        <p:nvSpPr>
          <p:cNvPr id="27672" name="TextBox 75"/>
          <p:cNvSpPr txBox="1"/>
          <p:nvPr/>
        </p:nvSpPr>
        <p:spPr>
          <a:xfrm>
            <a:off x="2120900" y="1484313"/>
            <a:ext cx="1120775" cy="368300"/>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KEY WORD</a:t>
            </a:r>
            <a:endParaRPr lang="zh-CN" altLang="en-US" dirty="0">
              <a:solidFill>
                <a:srgbClr val="FFFFFF"/>
              </a:solidFill>
              <a:latin typeface="Impact" panose="020B0806030902050204" pitchFamily="34" charset="0"/>
              <a:ea typeface="宋体" panose="02010600030101010101" pitchFamily="2" charset="-122"/>
            </a:endParaRPr>
          </a:p>
        </p:txBody>
      </p:sp>
      <p:sp>
        <p:nvSpPr>
          <p:cNvPr id="27673" name="TextBox 76"/>
          <p:cNvSpPr txBox="1"/>
          <p:nvPr/>
        </p:nvSpPr>
        <p:spPr>
          <a:xfrm>
            <a:off x="2120900" y="2360613"/>
            <a:ext cx="1120775" cy="369887"/>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KEY WORD</a:t>
            </a:r>
            <a:endParaRPr lang="zh-CN" altLang="en-US" dirty="0">
              <a:solidFill>
                <a:srgbClr val="FFFFFF"/>
              </a:solidFill>
              <a:latin typeface="Impact" panose="020B0806030902050204" pitchFamily="34" charset="0"/>
              <a:ea typeface="宋体" panose="02010600030101010101" pitchFamily="2" charset="-122"/>
            </a:endParaRPr>
          </a:p>
        </p:txBody>
      </p:sp>
      <p:sp>
        <p:nvSpPr>
          <p:cNvPr id="27674" name="TextBox 77"/>
          <p:cNvSpPr txBox="1"/>
          <p:nvPr/>
        </p:nvSpPr>
        <p:spPr>
          <a:xfrm>
            <a:off x="2120900" y="3290888"/>
            <a:ext cx="1120775" cy="369887"/>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KEY WORD</a:t>
            </a:r>
            <a:endParaRPr lang="zh-CN" altLang="en-US" dirty="0">
              <a:solidFill>
                <a:srgbClr val="FFFFFF"/>
              </a:solidFill>
              <a:latin typeface="Impact" panose="020B0806030902050204" pitchFamily="34" charset="0"/>
              <a:ea typeface="宋体" panose="02010600030101010101" pitchFamily="2" charset="-122"/>
            </a:endParaRPr>
          </a:p>
        </p:txBody>
      </p:sp>
      <p:sp>
        <p:nvSpPr>
          <p:cNvPr id="27675" name="TextBox 78"/>
          <p:cNvSpPr txBox="1"/>
          <p:nvPr/>
        </p:nvSpPr>
        <p:spPr>
          <a:xfrm>
            <a:off x="2120900" y="4178300"/>
            <a:ext cx="1120775" cy="368300"/>
          </a:xfrm>
          <a:prstGeom prst="rect">
            <a:avLst/>
          </a:prstGeom>
          <a:noFill/>
          <a:ln w="9525">
            <a:noFill/>
          </a:ln>
        </p:spPr>
        <p:txBody>
          <a:bodyPr wrap="none" anchor="t">
            <a:spAutoFit/>
          </a:bodyPr>
          <a:p>
            <a:r>
              <a:rPr lang="en-US" altLang="zh-CN" dirty="0">
                <a:solidFill>
                  <a:srgbClr val="FFFFFF"/>
                </a:solidFill>
                <a:latin typeface="Impact" panose="020B0806030902050204" pitchFamily="34" charset="0"/>
                <a:ea typeface="宋体" panose="02010600030101010101" pitchFamily="2" charset="-122"/>
              </a:rPr>
              <a:t>KEY WORD</a:t>
            </a:r>
            <a:endParaRPr lang="zh-CN" altLang="en-US" dirty="0">
              <a:solidFill>
                <a:srgbClr val="FFFFFF"/>
              </a:solidFill>
              <a:latin typeface="Impact" panose="020B0806030902050204" pitchFamily="34" charset="0"/>
              <a:ea typeface="宋体" panose="02010600030101010101" pitchFamily="2" charset="-122"/>
            </a:endParaRPr>
          </a:p>
        </p:txBody>
      </p:sp>
      <p:cxnSp>
        <p:nvCxnSpPr>
          <p:cNvPr id="27676" name="直接连接符 79"/>
          <p:cNvCxnSpPr/>
          <p:nvPr/>
        </p:nvCxnSpPr>
        <p:spPr>
          <a:xfrm>
            <a:off x="4189413" y="1671638"/>
            <a:ext cx="1319212" cy="0"/>
          </a:xfrm>
          <a:prstGeom prst="line">
            <a:avLst/>
          </a:prstGeom>
          <a:ln w="9525" cap="flat" cmpd="sng">
            <a:solidFill>
              <a:srgbClr val="000000"/>
            </a:solidFill>
            <a:prstDash val="sysDash"/>
            <a:round/>
            <a:headEnd type="oval" w="med" len="med"/>
            <a:tailEnd type="oval" w="med" len="med"/>
          </a:ln>
        </p:spPr>
      </p:cxnSp>
      <p:cxnSp>
        <p:nvCxnSpPr>
          <p:cNvPr id="27677" name="直接连接符 80"/>
          <p:cNvCxnSpPr/>
          <p:nvPr/>
        </p:nvCxnSpPr>
        <p:spPr>
          <a:xfrm>
            <a:off x="4189413" y="4354513"/>
            <a:ext cx="1319212" cy="0"/>
          </a:xfrm>
          <a:prstGeom prst="line">
            <a:avLst/>
          </a:prstGeom>
          <a:ln w="9525" cap="flat" cmpd="sng">
            <a:solidFill>
              <a:srgbClr val="000000"/>
            </a:solidFill>
            <a:prstDash val="sysDash"/>
            <a:round/>
            <a:headEnd type="oval" w="med" len="med"/>
            <a:tailEnd type="oval" w="med" len="med"/>
          </a:ln>
        </p:spPr>
      </p:cxnSp>
      <p:cxnSp>
        <p:nvCxnSpPr>
          <p:cNvPr id="27678" name="直接连接符 81"/>
          <p:cNvCxnSpPr/>
          <p:nvPr/>
        </p:nvCxnSpPr>
        <p:spPr>
          <a:xfrm>
            <a:off x="4189413" y="3476625"/>
            <a:ext cx="1319212" cy="0"/>
          </a:xfrm>
          <a:prstGeom prst="line">
            <a:avLst/>
          </a:prstGeom>
          <a:ln w="9525" cap="flat" cmpd="sng">
            <a:solidFill>
              <a:srgbClr val="000000"/>
            </a:solidFill>
            <a:prstDash val="sysDash"/>
            <a:round/>
            <a:headEnd type="oval" w="med" len="med"/>
            <a:tailEnd type="oval" w="med" len="med"/>
          </a:ln>
        </p:spPr>
      </p:cxnSp>
      <p:cxnSp>
        <p:nvCxnSpPr>
          <p:cNvPr id="27679" name="直接连接符 82"/>
          <p:cNvCxnSpPr/>
          <p:nvPr/>
        </p:nvCxnSpPr>
        <p:spPr>
          <a:xfrm>
            <a:off x="4189413" y="2592388"/>
            <a:ext cx="1319212" cy="0"/>
          </a:xfrm>
          <a:prstGeom prst="line">
            <a:avLst/>
          </a:prstGeom>
          <a:ln w="9525" cap="flat" cmpd="sng">
            <a:solidFill>
              <a:srgbClr val="000000"/>
            </a:solidFill>
            <a:prstDash val="sysDash"/>
            <a:round/>
            <a:headEnd type="oval" w="med" len="med"/>
            <a:tailEnd type="oval" w="med" len="med"/>
          </a:ln>
        </p:spPr>
      </p:cxnSp>
      <p:sp>
        <p:nvSpPr>
          <p:cNvPr id="27680" name="矩形 83"/>
          <p:cNvSpPr/>
          <p:nvPr/>
        </p:nvSpPr>
        <p:spPr>
          <a:xfrm>
            <a:off x="5795963" y="1392238"/>
            <a:ext cx="2016125" cy="554037"/>
          </a:xfrm>
          <a:prstGeom prst="rect">
            <a:avLst/>
          </a:prstGeom>
          <a:noFill/>
          <a:ln w="9525">
            <a:noFill/>
          </a:ln>
        </p:spPr>
        <p:txBody>
          <a:bodyPr anchor="t">
            <a:spAutoFit/>
          </a:bodyPr>
          <a:p>
            <a:pPr algn="just">
              <a:lnSpc>
                <a:spcPts val="1200"/>
              </a:lnSpc>
            </a:pPr>
            <a:r>
              <a:rPr lang="zh-CN" altLang="en-US" sz="1000" dirty="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dirty="0">
              <a:latin typeface="微软雅黑" panose="020B0503020204020204" pitchFamily="34" charset="-122"/>
              <a:ea typeface="微软雅黑" panose="020B0503020204020204" pitchFamily="34" charset="-122"/>
            </a:endParaRPr>
          </a:p>
        </p:txBody>
      </p:sp>
      <p:sp>
        <p:nvSpPr>
          <p:cNvPr id="27681" name="矩形 84"/>
          <p:cNvSpPr/>
          <p:nvPr/>
        </p:nvSpPr>
        <p:spPr>
          <a:xfrm>
            <a:off x="5795963" y="2314575"/>
            <a:ext cx="2016125" cy="554038"/>
          </a:xfrm>
          <a:prstGeom prst="rect">
            <a:avLst/>
          </a:prstGeom>
          <a:noFill/>
          <a:ln w="9525">
            <a:noFill/>
          </a:ln>
        </p:spPr>
        <p:txBody>
          <a:bodyPr anchor="t">
            <a:spAutoFit/>
          </a:bodyPr>
          <a:p>
            <a:pPr algn="just">
              <a:lnSpc>
                <a:spcPts val="1200"/>
              </a:lnSpc>
            </a:pPr>
            <a:r>
              <a:rPr lang="zh-CN" altLang="en-US" sz="1000" dirty="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dirty="0">
              <a:latin typeface="微软雅黑" panose="020B0503020204020204" pitchFamily="34" charset="-122"/>
              <a:ea typeface="微软雅黑" panose="020B0503020204020204" pitchFamily="34" charset="-122"/>
            </a:endParaRPr>
          </a:p>
        </p:txBody>
      </p:sp>
      <p:sp>
        <p:nvSpPr>
          <p:cNvPr id="27682" name="矩形 85"/>
          <p:cNvSpPr/>
          <p:nvPr/>
        </p:nvSpPr>
        <p:spPr>
          <a:xfrm>
            <a:off x="5795963" y="3198813"/>
            <a:ext cx="2016125" cy="554037"/>
          </a:xfrm>
          <a:prstGeom prst="rect">
            <a:avLst/>
          </a:prstGeom>
          <a:noFill/>
          <a:ln w="9525">
            <a:noFill/>
          </a:ln>
        </p:spPr>
        <p:txBody>
          <a:bodyPr anchor="t">
            <a:spAutoFit/>
          </a:bodyPr>
          <a:p>
            <a:pPr algn="just">
              <a:lnSpc>
                <a:spcPts val="1200"/>
              </a:lnSpc>
            </a:pPr>
            <a:r>
              <a:rPr lang="zh-CN" altLang="en-US" sz="1000" dirty="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dirty="0">
              <a:latin typeface="微软雅黑" panose="020B0503020204020204" pitchFamily="34" charset="-122"/>
              <a:ea typeface="微软雅黑" panose="020B0503020204020204" pitchFamily="34" charset="-122"/>
            </a:endParaRPr>
          </a:p>
        </p:txBody>
      </p:sp>
      <p:sp>
        <p:nvSpPr>
          <p:cNvPr id="27683" name="矩形 86"/>
          <p:cNvSpPr/>
          <p:nvPr/>
        </p:nvSpPr>
        <p:spPr>
          <a:xfrm>
            <a:off x="5795963" y="4075113"/>
            <a:ext cx="2016125" cy="554037"/>
          </a:xfrm>
          <a:prstGeom prst="rect">
            <a:avLst/>
          </a:prstGeom>
          <a:noFill/>
          <a:ln w="9525">
            <a:noFill/>
          </a:ln>
        </p:spPr>
        <p:txBody>
          <a:bodyPr anchor="t">
            <a:spAutoFit/>
          </a:bodyPr>
          <a:p>
            <a:pPr algn="just">
              <a:lnSpc>
                <a:spcPts val="1200"/>
              </a:lnSpc>
            </a:pPr>
            <a:r>
              <a:rPr lang="zh-CN" altLang="en-US" sz="1000" dirty="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fltVal val="0.000000"/>
                                          </p:val>
                                        </p:tav>
                                        <p:tav tm="100000">
                                          <p:val>
                                            <p:strVal val="#ppt_w"/>
                                          </p:val>
                                        </p:tav>
                                      </p:tavLst>
                                    </p:anim>
                                    <p:anim calcmode="lin" valueType="num">
                                      <p:cBhvr>
                                        <p:cTn id="8" dur="1000" fill="hold"/>
                                        <p:tgtEl>
                                          <p:spTgt spid="27650"/>
                                        </p:tgtEl>
                                        <p:attrNameLst>
                                          <p:attrName>ppt_h</p:attrName>
                                        </p:attrNameLst>
                                      </p:cBhvr>
                                      <p:tavLst>
                                        <p:tav tm="0">
                                          <p:val>
                                            <p:fltVal val="0.000000"/>
                                          </p:val>
                                        </p:tav>
                                        <p:tav tm="100000">
                                          <p:val>
                                            <p:strVal val="#ppt_h"/>
                                          </p:val>
                                        </p:tav>
                                      </p:tavLst>
                                    </p:anim>
                                    <p:anim calcmode="lin" valueType="num">
                                      <p:cBhvr>
                                        <p:cTn id="9" dur="1000" fill="hold"/>
                                        <p:tgtEl>
                                          <p:spTgt spid="27650"/>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7650"/>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27665"/>
                                        </p:tgtEl>
                                        <p:attrNameLst>
                                          <p:attrName>style.visibility</p:attrName>
                                        </p:attrNameLst>
                                      </p:cBhvr>
                                      <p:to>
                                        <p:strVal val="visible"/>
                                      </p:to>
                                    </p:set>
                                    <p:animEffect transition="in" filter="wipe(right)">
                                      <p:cBhvr>
                                        <p:cTn id="14" dur="400"/>
                                        <p:tgtEl>
                                          <p:spTgt spid="27665"/>
                                        </p:tgtEl>
                                      </p:cBhvr>
                                    </p:animEffect>
                                  </p:childTnLst>
                                </p:cTn>
                              </p:par>
                              <p:par>
                                <p:cTn id="15" presetID="22" presetClass="entr" presetSubtype="8" fill="hold" nodeType="withEffect">
                                  <p:stCondLst>
                                    <p:cond delay="0"/>
                                  </p:stCondLst>
                                  <p:childTnLst>
                                    <p:set>
                                      <p:cBhvr>
                                        <p:cTn id="16" dur="1" fill="hold">
                                          <p:stCondLst>
                                            <p:cond delay="0"/>
                                          </p:stCondLst>
                                        </p:cTn>
                                        <p:tgtEl>
                                          <p:spTgt spid="27664"/>
                                        </p:tgtEl>
                                        <p:attrNameLst>
                                          <p:attrName>style.visibility</p:attrName>
                                        </p:attrNameLst>
                                      </p:cBhvr>
                                      <p:to>
                                        <p:strVal val="visible"/>
                                      </p:to>
                                    </p:set>
                                    <p:animEffect transition="in" filter="wipe(left)">
                                      <p:cBhvr>
                                        <p:cTn id="17" dur="400"/>
                                        <p:tgtEl>
                                          <p:spTgt spid="2766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7661"/>
                                        </p:tgtEl>
                                        <p:attrNameLst>
                                          <p:attrName>style.visibility</p:attrName>
                                        </p:attrNameLst>
                                      </p:cBhvr>
                                      <p:to>
                                        <p:strVal val="visible"/>
                                      </p:to>
                                    </p:set>
                                    <p:animEffect transition="in" filter="wipe(up)">
                                      <p:cBhvr>
                                        <p:cTn id="21" dur="400"/>
                                        <p:tgtEl>
                                          <p:spTgt spid="27661"/>
                                        </p:tgtEl>
                                      </p:cBhvr>
                                    </p:animEffect>
                                  </p:childTnLst>
                                </p:cTn>
                              </p:par>
                              <p:par>
                                <p:cTn id="22" presetID="22" presetClass="entr" presetSubtype="4" fill="hold" nodeType="withEffect">
                                  <p:stCondLst>
                                    <p:cond delay="0"/>
                                  </p:stCondLst>
                                  <p:childTnLst>
                                    <p:set>
                                      <p:cBhvr>
                                        <p:cTn id="23" dur="1" fill="hold">
                                          <p:stCondLst>
                                            <p:cond delay="0"/>
                                          </p:stCondLst>
                                        </p:cTn>
                                        <p:tgtEl>
                                          <p:spTgt spid="27662"/>
                                        </p:tgtEl>
                                        <p:attrNameLst>
                                          <p:attrName>style.visibility</p:attrName>
                                        </p:attrNameLst>
                                      </p:cBhvr>
                                      <p:to>
                                        <p:strVal val="visible"/>
                                      </p:to>
                                    </p:set>
                                    <p:animEffect transition="in" filter="wipe(down)">
                                      <p:cBhvr>
                                        <p:cTn id="24" dur="400"/>
                                        <p:tgtEl>
                                          <p:spTgt spid="27662"/>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27667"/>
                                        </p:tgtEl>
                                        <p:attrNameLst>
                                          <p:attrName>style.visibility</p:attrName>
                                        </p:attrNameLst>
                                      </p:cBhvr>
                                      <p:to>
                                        <p:strVal val="visible"/>
                                      </p:to>
                                    </p:set>
                                    <p:animEffect transition="in" filter="wipe(right)">
                                      <p:cBhvr>
                                        <p:cTn id="28" dur="400"/>
                                        <p:tgtEl>
                                          <p:spTgt spid="27667"/>
                                        </p:tgtEl>
                                      </p:cBhvr>
                                    </p:animEffect>
                                  </p:childTnLst>
                                </p:cTn>
                              </p:par>
                              <p:par>
                                <p:cTn id="29" presetID="22" presetClass="entr" presetSubtype="8" fill="hold" nodeType="withEffect">
                                  <p:stCondLst>
                                    <p:cond delay="0"/>
                                  </p:stCondLst>
                                  <p:childTnLst>
                                    <p:set>
                                      <p:cBhvr>
                                        <p:cTn id="30" dur="1" fill="hold">
                                          <p:stCondLst>
                                            <p:cond delay="0"/>
                                          </p:stCondLst>
                                        </p:cTn>
                                        <p:tgtEl>
                                          <p:spTgt spid="27666"/>
                                        </p:tgtEl>
                                        <p:attrNameLst>
                                          <p:attrName>style.visibility</p:attrName>
                                        </p:attrNameLst>
                                      </p:cBhvr>
                                      <p:to>
                                        <p:strVal val="visible"/>
                                      </p:to>
                                    </p:set>
                                    <p:animEffect transition="in" filter="wipe(left)">
                                      <p:cBhvr>
                                        <p:cTn id="31" dur="400"/>
                                        <p:tgtEl>
                                          <p:spTgt spid="27666"/>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7663"/>
                                        </p:tgtEl>
                                        <p:attrNameLst>
                                          <p:attrName>style.visibility</p:attrName>
                                        </p:attrNameLst>
                                      </p:cBhvr>
                                      <p:to>
                                        <p:strVal val="visible"/>
                                      </p:to>
                                    </p:set>
                                    <p:animEffect transition="in" filter="wipe(up)">
                                      <p:cBhvr>
                                        <p:cTn id="35" dur="400"/>
                                        <p:tgtEl>
                                          <p:spTgt spid="27663"/>
                                        </p:tgtEl>
                                      </p:cBhvr>
                                    </p:animEffect>
                                  </p:childTnLst>
                                </p:cTn>
                              </p:par>
                            </p:childTnLst>
                          </p:cTn>
                        </p:par>
                        <p:par>
                          <p:cTn id="36" fill="hold">
                            <p:stCondLst>
                              <p:cond delay="3000"/>
                            </p:stCondLst>
                            <p:childTnLst>
                              <p:par>
                                <p:cTn id="37" presetID="12" presetClass="entr" presetSubtype="1" fill="hold" nodeType="afterEffect">
                                  <p:stCondLst>
                                    <p:cond delay="0"/>
                                  </p:stCondLst>
                                  <p:childTnLst>
                                    <p:set>
                                      <p:cBhvr>
                                        <p:cTn id="38" dur="1" fill="hold">
                                          <p:stCondLst>
                                            <p:cond delay="0"/>
                                          </p:stCondLst>
                                        </p:cTn>
                                        <p:tgtEl>
                                          <p:spTgt spid="27668"/>
                                        </p:tgtEl>
                                        <p:attrNameLst>
                                          <p:attrName>style.visibility</p:attrName>
                                        </p:attrNameLst>
                                      </p:cBhvr>
                                      <p:to>
                                        <p:strVal val="visible"/>
                                      </p:to>
                                    </p:set>
                                    <p:anim calcmode="lin" valueType="num">
                                      <p:cBhvr additive="base">
                                        <p:cTn id="39" dur="400"/>
                                        <p:tgtEl>
                                          <p:spTgt spid="27668"/>
                                        </p:tgtEl>
                                        <p:attrNameLst>
                                          <p:attrName>ppt_y</p:attrName>
                                        </p:attrNameLst>
                                      </p:cBhvr>
                                      <p:tavLst>
                                        <p:tav tm="0">
                                          <p:val>
                                            <p:strVal val="#ppt_y-#ppt_h*1.125000"/>
                                          </p:val>
                                        </p:tav>
                                        <p:tav tm="100000">
                                          <p:val>
                                            <p:strVal val="#ppt_y"/>
                                          </p:val>
                                        </p:tav>
                                      </p:tavLst>
                                    </p:anim>
                                    <p:animEffect transition="in" filter="wipe(down)">
                                      <p:cBhvr>
                                        <p:cTn id="40" dur="400"/>
                                        <p:tgtEl>
                                          <p:spTgt spid="27668"/>
                                        </p:tgtEl>
                                      </p:cBhvr>
                                    </p:animEffect>
                                  </p:childTnLst>
                                </p:cTn>
                              </p:par>
                              <p:par>
                                <p:cTn id="41" presetID="12" presetClass="entr" presetSubtype="1" fill="hold" nodeType="withEffect">
                                  <p:stCondLst>
                                    <p:cond delay="0"/>
                                  </p:stCondLst>
                                  <p:childTnLst>
                                    <p:set>
                                      <p:cBhvr>
                                        <p:cTn id="42" dur="1" fill="hold">
                                          <p:stCondLst>
                                            <p:cond delay="0"/>
                                          </p:stCondLst>
                                        </p:cTn>
                                        <p:tgtEl>
                                          <p:spTgt spid="27669"/>
                                        </p:tgtEl>
                                        <p:attrNameLst>
                                          <p:attrName>style.visibility</p:attrName>
                                        </p:attrNameLst>
                                      </p:cBhvr>
                                      <p:to>
                                        <p:strVal val="visible"/>
                                      </p:to>
                                    </p:set>
                                    <p:anim calcmode="lin" valueType="num">
                                      <p:cBhvr additive="base">
                                        <p:cTn id="43" dur="400"/>
                                        <p:tgtEl>
                                          <p:spTgt spid="27669"/>
                                        </p:tgtEl>
                                        <p:attrNameLst>
                                          <p:attrName>ppt_y</p:attrName>
                                        </p:attrNameLst>
                                      </p:cBhvr>
                                      <p:tavLst>
                                        <p:tav tm="0">
                                          <p:val>
                                            <p:strVal val="#ppt_y-#ppt_h*1.125000"/>
                                          </p:val>
                                        </p:tav>
                                        <p:tav tm="100000">
                                          <p:val>
                                            <p:strVal val="#ppt_y"/>
                                          </p:val>
                                        </p:tav>
                                      </p:tavLst>
                                    </p:anim>
                                    <p:animEffect transition="in" filter="wipe(down)">
                                      <p:cBhvr>
                                        <p:cTn id="44" dur="400"/>
                                        <p:tgtEl>
                                          <p:spTgt spid="27669"/>
                                        </p:tgtEl>
                                      </p:cBhvr>
                                    </p:animEffect>
                                  </p:childTnLst>
                                </p:cTn>
                              </p:par>
                              <p:par>
                                <p:cTn id="45" presetID="12" presetClass="entr" presetSubtype="1" fill="hold" nodeType="withEffect">
                                  <p:stCondLst>
                                    <p:cond delay="0"/>
                                  </p:stCondLst>
                                  <p:childTnLst>
                                    <p:set>
                                      <p:cBhvr>
                                        <p:cTn id="46" dur="1" fill="hold">
                                          <p:stCondLst>
                                            <p:cond delay="0"/>
                                          </p:stCondLst>
                                        </p:cTn>
                                        <p:tgtEl>
                                          <p:spTgt spid="27670"/>
                                        </p:tgtEl>
                                        <p:attrNameLst>
                                          <p:attrName>style.visibility</p:attrName>
                                        </p:attrNameLst>
                                      </p:cBhvr>
                                      <p:to>
                                        <p:strVal val="visible"/>
                                      </p:to>
                                    </p:set>
                                    <p:anim calcmode="lin" valueType="num">
                                      <p:cBhvr additive="base">
                                        <p:cTn id="47" dur="400"/>
                                        <p:tgtEl>
                                          <p:spTgt spid="27670"/>
                                        </p:tgtEl>
                                        <p:attrNameLst>
                                          <p:attrName>ppt_y</p:attrName>
                                        </p:attrNameLst>
                                      </p:cBhvr>
                                      <p:tavLst>
                                        <p:tav tm="0">
                                          <p:val>
                                            <p:strVal val="#ppt_y-#ppt_h*1.125000"/>
                                          </p:val>
                                        </p:tav>
                                        <p:tav tm="100000">
                                          <p:val>
                                            <p:strVal val="#ppt_y"/>
                                          </p:val>
                                        </p:tav>
                                      </p:tavLst>
                                    </p:anim>
                                    <p:animEffect transition="in" filter="wipe(down)">
                                      <p:cBhvr>
                                        <p:cTn id="48" dur="400"/>
                                        <p:tgtEl>
                                          <p:spTgt spid="27670"/>
                                        </p:tgtEl>
                                      </p:cBhvr>
                                    </p:animEffect>
                                  </p:childTnLst>
                                </p:cTn>
                              </p:par>
                              <p:par>
                                <p:cTn id="49" presetID="12" presetClass="entr" presetSubtype="1" fill="hold" nodeType="withEffect">
                                  <p:stCondLst>
                                    <p:cond delay="0"/>
                                  </p:stCondLst>
                                  <p:childTnLst>
                                    <p:set>
                                      <p:cBhvr>
                                        <p:cTn id="50" dur="1" fill="hold">
                                          <p:stCondLst>
                                            <p:cond delay="0"/>
                                          </p:stCondLst>
                                        </p:cTn>
                                        <p:tgtEl>
                                          <p:spTgt spid="27671"/>
                                        </p:tgtEl>
                                        <p:attrNameLst>
                                          <p:attrName>style.visibility</p:attrName>
                                        </p:attrNameLst>
                                      </p:cBhvr>
                                      <p:to>
                                        <p:strVal val="visible"/>
                                      </p:to>
                                    </p:set>
                                    <p:anim calcmode="lin" valueType="num">
                                      <p:cBhvr additive="base">
                                        <p:cTn id="51" dur="400"/>
                                        <p:tgtEl>
                                          <p:spTgt spid="27671"/>
                                        </p:tgtEl>
                                        <p:attrNameLst>
                                          <p:attrName>ppt_y</p:attrName>
                                        </p:attrNameLst>
                                      </p:cBhvr>
                                      <p:tavLst>
                                        <p:tav tm="0">
                                          <p:val>
                                            <p:strVal val="#ppt_y-#ppt_h*1.125000"/>
                                          </p:val>
                                        </p:tav>
                                        <p:tav tm="100000">
                                          <p:val>
                                            <p:strVal val="#ppt_y"/>
                                          </p:val>
                                        </p:tav>
                                      </p:tavLst>
                                    </p:anim>
                                    <p:animEffect transition="in" filter="wipe(down)">
                                      <p:cBhvr>
                                        <p:cTn id="52" dur="400"/>
                                        <p:tgtEl>
                                          <p:spTgt spid="27671"/>
                                        </p:tgtEl>
                                      </p:cBhvr>
                                    </p:animEffect>
                                  </p:childTnLst>
                                </p:cTn>
                              </p:par>
                            </p:childTnLst>
                          </p:cTn>
                        </p:par>
                        <p:par>
                          <p:cTn id="53" fill="hold">
                            <p:stCondLst>
                              <p:cond delay="3500"/>
                            </p:stCondLst>
                            <p:childTnLst>
                              <p:par>
                                <p:cTn id="54" presetID="2" presetClass="entr" presetSubtype="8" fill="hold" grpId="0" nodeType="afterEffect">
                                  <p:stCondLst>
                                    <p:cond delay="0"/>
                                  </p:stCondLst>
                                  <p:childTnLst>
                                    <p:set>
                                      <p:cBhvr>
                                        <p:cTn id="55" dur="1" fill="hold">
                                          <p:stCondLst>
                                            <p:cond delay="0"/>
                                          </p:stCondLst>
                                        </p:cTn>
                                        <p:tgtEl>
                                          <p:spTgt spid="27672"/>
                                        </p:tgtEl>
                                        <p:attrNameLst>
                                          <p:attrName>style.visibility</p:attrName>
                                        </p:attrNameLst>
                                      </p:cBhvr>
                                      <p:to>
                                        <p:strVal val="visible"/>
                                      </p:to>
                                    </p:set>
                                    <p:anim calcmode="lin" valueType="num">
                                      <p:cBhvr additive="base">
                                        <p:cTn id="56" dur="400" fill="hold"/>
                                        <p:tgtEl>
                                          <p:spTgt spid="27672"/>
                                        </p:tgtEl>
                                        <p:attrNameLst>
                                          <p:attrName>ppt_x</p:attrName>
                                        </p:attrNameLst>
                                      </p:cBhvr>
                                      <p:tavLst>
                                        <p:tav tm="0">
                                          <p:val>
                                            <p:strVal val="0-#ppt_w/2"/>
                                          </p:val>
                                        </p:tav>
                                        <p:tav tm="100000">
                                          <p:val>
                                            <p:strVal val="#ppt_x"/>
                                          </p:val>
                                        </p:tav>
                                      </p:tavLst>
                                    </p:anim>
                                    <p:anim calcmode="lin" valueType="num">
                                      <p:cBhvr additive="base">
                                        <p:cTn id="57" dur="400" fill="hold"/>
                                        <p:tgtEl>
                                          <p:spTgt spid="27672"/>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200"/>
                                  </p:stCondLst>
                                  <p:childTnLst>
                                    <p:set>
                                      <p:cBhvr>
                                        <p:cTn id="59" dur="1" fill="hold">
                                          <p:stCondLst>
                                            <p:cond delay="0"/>
                                          </p:stCondLst>
                                        </p:cTn>
                                        <p:tgtEl>
                                          <p:spTgt spid="27673"/>
                                        </p:tgtEl>
                                        <p:attrNameLst>
                                          <p:attrName>style.visibility</p:attrName>
                                        </p:attrNameLst>
                                      </p:cBhvr>
                                      <p:to>
                                        <p:strVal val="visible"/>
                                      </p:to>
                                    </p:set>
                                    <p:anim calcmode="lin" valueType="num">
                                      <p:cBhvr additive="base">
                                        <p:cTn id="60" dur="400" fill="hold"/>
                                        <p:tgtEl>
                                          <p:spTgt spid="27673"/>
                                        </p:tgtEl>
                                        <p:attrNameLst>
                                          <p:attrName>ppt_x</p:attrName>
                                        </p:attrNameLst>
                                      </p:cBhvr>
                                      <p:tavLst>
                                        <p:tav tm="0">
                                          <p:val>
                                            <p:strVal val="0-#ppt_w/2"/>
                                          </p:val>
                                        </p:tav>
                                        <p:tav tm="100000">
                                          <p:val>
                                            <p:strVal val="#ppt_x"/>
                                          </p:val>
                                        </p:tav>
                                      </p:tavLst>
                                    </p:anim>
                                    <p:anim calcmode="lin" valueType="num">
                                      <p:cBhvr additive="base">
                                        <p:cTn id="61" dur="400" fill="hold"/>
                                        <p:tgtEl>
                                          <p:spTgt spid="27673"/>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400"/>
                                  </p:stCondLst>
                                  <p:childTnLst>
                                    <p:set>
                                      <p:cBhvr>
                                        <p:cTn id="63" dur="1" fill="hold">
                                          <p:stCondLst>
                                            <p:cond delay="0"/>
                                          </p:stCondLst>
                                        </p:cTn>
                                        <p:tgtEl>
                                          <p:spTgt spid="27674"/>
                                        </p:tgtEl>
                                        <p:attrNameLst>
                                          <p:attrName>style.visibility</p:attrName>
                                        </p:attrNameLst>
                                      </p:cBhvr>
                                      <p:to>
                                        <p:strVal val="visible"/>
                                      </p:to>
                                    </p:set>
                                    <p:anim calcmode="lin" valueType="num">
                                      <p:cBhvr additive="base">
                                        <p:cTn id="64" dur="400" fill="hold"/>
                                        <p:tgtEl>
                                          <p:spTgt spid="27674"/>
                                        </p:tgtEl>
                                        <p:attrNameLst>
                                          <p:attrName>ppt_x</p:attrName>
                                        </p:attrNameLst>
                                      </p:cBhvr>
                                      <p:tavLst>
                                        <p:tav tm="0">
                                          <p:val>
                                            <p:strVal val="0-#ppt_w/2"/>
                                          </p:val>
                                        </p:tav>
                                        <p:tav tm="100000">
                                          <p:val>
                                            <p:strVal val="#ppt_x"/>
                                          </p:val>
                                        </p:tav>
                                      </p:tavLst>
                                    </p:anim>
                                    <p:anim calcmode="lin" valueType="num">
                                      <p:cBhvr additive="base">
                                        <p:cTn id="65" dur="400" fill="hold"/>
                                        <p:tgtEl>
                                          <p:spTgt spid="2767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600"/>
                                  </p:stCondLst>
                                  <p:childTnLst>
                                    <p:set>
                                      <p:cBhvr>
                                        <p:cTn id="67" dur="1" fill="hold">
                                          <p:stCondLst>
                                            <p:cond delay="0"/>
                                          </p:stCondLst>
                                        </p:cTn>
                                        <p:tgtEl>
                                          <p:spTgt spid="27675"/>
                                        </p:tgtEl>
                                        <p:attrNameLst>
                                          <p:attrName>style.visibility</p:attrName>
                                        </p:attrNameLst>
                                      </p:cBhvr>
                                      <p:to>
                                        <p:strVal val="visible"/>
                                      </p:to>
                                    </p:set>
                                    <p:anim calcmode="lin" valueType="num">
                                      <p:cBhvr additive="base">
                                        <p:cTn id="68" dur="400" fill="hold"/>
                                        <p:tgtEl>
                                          <p:spTgt spid="27675"/>
                                        </p:tgtEl>
                                        <p:attrNameLst>
                                          <p:attrName>ppt_x</p:attrName>
                                        </p:attrNameLst>
                                      </p:cBhvr>
                                      <p:tavLst>
                                        <p:tav tm="0">
                                          <p:val>
                                            <p:strVal val="0-#ppt_w/2"/>
                                          </p:val>
                                        </p:tav>
                                        <p:tav tm="100000">
                                          <p:val>
                                            <p:strVal val="#ppt_x"/>
                                          </p:val>
                                        </p:tav>
                                      </p:tavLst>
                                    </p:anim>
                                    <p:anim calcmode="lin" valueType="num">
                                      <p:cBhvr additive="base">
                                        <p:cTn id="69" dur="400" fill="hold"/>
                                        <p:tgtEl>
                                          <p:spTgt spid="27675"/>
                                        </p:tgtEl>
                                        <p:attrNameLst>
                                          <p:attrName>ppt_y</p:attrName>
                                        </p:attrNameLst>
                                      </p:cBhvr>
                                      <p:tavLst>
                                        <p:tav tm="0">
                                          <p:val>
                                            <p:strVal val="#ppt_y"/>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27676"/>
                                        </p:tgtEl>
                                        <p:attrNameLst>
                                          <p:attrName>style.visibility</p:attrName>
                                        </p:attrNameLst>
                                      </p:cBhvr>
                                      <p:to>
                                        <p:strVal val="visible"/>
                                      </p:to>
                                    </p:set>
                                    <p:animEffect transition="in" filter="wipe(left)">
                                      <p:cBhvr>
                                        <p:cTn id="73" dur="300"/>
                                        <p:tgtEl>
                                          <p:spTgt spid="27676"/>
                                        </p:tgtEl>
                                      </p:cBhvr>
                                    </p:animEffect>
                                  </p:childTnLst>
                                </p:cTn>
                              </p:par>
                              <p:par>
                                <p:cTn id="74" presetID="22" presetClass="entr" presetSubtype="8" fill="hold" nodeType="withEffect">
                                  <p:stCondLst>
                                    <p:cond delay="100"/>
                                  </p:stCondLst>
                                  <p:childTnLst>
                                    <p:set>
                                      <p:cBhvr>
                                        <p:cTn id="75" dur="1" fill="hold">
                                          <p:stCondLst>
                                            <p:cond delay="0"/>
                                          </p:stCondLst>
                                        </p:cTn>
                                        <p:tgtEl>
                                          <p:spTgt spid="27679"/>
                                        </p:tgtEl>
                                        <p:attrNameLst>
                                          <p:attrName>style.visibility</p:attrName>
                                        </p:attrNameLst>
                                      </p:cBhvr>
                                      <p:to>
                                        <p:strVal val="visible"/>
                                      </p:to>
                                    </p:set>
                                    <p:animEffect transition="in" filter="wipe(left)">
                                      <p:cBhvr>
                                        <p:cTn id="76" dur="300"/>
                                        <p:tgtEl>
                                          <p:spTgt spid="27679"/>
                                        </p:tgtEl>
                                      </p:cBhvr>
                                    </p:animEffect>
                                  </p:childTnLst>
                                </p:cTn>
                              </p:par>
                              <p:par>
                                <p:cTn id="77" presetID="22" presetClass="entr" presetSubtype="8" fill="hold" nodeType="withEffect">
                                  <p:stCondLst>
                                    <p:cond delay="200"/>
                                  </p:stCondLst>
                                  <p:childTnLst>
                                    <p:set>
                                      <p:cBhvr>
                                        <p:cTn id="78" dur="1" fill="hold">
                                          <p:stCondLst>
                                            <p:cond delay="0"/>
                                          </p:stCondLst>
                                        </p:cTn>
                                        <p:tgtEl>
                                          <p:spTgt spid="27678"/>
                                        </p:tgtEl>
                                        <p:attrNameLst>
                                          <p:attrName>style.visibility</p:attrName>
                                        </p:attrNameLst>
                                      </p:cBhvr>
                                      <p:to>
                                        <p:strVal val="visible"/>
                                      </p:to>
                                    </p:set>
                                    <p:animEffect transition="in" filter="wipe(left)">
                                      <p:cBhvr>
                                        <p:cTn id="79" dur="300"/>
                                        <p:tgtEl>
                                          <p:spTgt spid="27678"/>
                                        </p:tgtEl>
                                      </p:cBhvr>
                                    </p:animEffect>
                                  </p:childTnLst>
                                </p:cTn>
                              </p:par>
                              <p:par>
                                <p:cTn id="80" presetID="22" presetClass="entr" presetSubtype="8" fill="hold" nodeType="withEffect">
                                  <p:stCondLst>
                                    <p:cond delay="300"/>
                                  </p:stCondLst>
                                  <p:childTnLst>
                                    <p:set>
                                      <p:cBhvr>
                                        <p:cTn id="81" dur="1" fill="hold">
                                          <p:stCondLst>
                                            <p:cond delay="0"/>
                                          </p:stCondLst>
                                        </p:cTn>
                                        <p:tgtEl>
                                          <p:spTgt spid="27677"/>
                                        </p:tgtEl>
                                        <p:attrNameLst>
                                          <p:attrName>style.visibility</p:attrName>
                                        </p:attrNameLst>
                                      </p:cBhvr>
                                      <p:to>
                                        <p:strVal val="visible"/>
                                      </p:to>
                                    </p:set>
                                    <p:animEffect transition="in" filter="wipe(left)">
                                      <p:cBhvr>
                                        <p:cTn id="82" dur="300"/>
                                        <p:tgtEl>
                                          <p:spTgt spid="27677"/>
                                        </p:tgtEl>
                                      </p:cBhvr>
                                    </p:animEffect>
                                  </p:childTnLst>
                                </p:cTn>
                              </p:par>
                            </p:childTnLst>
                          </p:cTn>
                        </p:par>
                        <p:par>
                          <p:cTn id="83" fill="hold">
                            <p:stCondLst>
                              <p:cond delay="4500"/>
                            </p:stCondLst>
                            <p:childTnLst>
                              <p:par>
                                <p:cTn id="84" presetID="2" presetClass="entr" presetSubtype="2" fill="hold" grpId="0" nodeType="afterEffect">
                                  <p:stCondLst>
                                    <p:cond delay="0"/>
                                  </p:stCondLst>
                                  <p:childTnLst>
                                    <p:set>
                                      <p:cBhvr>
                                        <p:cTn id="85" dur="1" fill="hold">
                                          <p:stCondLst>
                                            <p:cond delay="0"/>
                                          </p:stCondLst>
                                        </p:cTn>
                                        <p:tgtEl>
                                          <p:spTgt spid="27680"/>
                                        </p:tgtEl>
                                        <p:attrNameLst>
                                          <p:attrName>style.visibility</p:attrName>
                                        </p:attrNameLst>
                                      </p:cBhvr>
                                      <p:to>
                                        <p:strVal val="visible"/>
                                      </p:to>
                                    </p:set>
                                    <p:anim calcmode="lin" valueType="num">
                                      <p:cBhvr additive="base">
                                        <p:cTn id="86" dur="300" fill="hold"/>
                                        <p:tgtEl>
                                          <p:spTgt spid="27680"/>
                                        </p:tgtEl>
                                        <p:attrNameLst>
                                          <p:attrName>ppt_x</p:attrName>
                                        </p:attrNameLst>
                                      </p:cBhvr>
                                      <p:tavLst>
                                        <p:tav tm="0">
                                          <p:val>
                                            <p:strVal val="1+#ppt_w/2"/>
                                          </p:val>
                                        </p:tav>
                                        <p:tav tm="100000">
                                          <p:val>
                                            <p:strVal val="#ppt_x"/>
                                          </p:val>
                                        </p:tav>
                                      </p:tavLst>
                                    </p:anim>
                                    <p:anim calcmode="lin" valueType="num">
                                      <p:cBhvr additive="base">
                                        <p:cTn id="87" dur="300" fill="hold"/>
                                        <p:tgtEl>
                                          <p:spTgt spid="27680"/>
                                        </p:tgtEl>
                                        <p:attrNameLst>
                                          <p:attrName>ppt_y</p:attrName>
                                        </p:attrNameLst>
                                      </p:cBhvr>
                                      <p:tavLst>
                                        <p:tav tm="0">
                                          <p:val>
                                            <p:strVal val="#ppt_y"/>
                                          </p:val>
                                        </p:tav>
                                        <p:tav tm="100000">
                                          <p:val>
                                            <p:strVal val="#ppt_y"/>
                                          </p:val>
                                        </p:tav>
                                      </p:tavLst>
                                    </p:anim>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27681"/>
                                        </p:tgtEl>
                                        <p:attrNameLst>
                                          <p:attrName>style.visibility</p:attrName>
                                        </p:attrNameLst>
                                      </p:cBhvr>
                                      <p:to>
                                        <p:strVal val="visible"/>
                                      </p:to>
                                    </p:set>
                                    <p:anim calcmode="lin" valueType="num">
                                      <p:cBhvr additive="base">
                                        <p:cTn id="91" dur="300" fill="hold"/>
                                        <p:tgtEl>
                                          <p:spTgt spid="27681"/>
                                        </p:tgtEl>
                                        <p:attrNameLst>
                                          <p:attrName>ppt_x</p:attrName>
                                        </p:attrNameLst>
                                      </p:cBhvr>
                                      <p:tavLst>
                                        <p:tav tm="0">
                                          <p:val>
                                            <p:strVal val="1+#ppt_w/2"/>
                                          </p:val>
                                        </p:tav>
                                        <p:tav tm="100000">
                                          <p:val>
                                            <p:strVal val="#ppt_x"/>
                                          </p:val>
                                        </p:tav>
                                      </p:tavLst>
                                    </p:anim>
                                    <p:anim calcmode="lin" valueType="num">
                                      <p:cBhvr additive="base">
                                        <p:cTn id="92" dur="300" fill="hold"/>
                                        <p:tgtEl>
                                          <p:spTgt spid="27681"/>
                                        </p:tgtEl>
                                        <p:attrNameLst>
                                          <p:attrName>ppt_y</p:attrName>
                                        </p:attrNameLst>
                                      </p:cBhvr>
                                      <p:tavLst>
                                        <p:tav tm="0">
                                          <p:val>
                                            <p:strVal val="#ppt_y"/>
                                          </p:val>
                                        </p:tav>
                                        <p:tav tm="100000">
                                          <p:val>
                                            <p:strVal val="#ppt_y"/>
                                          </p:val>
                                        </p:tav>
                                      </p:tavLst>
                                    </p:anim>
                                  </p:childTnLst>
                                </p:cTn>
                              </p:par>
                            </p:childTnLst>
                          </p:cTn>
                        </p:par>
                        <p:par>
                          <p:cTn id="93" fill="hold">
                            <p:stCondLst>
                              <p:cond delay="5500"/>
                            </p:stCondLst>
                            <p:childTnLst>
                              <p:par>
                                <p:cTn id="94" presetID="2" presetClass="entr" presetSubtype="2" fill="hold" grpId="0" nodeType="afterEffect">
                                  <p:stCondLst>
                                    <p:cond delay="0"/>
                                  </p:stCondLst>
                                  <p:childTnLst>
                                    <p:set>
                                      <p:cBhvr>
                                        <p:cTn id="95" dur="1" fill="hold">
                                          <p:stCondLst>
                                            <p:cond delay="0"/>
                                          </p:stCondLst>
                                        </p:cTn>
                                        <p:tgtEl>
                                          <p:spTgt spid="27682"/>
                                        </p:tgtEl>
                                        <p:attrNameLst>
                                          <p:attrName>style.visibility</p:attrName>
                                        </p:attrNameLst>
                                      </p:cBhvr>
                                      <p:to>
                                        <p:strVal val="visible"/>
                                      </p:to>
                                    </p:set>
                                    <p:anim calcmode="lin" valueType="num">
                                      <p:cBhvr additive="base">
                                        <p:cTn id="96" dur="300" fill="hold"/>
                                        <p:tgtEl>
                                          <p:spTgt spid="27682"/>
                                        </p:tgtEl>
                                        <p:attrNameLst>
                                          <p:attrName>ppt_x</p:attrName>
                                        </p:attrNameLst>
                                      </p:cBhvr>
                                      <p:tavLst>
                                        <p:tav tm="0">
                                          <p:val>
                                            <p:strVal val="1+#ppt_w/2"/>
                                          </p:val>
                                        </p:tav>
                                        <p:tav tm="100000">
                                          <p:val>
                                            <p:strVal val="#ppt_x"/>
                                          </p:val>
                                        </p:tav>
                                      </p:tavLst>
                                    </p:anim>
                                    <p:anim calcmode="lin" valueType="num">
                                      <p:cBhvr additive="base">
                                        <p:cTn id="97" dur="300" fill="hold"/>
                                        <p:tgtEl>
                                          <p:spTgt spid="27682"/>
                                        </p:tgtEl>
                                        <p:attrNameLst>
                                          <p:attrName>ppt_y</p:attrName>
                                        </p:attrNameLst>
                                      </p:cBhvr>
                                      <p:tavLst>
                                        <p:tav tm="0">
                                          <p:val>
                                            <p:strVal val="#ppt_y"/>
                                          </p:val>
                                        </p:tav>
                                        <p:tav tm="100000">
                                          <p:val>
                                            <p:strVal val="#ppt_y"/>
                                          </p:val>
                                        </p:tav>
                                      </p:tavLst>
                                    </p:anim>
                                  </p:childTnLst>
                                </p:cTn>
                              </p:par>
                            </p:childTnLst>
                          </p:cTn>
                        </p:par>
                        <p:par>
                          <p:cTn id="98" fill="hold">
                            <p:stCondLst>
                              <p:cond delay="6000"/>
                            </p:stCondLst>
                            <p:childTnLst>
                              <p:par>
                                <p:cTn id="99" presetID="2" presetClass="entr" presetSubtype="2" fill="hold" grpId="0" nodeType="afterEffect">
                                  <p:stCondLst>
                                    <p:cond delay="0"/>
                                  </p:stCondLst>
                                  <p:childTnLst>
                                    <p:set>
                                      <p:cBhvr>
                                        <p:cTn id="100" dur="1" fill="hold">
                                          <p:stCondLst>
                                            <p:cond delay="0"/>
                                          </p:stCondLst>
                                        </p:cTn>
                                        <p:tgtEl>
                                          <p:spTgt spid="27683"/>
                                        </p:tgtEl>
                                        <p:attrNameLst>
                                          <p:attrName>style.visibility</p:attrName>
                                        </p:attrNameLst>
                                      </p:cBhvr>
                                      <p:to>
                                        <p:strVal val="visible"/>
                                      </p:to>
                                    </p:set>
                                    <p:anim calcmode="lin" valueType="num">
                                      <p:cBhvr additive="base">
                                        <p:cTn id="101" dur="300" fill="hold"/>
                                        <p:tgtEl>
                                          <p:spTgt spid="27683"/>
                                        </p:tgtEl>
                                        <p:attrNameLst>
                                          <p:attrName>ppt_x</p:attrName>
                                        </p:attrNameLst>
                                      </p:cBhvr>
                                      <p:tavLst>
                                        <p:tav tm="0">
                                          <p:val>
                                            <p:strVal val="1+#ppt_w/2"/>
                                          </p:val>
                                        </p:tav>
                                        <p:tav tm="100000">
                                          <p:val>
                                            <p:strVal val="#ppt_x"/>
                                          </p:val>
                                        </p:tav>
                                      </p:tavLst>
                                    </p:anim>
                                    <p:anim calcmode="lin" valueType="num">
                                      <p:cBhvr additive="base">
                                        <p:cTn id="102" dur="300" fill="hold"/>
                                        <p:tgtEl>
                                          <p:spTgt spid="276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2" grpId="0"/>
      <p:bldP spid="27673" grpId="0"/>
      <p:bldP spid="27674" grpId="0"/>
      <p:bldP spid="27675" grpId="0"/>
      <p:bldP spid="27680" grpId="0"/>
      <p:bldP spid="27681" grpId="0"/>
      <p:bldP spid="27682" grpId="0"/>
      <p:bldP spid="2768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3"/>
          <p:cNvGrpSpPr/>
          <p:nvPr/>
        </p:nvGrpSpPr>
        <p:grpSpPr>
          <a:xfrm>
            <a:off x="471488" y="198438"/>
            <a:ext cx="3452812" cy="542925"/>
            <a:chOff x="0" y="0"/>
            <a:chExt cx="3452079" cy="542182"/>
          </a:xfrm>
        </p:grpSpPr>
        <p:grpSp>
          <p:nvGrpSpPr>
            <p:cNvPr id="32770" name="组合 2"/>
            <p:cNvGrpSpPr/>
            <p:nvPr/>
          </p:nvGrpSpPr>
          <p:grpSpPr>
            <a:xfrm>
              <a:off x="0" y="0"/>
              <a:ext cx="3452079" cy="542182"/>
              <a:chOff x="0" y="0"/>
              <a:chExt cx="3452079" cy="542182"/>
            </a:xfrm>
          </p:grpSpPr>
          <p:sp>
            <p:nvSpPr>
              <p:cNvPr id="32771"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8677"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2773" name="组合 42"/>
              <p:cNvGrpSpPr/>
              <p:nvPr/>
            </p:nvGrpSpPr>
            <p:grpSpPr>
              <a:xfrm>
                <a:off x="0" y="0"/>
                <a:ext cx="571760" cy="542182"/>
                <a:chOff x="0" y="0"/>
                <a:chExt cx="713451" cy="676543"/>
              </a:xfrm>
            </p:grpSpPr>
            <p:grpSp>
              <p:nvGrpSpPr>
                <p:cNvPr id="32774" name="组合 44"/>
                <p:cNvGrpSpPr/>
                <p:nvPr/>
              </p:nvGrpSpPr>
              <p:grpSpPr>
                <a:xfrm>
                  <a:off x="0" y="0"/>
                  <a:ext cx="576064" cy="676543"/>
                  <a:chOff x="0" y="0"/>
                  <a:chExt cx="576064" cy="676543"/>
                </a:xfrm>
              </p:grpSpPr>
              <p:sp>
                <p:nvSpPr>
                  <p:cNvPr id="32775"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2776"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2777"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2778"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2779"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pic>
        <p:nvPicPr>
          <p:cNvPr id="28685" name="组合 60"/>
          <p:cNvPicPr/>
          <p:nvPr/>
        </p:nvPicPr>
        <p:blipFill>
          <a:blip r:embed="rId3"/>
          <a:stretch>
            <a:fillRect/>
          </a:stretch>
        </p:blipFill>
        <p:spPr>
          <a:xfrm>
            <a:off x="1895475" y="2730500"/>
            <a:ext cx="5334000" cy="573088"/>
          </a:xfrm>
          <a:prstGeom prst="rect">
            <a:avLst/>
          </a:prstGeom>
          <a:noFill/>
          <a:ln w="9525">
            <a:noFill/>
          </a:ln>
        </p:spPr>
      </p:pic>
      <p:sp>
        <p:nvSpPr>
          <p:cNvPr id="28686" name="矩形 68"/>
          <p:cNvSpPr/>
          <p:nvPr/>
        </p:nvSpPr>
        <p:spPr>
          <a:xfrm>
            <a:off x="4756150" y="2754313"/>
            <a:ext cx="1876425" cy="149225"/>
          </a:xfrm>
          <a:prstGeom prst="rect">
            <a:avLst/>
          </a:prstGeom>
          <a:solidFill>
            <a:srgbClr val="D9D9D9"/>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8687" name="矩形 69"/>
          <p:cNvSpPr/>
          <p:nvPr/>
        </p:nvSpPr>
        <p:spPr>
          <a:xfrm>
            <a:off x="3316288" y="2903538"/>
            <a:ext cx="3316287" cy="173037"/>
          </a:xfrm>
          <a:prstGeom prst="rect">
            <a:avLst/>
          </a:prstGeom>
          <a:solidFill>
            <a:srgbClr val="7F7F7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8688" name="矩形 70"/>
          <p:cNvSpPr/>
          <p:nvPr/>
        </p:nvSpPr>
        <p:spPr>
          <a:xfrm>
            <a:off x="5694363" y="3071813"/>
            <a:ext cx="938212" cy="153987"/>
          </a:xfrm>
          <a:prstGeom prst="rect">
            <a:avLst/>
          </a:prstGeom>
          <a:solidFill>
            <a:srgbClr val="404040"/>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cxnSp>
        <p:nvCxnSpPr>
          <p:cNvPr id="28689" name="直接连接符 71"/>
          <p:cNvCxnSpPr/>
          <p:nvPr/>
        </p:nvCxnSpPr>
        <p:spPr>
          <a:xfrm flipV="1">
            <a:off x="4756150" y="2376488"/>
            <a:ext cx="0" cy="381000"/>
          </a:xfrm>
          <a:prstGeom prst="line">
            <a:avLst/>
          </a:prstGeom>
          <a:ln w="9525" cap="flat" cmpd="sng">
            <a:solidFill>
              <a:schemeClr val="tx1"/>
            </a:solidFill>
            <a:prstDash val="solid"/>
            <a:round/>
            <a:headEnd type="none" w="med" len="med"/>
            <a:tailEnd type="none" w="med" len="med"/>
          </a:ln>
        </p:spPr>
      </p:cxnSp>
      <p:grpSp>
        <p:nvGrpSpPr>
          <p:cNvPr id="28690" name="组合 72"/>
          <p:cNvGrpSpPr/>
          <p:nvPr/>
        </p:nvGrpSpPr>
        <p:grpSpPr>
          <a:xfrm>
            <a:off x="4503738" y="1871663"/>
            <a:ext cx="504825" cy="504825"/>
            <a:chOff x="0" y="0"/>
            <a:chExt cx="504056" cy="504056"/>
          </a:xfrm>
        </p:grpSpPr>
        <p:sp>
          <p:nvSpPr>
            <p:cNvPr id="32786" name="椭圆 73"/>
            <p:cNvSpPr/>
            <p:nvPr/>
          </p:nvSpPr>
          <p:spPr>
            <a:xfrm>
              <a:off x="0" y="0"/>
              <a:ext cx="504056" cy="504056"/>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2787" name="Freeform 6"/>
            <p:cNvSpPr>
              <a:spLocks noEditPoints="1"/>
            </p:cNvSpPr>
            <p:nvPr/>
          </p:nvSpPr>
          <p:spPr>
            <a:xfrm>
              <a:off x="110569" y="68346"/>
              <a:ext cx="282917" cy="367363"/>
            </a:xfrm>
            <a:custGeom>
              <a:avLst/>
              <a:gdLst/>
              <a:ahLst/>
              <a:cxnLst>
                <a:cxn ang="0">
                  <a:pos x="41925820" y="378417696"/>
                </a:cxn>
                <a:cxn ang="0">
                  <a:pos x="33032532" y="228574160"/>
                </a:cxn>
                <a:cxn ang="0">
                  <a:pos x="55901469" y="190478842"/>
                </a:cxn>
                <a:cxn ang="0">
                  <a:pos x="97827288" y="179050022"/>
                </a:cxn>
                <a:cxn ang="0">
                  <a:pos x="105450267" y="215876472"/>
                </a:cxn>
                <a:cxn ang="0">
                  <a:pos x="96556980" y="226035299"/>
                </a:cxn>
                <a:cxn ang="0">
                  <a:pos x="68606809" y="250161807"/>
                </a:cxn>
                <a:cxn ang="0">
                  <a:pos x="57171777" y="378417696"/>
                </a:cxn>
                <a:cxn ang="0">
                  <a:pos x="73688043" y="377147702"/>
                </a:cxn>
                <a:cxn ang="0">
                  <a:pos x="251557172" y="266670605"/>
                </a:cxn>
                <a:cxn ang="0">
                  <a:pos x="104179958" y="116827068"/>
                </a:cxn>
                <a:cxn ang="0">
                  <a:pos x="170245023" y="59682965"/>
                </a:cxn>
                <a:cxn ang="0">
                  <a:pos x="208359917" y="116827068"/>
                </a:cxn>
                <a:cxn ang="0">
                  <a:pos x="217253204" y="31746474"/>
                </a:cxn>
                <a:cxn ang="0">
                  <a:pos x="95286671" y="26666497"/>
                </a:cxn>
                <a:cxn ang="0">
                  <a:pos x="104179958" y="116827068"/>
                </a:cxn>
                <a:cxn ang="0">
                  <a:pos x="273154673" y="394926494"/>
                </a:cxn>
                <a:cxn ang="0">
                  <a:pos x="62254139" y="413974153"/>
                </a:cxn>
                <a:cxn ang="0">
                  <a:pos x="285860013" y="228574160"/>
                </a:cxn>
                <a:cxn ang="0">
                  <a:pos x="276966726" y="378417696"/>
                </a:cxn>
                <a:cxn ang="0">
                  <a:pos x="268073438" y="261590628"/>
                </a:cxn>
                <a:cxn ang="0">
                  <a:pos x="212171970" y="250161807"/>
                </a:cxn>
                <a:cxn ang="0">
                  <a:pos x="224876183" y="224765304"/>
                </a:cxn>
                <a:cxn ang="0">
                  <a:pos x="227417927" y="217146466"/>
                </a:cxn>
                <a:cxn ang="0">
                  <a:pos x="264261385" y="189208848"/>
                </a:cxn>
                <a:cxn ang="0">
                  <a:pos x="268073438" y="193018831"/>
                </a:cxn>
                <a:cxn ang="0">
                  <a:pos x="285860013" y="228574160"/>
                </a:cxn>
                <a:cxn ang="0">
                  <a:pos x="218523513" y="226035299"/>
                </a:cxn>
                <a:cxn ang="0">
                  <a:pos x="208359917" y="209526501"/>
                </a:cxn>
                <a:cxn ang="0">
                  <a:pos x="221065257" y="179050022"/>
                </a:cxn>
                <a:cxn ang="0">
                  <a:pos x="196926012" y="184129998"/>
                </a:cxn>
                <a:cxn ang="0">
                  <a:pos x="205819300" y="250161807"/>
                </a:cxn>
                <a:cxn ang="0">
                  <a:pos x="99097597" y="210796495"/>
                </a:cxn>
                <a:cxn ang="0">
                  <a:pos x="114343554" y="213336484"/>
                </a:cxn>
                <a:cxn ang="0">
                  <a:pos x="115614990" y="250161807"/>
                </a:cxn>
                <a:cxn ang="0">
                  <a:pos x="121966533" y="184129998"/>
                </a:cxn>
                <a:cxn ang="0">
                  <a:pos x="100369033" y="179050022"/>
                </a:cxn>
              </a:cxnLst>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w="9525">
              <a:noFill/>
            </a:ln>
          </p:spPr>
          <p:txBody>
            <a:bodyPr/>
            <a:p>
              <a:endParaRPr lang="zh-CN" altLang="en-US"/>
            </a:p>
          </p:txBody>
        </p:sp>
      </p:grpSp>
      <p:sp>
        <p:nvSpPr>
          <p:cNvPr id="28693" name="矩形 75"/>
          <p:cNvSpPr/>
          <p:nvPr/>
        </p:nvSpPr>
        <p:spPr>
          <a:xfrm>
            <a:off x="5622925" y="1833563"/>
            <a:ext cx="2014538" cy="554037"/>
          </a:xfrm>
          <a:prstGeom prst="rect">
            <a:avLst/>
          </a:prstGeom>
          <a:noFill/>
          <a:ln w="9525">
            <a:noFill/>
          </a:ln>
        </p:spPr>
        <p:txBody>
          <a:bodyPr anchor="t">
            <a:spAutoFit/>
          </a:bodyPr>
          <a:p>
            <a:pPr algn="just">
              <a:lnSpc>
                <a:spcPts val="1200"/>
              </a:lnSpc>
            </a:pPr>
            <a:r>
              <a:rPr lang="zh-CN" altLang="en-US" sz="1000" dirty="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dirty="0">
              <a:latin typeface="微软雅黑" panose="020B0503020204020204" pitchFamily="34" charset="-122"/>
              <a:ea typeface="微软雅黑" panose="020B0503020204020204" pitchFamily="34" charset="-122"/>
            </a:endParaRPr>
          </a:p>
        </p:txBody>
      </p:sp>
      <p:sp>
        <p:nvSpPr>
          <p:cNvPr id="28694" name="TextBox 76"/>
          <p:cNvSpPr txBox="1"/>
          <p:nvPr/>
        </p:nvSpPr>
        <p:spPr>
          <a:xfrm>
            <a:off x="5038725" y="1936750"/>
            <a:ext cx="628650" cy="400050"/>
          </a:xfrm>
          <a:prstGeom prst="rect">
            <a:avLst/>
          </a:prstGeom>
          <a:noFill/>
          <a:ln w="9525">
            <a:noFill/>
          </a:ln>
        </p:spPr>
        <p:txBody>
          <a:bodyPr wrap="none" anchor="t">
            <a:spAutoFit/>
          </a:bodyPr>
          <a:p>
            <a:r>
              <a:rPr lang="en-US" altLang="zh-CN" sz="2000" dirty="0">
                <a:latin typeface="Impact" panose="020B0806030902050204" pitchFamily="34" charset="0"/>
                <a:ea typeface="宋体" panose="02010600030101010101" pitchFamily="2" charset="-122"/>
              </a:rPr>
              <a:t>45%</a:t>
            </a:r>
            <a:endParaRPr lang="zh-CN" altLang="en-US" sz="2000" dirty="0">
              <a:latin typeface="Impact" panose="020B0806030902050204" pitchFamily="34" charset="0"/>
              <a:ea typeface="宋体" panose="02010600030101010101" pitchFamily="2" charset="-122"/>
            </a:endParaRPr>
          </a:p>
        </p:txBody>
      </p:sp>
      <p:cxnSp>
        <p:nvCxnSpPr>
          <p:cNvPr id="28695" name="直接连接符 77"/>
          <p:cNvCxnSpPr/>
          <p:nvPr/>
        </p:nvCxnSpPr>
        <p:spPr>
          <a:xfrm flipV="1">
            <a:off x="3316288" y="3076575"/>
            <a:ext cx="0" cy="381000"/>
          </a:xfrm>
          <a:prstGeom prst="line">
            <a:avLst/>
          </a:prstGeom>
          <a:ln w="9525" cap="flat" cmpd="sng">
            <a:solidFill>
              <a:schemeClr val="tx1"/>
            </a:solidFill>
            <a:prstDash val="solid"/>
            <a:round/>
            <a:headEnd type="none" w="med" len="med"/>
            <a:tailEnd type="none" w="med" len="med"/>
          </a:ln>
        </p:spPr>
      </p:cxnSp>
      <p:grpSp>
        <p:nvGrpSpPr>
          <p:cNvPr id="28696" name="组合 78"/>
          <p:cNvGrpSpPr/>
          <p:nvPr/>
        </p:nvGrpSpPr>
        <p:grpSpPr>
          <a:xfrm>
            <a:off x="3063875" y="3455988"/>
            <a:ext cx="504825" cy="504825"/>
            <a:chOff x="0" y="0"/>
            <a:chExt cx="504056" cy="504056"/>
          </a:xfrm>
        </p:grpSpPr>
        <p:sp>
          <p:nvSpPr>
            <p:cNvPr id="32792" name="椭圆 79"/>
            <p:cNvSpPr/>
            <p:nvPr/>
          </p:nvSpPr>
          <p:spPr>
            <a:xfrm>
              <a:off x="0" y="0"/>
              <a:ext cx="504056" cy="504056"/>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2793" name="Freeform 11"/>
            <p:cNvSpPr>
              <a:spLocks noEditPoints="1"/>
            </p:cNvSpPr>
            <p:nvPr/>
          </p:nvSpPr>
          <p:spPr>
            <a:xfrm>
              <a:off x="76544" y="107746"/>
              <a:ext cx="350967" cy="288563"/>
            </a:xfrm>
            <a:custGeom>
              <a:avLst/>
              <a:gdLst/>
              <a:ahLst/>
              <a:cxnLst>
                <a:cxn ang="0">
                  <a:pos x="96763085" y="167974301"/>
                </a:cxn>
                <a:cxn ang="0">
                  <a:pos x="56689574" y="186530286"/>
                </a:cxn>
                <a:cxn ang="0">
                  <a:pos x="0" y="151373035"/>
                </a:cxn>
                <a:cxn ang="0">
                  <a:pos x="54735034" y="74220973"/>
                </a:cxn>
                <a:cxn ang="0">
                  <a:pos x="63531947" y="74220973"/>
                </a:cxn>
                <a:cxn ang="0">
                  <a:pos x="97740849" y="71291861"/>
                </a:cxn>
                <a:cxn ang="0">
                  <a:pos x="130972975" y="78127444"/>
                </a:cxn>
                <a:cxn ang="0">
                  <a:pos x="313747691" y="78127444"/>
                </a:cxn>
                <a:cxn ang="0">
                  <a:pos x="130972975" y="128910579"/>
                </a:cxn>
                <a:cxn ang="0">
                  <a:pos x="322544605" y="208991753"/>
                </a:cxn>
                <a:cxn ang="0">
                  <a:pos x="346979817" y="78127444"/>
                </a:cxn>
                <a:cxn ang="0">
                  <a:pos x="228713825" y="158208618"/>
                </a:cxn>
                <a:cxn ang="0">
                  <a:pos x="234577445" y="175787243"/>
                </a:cxn>
                <a:cxn ang="0">
                  <a:pos x="220894675" y="92776957"/>
                </a:cxn>
                <a:cxn ang="0">
                  <a:pos x="217962371" y="111331954"/>
                </a:cxn>
                <a:cxn ang="0">
                  <a:pos x="190594854" y="126957838"/>
                </a:cxn>
                <a:cxn ang="0">
                  <a:pos x="172024251" y="138677251"/>
                </a:cxn>
                <a:cxn ang="0">
                  <a:pos x="177887871" y="161138718"/>
                </a:cxn>
                <a:cxn ang="0">
                  <a:pos x="226758296" y="152349405"/>
                </a:cxn>
                <a:cxn ang="0">
                  <a:pos x="248261203" y="107425483"/>
                </a:cxn>
                <a:cxn ang="0">
                  <a:pos x="174955567" y="167974301"/>
                </a:cxn>
                <a:cxn ang="0">
                  <a:pos x="163227337" y="175787243"/>
                </a:cxn>
                <a:cxn ang="0">
                  <a:pos x="169091946" y="175787243"/>
                </a:cxn>
                <a:cxn ang="0">
                  <a:pos x="190594854" y="166997930"/>
                </a:cxn>
                <a:cxn ang="0">
                  <a:pos x="195481699" y="175787243"/>
                </a:cxn>
                <a:cxn ang="0">
                  <a:pos x="202323083" y="175787243"/>
                </a:cxn>
                <a:cxn ang="0">
                  <a:pos x="213074537" y="161138718"/>
                </a:cxn>
                <a:cxn ang="0">
                  <a:pos x="217962371" y="163091459"/>
                </a:cxn>
                <a:cxn ang="0">
                  <a:pos x="278561025" y="120121266"/>
                </a:cxn>
                <a:cxn ang="0">
                  <a:pos x="305928542" y="158208618"/>
                </a:cxn>
                <a:cxn ang="0">
                  <a:pos x="278561025" y="176764602"/>
                </a:cxn>
                <a:cxn ang="0">
                  <a:pos x="250216732" y="144536463"/>
                </a:cxn>
                <a:cxn ang="0">
                  <a:pos x="273674180" y="123051367"/>
                </a:cxn>
                <a:cxn ang="0">
                  <a:pos x="277584249" y="120121266"/>
                </a:cxn>
                <a:cxn ang="0">
                  <a:pos x="299087157" y="158208618"/>
                </a:cxn>
                <a:cxn ang="0">
                  <a:pos x="278561025" y="171880772"/>
                </a:cxn>
                <a:cxn ang="0">
                  <a:pos x="287357939" y="126957838"/>
                </a:cxn>
                <a:cxn ang="0">
                  <a:pos x="294199324" y="130864309"/>
                </a:cxn>
                <a:cxn ang="0">
                  <a:pos x="267809571" y="168951660"/>
                </a:cxn>
                <a:cxn ang="0">
                  <a:pos x="267809571" y="168951660"/>
                </a:cxn>
                <a:cxn ang="0">
                  <a:pos x="302019461" y="148442934"/>
                </a:cxn>
                <a:cxn ang="0">
                  <a:pos x="259012657" y="161138718"/>
                </a:cxn>
                <a:cxn ang="0">
                  <a:pos x="258035882" y="159184988"/>
                </a:cxn>
                <a:cxn ang="0">
                  <a:pos x="258035882" y="159184988"/>
                </a:cxn>
                <a:cxn ang="0">
                  <a:pos x="300063933" y="139653621"/>
                </a:cxn>
                <a:cxn ang="0">
                  <a:pos x="256081341" y="153325776"/>
                </a:cxn>
                <a:cxn ang="0">
                  <a:pos x="281493330" y="145512834"/>
                </a:cxn>
                <a:cxn ang="0">
                  <a:pos x="281493330" y="145512834"/>
                </a:cxn>
                <a:cxn ang="0">
                  <a:pos x="260968186" y="148442934"/>
                </a:cxn>
                <a:cxn ang="0">
                  <a:pos x="296154852" y="132817050"/>
                </a:cxn>
                <a:cxn ang="0">
                  <a:pos x="279538789" y="125004108"/>
                </a:cxn>
                <a:cxn ang="0">
                  <a:pos x="252171272" y="120121266"/>
                </a:cxn>
                <a:cxn ang="0">
                  <a:pos x="271719640" y="136723521"/>
                </a:cxn>
                <a:cxn ang="0">
                  <a:pos x="245328899" y="133793421"/>
                </a:cxn>
                <a:cxn ang="0">
                  <a:pos x="251193508" y="131840679"/>
                </a:cxn>
                <a:cxn ang="0">
                  <a:pos x="275628720" y="278329884"/>
                </a:cxn>
                <a:cxn ang="0">
                  <a:pos x="205255388" y="247079104"/>
                </a:cxn>
                <a:cxn ang="0">
                  <a:pos x="221871451" y="220711166"/>
                </a:cxn>
                <a:cxn ang="0">
                  <a:pos x="221871451" y="220711166"/>
                </a:cxn>
                <a:cxn ang="0">
                  <a:pos x="76237942" y="43946564"/>
                </a:cxn>
              </a:cxnLst>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w="9525">
              <a:noFill/>
            </a:ln>
          </p:spPr>
          <p:txBody>
            <a:bodyPr/>
            <a:p>
              <a:endParaRPr lang="zh-CN" altLang="en-US"/>
            </a:p>
          </p:txBody>
        </p:sp>
      </p:grpSp>
      <p:sp>
        <p:nvSpPr>
          <p:cNvPr id="28699" name="矩形 81"/>
          <p:cNvSpPr/>
          <p:nvPr/>
        </p:nvSpPr>
        <p:spPr>
          <a:xfrm>
            <a:off x="436563" y="3457575"/>
            <a:ext cx="2016125" cy="554038"/>
          </a:xfrm>
          <a:prstGeom prst="rect">
            <a:avLst/>
          </a:prstGeom>
          <a:noFill/>
          <a:ln w="9525">
            <a:noFill/>
          </a:ln>
        </p:spPr>
        <p:txBody>
          <a:bodyPr anchor="t">
            <a:spAutoFit/>
          </a:bodyPr>
          <a:p>
            <a:pPr algn="just">
              <a:lnSpc>
                <a:spcPts val="1200"/>
              </a:lnSpc>
            </a:pPr>
            <a:r>
              <a:rPr lang="zh-CN" altLang="en-US" sz="1000" dirty="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dirty="0">
              <a:latin typeface="微软雅黑" panose="020B0503020204020204" pitchFamily="34" charset="-122"/>
              <a:ea typeface="微软雅黑" panose="020B0503020204020204" pitchFamily="34" charset="-122"/>
            </a:endParaRPr>
          </a:p>
        </p:txBody>
      </p:sp>
      <p:sp>
        <p:nvSpPr>
          <p:cNvPr id="28700" name="TextBox 82"/>
          <p:cNvSpPr txBox="1"/>
          <p:nvPr/>
        </p:nvSpPr>
        <p:spPr>
          <a:xfrm>
            <a:off x="2398713" y="3519488"/>
            <a:ext cx="638175" cy="400050"/>
          </a:xfrm>
          <a:prstGeom prst="rect">
            <a:avLst/>
          </a:prstGeom>
          <a:noFill/>
          <a:ln w="9525">
            <a:noFill/>
          </a:ln>
        </p:spPr>
        <p:txBody>
          <a:bodyPr wrap="none" anchor="t">
            <a:spAutoFit/>
          </a:bodyPr>
          <a:p>
            <a:r>
              <a:rPr lang="en-US" altLang="zh-CN" sz="2000" dirty="0">
                <a:latin typeface="Impact" panose="020B0806030902050204" pitchFamily="34" charset="0"/>
                <a:ea typeface="宋体" panose="02010600030101010101" pitchFamily="2" charset="-122"/>
              </a:rPr>
              <a:t>85%</a:t>
            </a:r>
            <a:endParaRPr lang="zh-CN" altLang="en-US" sz="2000" dirty="0">
              <a:latin typeface="Impact" panose="020B0806030902050204" pitchFamily="34" charset="0"/>
              <a:ea typeface="宋体" panose="02010600030101010101" pitchFamily="2" charset="-122"/>
            </a:endParaRPr>
          </a:p>
        </p:txBody>
      </p:sp>
      <p:cxnSp>
        <p:nvCxnSpPr>
          <p:cNvPr id="28701" name="直接连接符 83"/>
          <p:cNvCxnSpPr>
            <a:stCxn id="32798" idx="0"/>
          </p:cNvCxnSpPr>
          <p:nvPr/>
        </p:nvCxnSpPr>
        <p:spPr>
          <a:xfrm flipV="1">
            <a:off x="5694363" y="3219450"/>
            <a:ext cx="0" cy="247650"/>
          </a:xfrm>
          <a:prstGeom prst="line">
            <a:avLst/>
          </a:prstGeom>
          <a:ln w="9525" cap="flat" cmpd="sng">
            <a:solidFill>
              <a:schemeClr val="tx1"/>
            </a:solidFill>
            <a:prstDash val="solid"/>
            <a:round/>
            <a:headEnd type="none" w="med" len="med"/>
            <a:tailEnd type="none" w="med" len="med"/>
          </a:ln>
        </p:spPr>
      </p:cxnSp>
      <p:grpSp>
        <p:nvGrpSpPr>
          <p:cNvPr id="28702" name="组合 84"/>
          <p:cNvGrpSpPr/>
          <p:nvPr/>
        </p:nvGrpSpPr>
        <p:grpSpPr>
          <a:xfrm>
            <a:off x="5441950" y="3467100"/>
            <a:ext cx="504825" cy="504825"/>
            <a:chOff x="0" y="0"/>
            <a:chExt cx="504056" cy="504056"/>
          </a:xfrm>
        </p:grpSpPr>
        <p:sp>
          <p:nvSpPr>
            <p:cNvPr id="32798" name="椭圆 85"/>
            <p:cNvSpPr/>
            <p:nvPr/>
          </p:nvSpPr>
          <p:spPr>
            <a:xfrm>
              <a:off x="0" y="0"/>
              <a:ext cx="504056" cy="504056"/>
            </a:xfrm>
            <a:prstGeom prst="ellipse">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2799" name="Freeform 21"/>
            <p:cNvSpPr>
              <a:spLocks noEditPoints="1"/>
            </p:cNvSpPr>
            <p:nvPr/>
          </p:nvSpPr>
          <p:spPr>
            <a:xfrm>
              <a:off x="56428" y="139487"/>
              <a:ext cx="391200" cy="256623"/>
            </a:xfrm>
            <a:custGeom>
              <a:avLst/>
              <a:gdLst/>
              <a:ahLst/>
              <a:cxnLst>
                <a:cxn ang="0">
                  <a:pos x="273776444" y="204460537"/>
                </a:cxn>
                <a:cxn ang="0">
                  <a:pos x="327811355" y="216486724"/>
                </a:cxn>
                <a:cxn ang="0">
                  <a:pos x="96062064" y="21648453"/>
                </a:cxn>
                <a:cxn ang="0">
                  <a:pos x="0" y="149135250"/>
                </a:cxn>
                <a:cxn ang="0">
                  <a:pos x="62440780" y="141919099"/>
                </a:cxn>
                <a:cxn ang="0">
                  <a:pos x="169309607" y="103432229"/>
                </a:cxn>
                <a:cxn ang="0">
                  <a:pos x="249760928" y="121473703"/>
                </a:cxn>
                <a:cxn ang="0">
                  <a:pos x="234151281" y="52919172"/>
                </a:cxn>
                <a:cxn ang="0">
                  <a:pos x="108069822" y="57730305"/>
                </a:cxn>
                <a:cxn ang="0">
                  <a:pos x="82853311" y="91406042"/>
                </a:cxn>
                <a:cxn ang="0">
                  <a:pos x="90058185" y="45703021"/>
                </a:cxn>
                <a:cxn ang="0">
                  <a:pos x="336217224" y="0"/>
                </a:cxn>
                <a:cxn ang="0">
                  <a:pos x="298992955" y="45703021"/>
                </a:cxn>
                <a:cxn ang="0">
                  <a:pos x="335016229" y="90202984"/>
                </a:cxn>
                <a:cxn ang="0">
                  <a:pos x="279780323" y="50514154"/>
                </a:cxn>
                <a:cxn ang="0">
                  <a:pos x="280981318" y="107040305"/>
                </a:cxn>
                <a:cxn ang="0">
                  <a:pos x="200528901" y="102230268"/>
                </a:cxn>
                <a:cxn ang="0">
                  <a:pos x="82853311" y="192433253"/>
                </a:cxn>
                <a:cxn ang="0">
                  <a:pos x="169309607" y="167175628"/>
                </a:cxn>
                <a:cxn ang="0">
                  <a:pos x="115274696" y="230919026"/>
                </a:cxn>
                <a:cxn ang="0">
                  <a:pos x="189722138" y="214081706"/>
                </a:cxn>
                <a:cxn ang="0">
                  <a:pos x="166907617" y="257378612"/>
                </a:cxn>
                <a:cxn ang="0">
                  <a:pos x="231749291" y="232122084"/>
                </a:cxn>
                <a:cxn ang="0">
                  <a:pos x="222143523" y="267000878"/>
                </a:cxn>
                <a:cxn ang="0">
                  <a:pos x="267772565" y="260986688"/>
                </a:cxn>
                <a:cxn ang="0">
                  <a:pos x="254563812" y="226108990"/>
                </a:cxn>
                <a:cxn ang="0">
                  <a:pos x="342221103" y="173189818"/>
                </a:cxn>
                <a:cxn ang="0">
                  <a:pos x="384247160" y="151541365"/>
                </a:cxn>
                <a:cxn ang="0">
                  <a:pos x="336217224" y="0"/>
                </a:cxn>
                <a:cxn ang="0">
                  <a:pos x="312201708" y="175594836"/>
                </a:cxn>
                <a:cxn ang="0">
                  <a:pos x="335016229" y="206865555"/>
                </a:cxn>
                <a:cxn ang="0">
                  <a:pos x="283382212" y="262189745"/>
                </a:cxn>
                <a:cxn ang="0">
                  <a:pos x="274977439" y="220094800"/>
                </a:cxn>
                <a:cxn ang="0">
                  <a:pos x="283382212" y="262189745"/>
                </a:cxn>
              </a:cxnLst>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w="9525">
              <a:noFill/>
            </a:ln>
          </p:spPr>
          <p:txBody>
            <a:bodyPr/>
            <a:p>
              <a:endParaRPr lang="zh-CN" altLang="en-US"/>
            </a:p>
          </p:txBody>
        </p:sp>
      </p:grpSp>
      <p:sp>
        <p:nvSpPr>
          <p:cNvPr id="28705" name="矩形 87"/>
          <p:cNvSpPr/>
          <p:nvPr/>
        </p:nvSpPr>
        <p:spPr>
          <a:xfrm>
            <a:off x="6588125" y="3405188"/>
            <a:ext cx="2016125" cy="554037"/>
          </a:xfrm>
          <a:prstGeom prst="rect">
            <a:avLst/>
          </a:prstGeom>
          <a:noFill/>
          <a:ln w="9525">
            <a:noFill/>
          </a:ln>
        </p:spPr>
        <p:txBody>
          <a:bodyPr anchor="t">
            <a:spAutoFit/>
          </a:bodyPr>
          <a:p>
            <a:pPr algn="just">
              <a:lnSpc>
                <a:spcPts val="1200"/>
              </a:lnSpc>
            </a:pPr>
            <a:r>
              <a:rPr lang="zh-CN" altLang="en-US" sz="1000" dirty="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dirty="0">
              <a:latin typeface="微软雅黑" panose="020B0503020204020204" pitchFamily="34" charset="-122"/>
              <a:ea typeface="微软雅黑" panose="020B0503020204020204" pitchFamily="34" charset="-122"/>
            </a:endParaRPr>
          </a:p>
        </p:txBody>
      </p:sp>
      <p:sp>
        <p:nvSpPr>
          <p:cNvPr id="28706" name="TextBox 88"/>
          <p:cNvSpPr txBox="1"/>
          <p:nvPr/>
        </p:nvSpPr>
        <p:spPr>
          <a:xfrm>
            <a:off x="6003925" y="3508375"/>
            <a:ext cx="628650" cy="400050"/>
          </a:xfrm>
          <a:prstGeom prst="rect">
            <a:avLst/>
          </a:prstGeom>
          <a:noFill/>
          <a:ln w="9525">
            <a:noFill/>
          </a:ln>
        </p:spPr>
        <p:txBody>
          <a:bodyPr wrap="none" anchor="t">
            <a:spAutoFit/>
          </a:bodyPr>
          <a:p>
            <a:r>
              <a:rPr lang="en-US" altLang="zh-CN" sz="2000" dirty="0">
                <a:latin typeface="Impact" panose="020B0806030902050204" pitchFamily="34" charset="0"/>
                <a:ea typeface="宋体" panose="02010600030101010101" pitchFamily="2" charset="-122"/>
              </a:rPr>
              <a:t>25%</a:t>
            </a:r>
            <a:endParaRPr lang="zh-CN" altLang="en-US" sz="2000" dirty="0">
              <a:latin typeface="Impact" panose="020B0806030902050204" pitchFamily="34" charset="0"/>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1000" fill="hold"/>
                                        <p:tgtEl>
                                          <p:spTgt spid="28674"/>
                                        </p:tgtEl>
                                        <p:attrNameLst>
                                          <p:attrName>ppt_w</p:attrName>
                                        </p:attrNameLst>
                                      </p:cBhvr>
                                      <p:tavLst>
                                        <p:tav tm="0">
                                          <p:val>
                                            <p:fltVal val="0.000000"/>
                                          </p:val>
                                        </p:tav>
                                        <p:tav tm="100000">
                                          <p:val>
                                            <p:strVal val="#ppt_w"/>
                                          </p:val>
                                        </p:tav>
                                      </p:tavLst>
                                    </p:anim>
                                    <p:anim calcmode="lin" valueType="num">
                                      <p:cBhvr>
                                        <p:cTn id="8" dur="1000" fill="hold"/>
                                        <p:tgtEl>
                                          <p:spTgt spid="28674"/>
                                        </p:tgtEl>
                                        <p:attrNameLst>
                                          <p:attrName>ppt_h</p:attrName>
                                        </p:attrNameLst>
                                      </p:cBhvr>
                                      <p:tavLst>
                                        <p:tav tm="0">
                                          <p:val>
                                            <p:fltVal val="0.000000"/>
                                          </p:val>
                                        </p:tav>
                                        <p:tav tm="100000">
                                          <p:val>
                                            <p:strVal val="#ppt_h"/>
                                          </p:val>
                                        </p:tav>
                                      </p:tavLst>
                                    </p:anim>
                                    <p:anim calcmode="lin" valueType="num">
                                      <p:cBhvr>
                                        <p:cTn id="9" dur="1000" fill="hold"/>
                                        <p:tgtEl>
                                          <p:spTgt spid="2867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8674"/>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28685"/>
                                        </p:tgtEl>
                                        <p:attrNameLst>
                                          <p:attrName>style.visibility</p:attrName>
                                        </p:attrNameLst>
                                      </p:cBhvr>
                                      <p:to>
                                        <p:strVal val="visible"/>
                                      </p:to>
                                    </p:set>
                                    <p:anim calcmode="lin" valueType="num">
                                      <p:cBhvr additive="base">
                                        <p:cTn id="14" dur="500" fill="hold"/>
                                        <p:tgtEl>
                                          <p:spTgt spid="28685"/>
                                        </p:tgtEl>
                                        <p:attrNameLst>
                                          <p:attrName>ppt_x</p:attrName>
                                        </p:attrNameLst>
                                      </p:cBhvr>
                                      <p:tavLst>
                                        <p:tav tm="0">
                                          <p:val>
                                            <p:strVal val="1+#ppt_w/2"/>
                                          </p:val>
                                        </p:tav>
                                        <p:tav tm="100000">
                                          <p:val>
                                            <p:strVal val="#ppt_x"/>
                                          </p:val>
                                        </p:tav>
                                      </p:tavLst>
                                    </p:anim>
                                    <p:anim calcmode="lin" valueType="num">
                                      <p:cBhvr additive="base">
                                        <p:cTn id="15" dur="500" fill="hold"/>
                                        <p:tgtEl>
                                          <p:spTgt spid="2868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8686"/>
                                        </p:tgtEl>
                                        <p:attrNameLst>
                                          <p:attrName>style.visibility</p:attrName>
                                        </p:attrNameLst>
                                      </p:cBhvr>
                                      <p:to>
                                        <p:strVal val="visible"/>
                                      </p:to>
                                    </p:set>
                                    <p:animEffect transition="in" filter="wipe(right)">
                                      <p:cBhvr>
                                        <p:cTn id="19" dur="400"/>
                                        <p:tgtEl>
                                          <p:spTgt spid="2868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8689"/>
                                        </p:tgtEl>
                                        <p:attrNameLst>
                                          <p:attrName>style.visibility</p:attrName>
                                        </p:attrNameLst>
                                      </p:cBhvr>
                                      <p:to>
                                        <p:strVal val="visible"/>
                                      </p:to>
                                    </p:set>
                                    <p:animEffect transition="in" filter="wipe(down)">
                                      <p:cBhvr>
                                        <p:cTn id="23" dur="400"/>
                                        <p:tgtEl>
                                          <p:spTgt spid="2868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8690"/>
                                        </p:tgtEl>
                                        <p:attrNameLst>
                                          <p:attrName>style.visibility</p:attrName>
                                        </p:attrNameLst>
                                      </p:cBhvr>
                                      <p:to>
                                        <p:strVal val="visible"/>
                                      </p:to>
                                    </p:set>
                                    <p:anim calcmode="lin" valueType="num">
                                      <p:cBhvr>
                                        <p:cTn id="27" dur="200" fill="hold"/>
                                        <p:tgtEl>
                                          <p:spTgt spid="28690"/>
                                        </p:tgtEl>
                                        <p:attrNameLst>
                                          <p:attrName>ppt_w</p:attrName>
                                        </p:attrNameLst>
                                      </p:cBhvr>
                                      <p:tavLst>
                                        <p:tav tm="0">
                                          <p:val>
                                            <p:fltVal val="0.000000"/>
                                          </p:val>
                                        </p:tav>
                                        <p:tav tm="100000">
                                          <p:val>
                                            <p:strVal val="#ppt_w"/>
                                          </p:val>
                                        </p:tav>
                                      </p:tavLst>
                                    </p:anim>
                                    <p:anim calcmode="lin" valueType="num">
                                      <p:cBhvr>
                                        <p:cTn id="28" dur="200" fill="hold"/>
                                        <p:tgtEl>
                                          <p:spTgt spid="28690"/>
                                        </p:tgtEl>
                                        <p:attrNameLst>
                                          <p:attrName>ppt_h</p:attrName>
                                        </p:attrNameLst>
                                      </p:cBhvr>
                                      <p:tavLst>
                                        <p:tav tm="0">
                                          <p:val>
                                            <p:fltVal val="0.000000"/>
                                          </p:val>
                                        </p:tav>
                                        <p:tav tm="100000">
                                          <p:val>
                                            <p:strVal val="#ppt_h"/>
                                          </p:val>
                                        </p:tav>
                                      </p:tavLst>
                                    </p:anim>
                                    <p:animEffect transition="in" filter="fade">
                                      <p:cBhvr>
                                        <p:cTn id="29" dur="200"/>
                                        <p:tgtEl>
                                          <p:spTgt spid="28690"/>
                                        </p:tgtEl>
                                      </p:cBhvr>
                                    </p:animEffect>
                                  </p:childTnLst>
                                </p:cTn>
                              </p:par>
                              <p:par>
                                <p:cTn id="30" presetID="6" presetClass="emph" presetSubtype="0" autoRev="1" fill="hold" nodeType="withEffect">
                                  <p:stCondLst>
                                    <p:cond delay="150"/>
                                  </p:stCondLst>
                                  <p:childTnLst>
                                    <p:animScale>
                                      <p:cBhvr>
                                        <p:cTn id="31" dur="100" fill="hold"/>
                                        <p:tgtEl>
                                          <p:spTgt spid="28690"/>
                                        </p:tgtEl>
                                      </p:cBhvr>
                                      <p:by x="130000" y="130000"/>
                                    </p:animScale>
                                  </p:childTnLst>
                                </p:cTn>
                              </p:par>
                            </p:childTnLst>
                          </p:cTn>
                        </p:par>
                        <p:par>
                          <p:cTn id="32" fill="hold">
                            <p:stCondLst>
                              <p:cond delay="3000"/>
                            </p:stCondLst>
                            <p:childTnLst>
                              <p:par>
                                <p:cTn id="33" presetID="2" presetClass="entr" presetSubtype="2" decel="65000" fill="hold" grpId="0" nodeType="afterEffect">
                                  <p:stCondLst>
                                    <p:cond delay="0"/>
                                  </p:stCondLst>
                                  <p:childTnLst>
                                    <p:set>
                                      <p:cBhvr>
                                        <p:cTn id="34" dur="1" fill="hold">
                                          <p:stCondLst>
                                            <p:cond delay="0"/>
                                          </p:stCondLst>
                                        </p:cTn>
                                        <p:tgtEl>
                                          <p:spTgt spid="28694"/>
                                        </p:tgtEl>
                                        <p:attrNameLst>
                                          <p:attrName>style.visibility</p:attrName>
                                        </p:attrNameLst>
                                      </p:cBhvr>
                                      <p:to>
                                        <p:strVal val="visible"/>
                                      </p:to>
                                    </p:set>
                                    <p:anim calcmode="lin" valueType="num">
                                      <p:cBhvr additive="base">
                                        <p:cTn id="35" dur="400" fill="hold"/>
                                        <p:tgtEl>
                                          <p:spTgt spid="28694"/>
                                        </p:tgtEl>
                                        <p:attrNameLst>
                                          <p:attrName>ppt_x</p:attrName>
                                        </p:attrNameLst>
                                      </p:cBhvr>
                                      <p:tavLst>
                                        <p:tav tm="0">
                                          <p:val>
                                            <p:strVal val="1+#ppt_w/2"/>
                                          </p:val>
                                        </p:tav>
                                        <p:tav tm="100000">
                                          <p:val>
                                            <p:strVal val="#ppt_x"/>
                                          </p:val>
                                        </p:tav>
                                      </p:tavLst>
                                    </p:anim>
                                    <p:anim calcmode="lin" valueType="num">
                                      <p:cBhvr additive="base">
                                        <p:cTn id="36" dur="400" fill="hold"/>
                                        <p:tgtEl>
                                          <p:spTgt spid="28694"/>
                                        </p:tgtEl>
                                        <p:attrNameLst>
                                          <p:attrName>ppt_y</p:attrName>
                                        </p:attrNameLst>
                                      </p:cBhvr>
                                      <p:tavLst>
                                        <p:tav tm="0">
                                          <p:val>
                                            <p:strVal val="#ppt_y"/>
                                          </p:val>
                                        </p:tav>
                                        <p:tav tm="100000">
                                          <p:val>
                                            <p:strVal val="#ppt_y"/>
                                          </p:val>
                                        </p:tav>
                                      </p:tavLst>
                                    </p:anim>
                                  </p:childTnLst>
                                </p:cTn>
                              </p:par>
                              <p:par>
                                <p:cTn id="37" presetID="2" presetClass="entr" presetSubtype="2" decel="65000" fill="hold" grpId="0" nodeType="withEffect">
                                  <p:stCondLst>
                                    <p:cond delay="250"/>
                                  </p:stCondLst>
                                  <p:childTnLst>
                                    <p:set>
                                      <p:cBhvr>
                                        <p:cTn id="38" dur="1" fill="hold">
                                          <p:stCondLst>
                                            <p:cond delay="0"/>
                                          </p:stCondLst>
                                        </p:cTn>
                                        <p:tgtEl>
                                          <p:spTgt spid="28693"/>
                                        </p:tgtEl>
                                        <p:attrNameLst>
                                          <p:attrName>style.visibility</p:attrName>
                                        </p:attrNameLst>
                                      </p:cBhvr>
                                      <p:to>
                                        <p:strVal val="visible"/>
                                      </p:to>
                                    </p:set>
                                    <p:anim calcmode="lin" valueType="num">
                                      <p:cBhvr additive="base">
                                        <p:cTn id="39" dur="400" fill="hold"/>
                                        <p:tgtEl>
                                          <p:spTgt spid="28693"/>
                                        </p:tgtEl>
                                        <p:attrNameLst>
                                          <p:attrName>ppt_x</p:attrName>
                                        </p:attrNameLst>
                                      </p:cBhvr>
                                      <p:tavLst>
                                        <p:tav tm="0">
                                          <p:val>
                                            <p:strVal val="1+#ppt_w/2"/>
                                          </p:val>
                                        </p:tav>
                                        <p:tav tm="100000">
                                          <p:val>
                                            <p:strVal val="#ppt_x"/>
                                          </p:val>
                                        </p:tav>
                                      </p:tavLst>
                                    </p:anim>
                                    <p:anim calcmode="lin" valueType="num">
                                      <p:cBhvr additive="base">
                                        <p:cTn id="40" dur="400" fill="hold"/>
                                        <p:tgtEl>
                                          <p:spTgt spid="28693"/>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28687"/>
                                        </p:tgtEl>
                                        <p:attrNameLst>
                                          <p:attrName>style.visibility</p:attrName>
                                        </p:attrNameLst>
                                      </p:cBhvr>
                                      <p:to>
                                        <p:strVal val="visible"/>
                                      </p:to>
                                    </p:set>
                                    <p:animEffect transition="in" filter="wipe(right)">
                                      <p:cBhvr>
                                        <p:cTn id="44" dur="400"/>
                                        <p:tgtEl>
                                          <p:spTgt spid="28687"/>
                                        </p:tgtEl>
                                      </p:cBhvr>
                                    </p:animEffect>
                                  </p:childTnLst>
                                </p:cTn>
                              </p:par>
                            </p:childTnLst>
                          </p:cTn>
                        </p:par>
                        <p:par>
                          <p:cTn id="45" fill="hold">
                            <p:stCondLst>
                              <p:cond delay="4000"/>
                            </p:stCondLst>
                            <p:childTnLst>
                              <p:par>
                                <p:cTn id="46" presetID="22" presetClass="entr" presetSubtype="1" fill="hold" nodeType="afterEffect">
                                  <p:stCondLst>
                                    <p:cond delay="0"/>
                                  </p:stCondLst>
                                  <p:childTnLst>
                                    <p:set>
                                      <p:cBhvr>
                                        <p:cTn id="47" dur="1" fill="hold">
                                          <p:stCondLst>
                                            <p:cond delay="0"/>
                                          </p:stCondLst>
                                        </p:cTn>
                                        <p:tgtEl>
                                          <p:spTgt spid="28695"/>
                                        </p:tgtEl>
                                        <p:attrNameLst>
                                          <p:attrName>style.visibility</p:attrName>
                                        </p:attrNameLst>
                                      </p:cBhvr>
                                      <p:to>
                                        <p:strVal val="visible"/>
                                      </p:to>
                                    </p:set>
                                    <p:animEffect transition="in" filter="wipe(up)">
                                      <p:cBhvr>
                                        <p:cTn id="48" dur="400"/>
                                        <p:tgtEl>
                                          <p:spTgt spid="28695"/>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28696"/>
                                        </p:tgtEl>
                                        <p:attrNameLst>
                                          <p:attrName>style.visibility</p:attrName>
                                        </p:attrNameLst>
                                      </p:cBhvr>
                                      <p:to>
                                        <p:strVal val="visible"/>
                                      </p:to>
                                    </p:set>
                                    <p:anim calcmode="lin" valueType="num">
                                      <p:cBhvr>
                                        <p:cTn id="52" dur="200" fill="hold"/>
                                        <p:tgtEl>
                                          <p:spTgt spid="28696"/>
                                        </p:tgtEl>
                                        <p:attrNameLst>
                                          <p:attrName>ppt_w</p:attrName>
                                        </p:attrNameLst>
                                      </p:cBhvr>
                                      <p:tavLst>
                                        <p:tav tm="0">
                                          <p:val>
                                            <p:fltVal val="0.000000"/>
                                          </p:val>
                                        </p:tav>
                                        <p:tav tm="100000">
                                          <p:val>
                                            <p:strVal val="#ppt_w"/>
                                          </p:val>
                                        </p:tav>
                                      </p:tavLst>
                                    </p:anim>
                                    <p:anim calcmode="lin" valueType="num">
                                      <p:cBhvr>
                                        <p:cTn id="53" dur="200" fill="hold"/>
                                        <p:tgtEl>
                                          <p:spTgt spid="28696"/>
                                        </p:tgtEl>
                                        <p:attrNameLst>
                                          <p:attrName>ppt_h</p:attrName>
                                        </p:attrNameLst>
                                      </p:cBhvr>
                                      <p:tavLst>
                                        <p:tav tm="0">
                                          <p:val>
                                            <p:fltVal val="0.000000"/>
                                          </p:val>
                                        </p:tav>
                                        <p:tav tm="100000">
                                          <p:val>
                                            <p:strVal val="#ppt_h"/>
                                          </p:val>
                                        </p:tav>
                                      </p:tavLst>
                                    </p:anim>
                                    <p:animEffect transition="in" filter="fade">
                                      <p:cBhvr>
                                        <p:cTn id="54" dur="200"/>
                                        <p:tgtEl>
                                          <p:spTgt spid="28696"/>
                                        </p:tgtEl>
                                      </p:cBhvr>
                                    </p:animEffect>
                                  </p:childTnLst>
                                </p:cTn>
                              </p:par>
                              <p:par>
                                <p:cTn id="55" presetID="6" presetClass="emph" presetSubtype="0" autoRev="1" fill="hold" nodeType="withEffect">
                                  <p:stCondLst>
                                    <p:cond delay="150"/>
                                  </p:stCondLst>
                                  <p:childTnLst>
                                    <p:animScale>
                                      <p:cBhvr>
                                        <p:cTn id="56" dur="100" fill="hold"/>
                                        <p:tgtEl>
                                          <p:spTgt spid="28696"/>
                                        </p:tgtEl>
                                      </p:cBhvr>
                                      <p:by x="130000" y="130000"/>
                                    </p:animScale>
                                  </p:childTnLst>
                                </p:cTn>
                              </p:par>
                            </p:childTnLst>
                          </p:cTn>
                        </p:par>
                        <p:par>
                          <p:cTn id="57" fill="hold">
                            <p:stCondLst>
                              <p:cond delay="5000"/>
                            </p:stCondLst>
                            <p:childTnLst>
                              <p:par>
                                <p:cTn id="58" presetID="2" presetClass="entr" presetSubtype="8" decel="65000" fill="hold" grpId="0" nodeType="afterEffect">
                                  <p:stCondLst>
                                    <p:cond delay="0"/>
                                  </p:stCondLst>
                                  <p:childTnLst>
                                    <p:set>
                                      <p:cBhvr>
                                        <p:cTn id="59" dur="1" fill="hold">
                                          <p:stCondLst>
                                            <p:cond delay="0"/>
                                          </p:stCondLst>
                                        </p:cTn>
                                        <p:tgtEl>
                                          <p:spTgt spid="28700"/>
                                        </p:tgtEl>
                                        <p:attrNameLst>
                                          <p:attrName>style.visibility</p:attrName>
                                        </p:attrNameLst>
                                      </p:cBhvr>
                                      <p:to>
                                        <p:strVal val="visible"/>
                                      </p:to>
                                    </p:set>
                                    <p:anim calcmode="lin" valueType="num">
                                      <p:cBhvr additive="base">
                                        <p:cTn id="60" dur="400" fill="hold"/>
                                        <p:tgtEl>
                                          <p:spTgt spid="28700"/>
                                        </p:tgtEl>
                                        <p:attrNameLst>
                                          <p:attrName>ppt_x</p:attrName>
                                        </p:attrNameLst>
                                      </p:cBhvr>
                                      <p:tavLst>
                                        <p:tav tm="0">
                                          <p:val>
                                            <p:strVal val="0-#ppt_w/2"/>
                                          </p:val>
                                        </p:tav>
                                        <p:tav tm="100000">
                                          <p:val>
                                            <p:strVal val="#ppt_x"/>
                                          </p:val>
                                        </p:tav>
                                      </p:tavLst>
                                    </p:anim>
                                    <p:anim calcmode="lin" valueType="num">
                                      <p:cBhvr additive="base">
                                        <p:cTn id="61" dur="400" fill="hold"/>
                                        <p:tgtEl>
                                          <p:spTgt spid="28700"/>
                                        </p:tgtEl>
                                        <p:attrNameLst>
                                          <p:attrName>ppt_y</p:attrName>
                                        </p:attrNameLst>
                                      </p:cBhvr>
                                      <p:tavLst>
                                        <p:tav tm="0">
                                          <p:val>
                                            <p:strVal val="#ppt_y"/>
                                          </p:val>
                                        </p:tav>
                                        <p:tav tm="100000">
                                          <p:val>
                                            <p:strVal val="#ppt_y"/>
                                          </p:val>
                                        </p:tav>
                                      </p:tavLst>
                                    </p:anim>
                                  </p:childTnLst>
                                </p:cTn>
                              </p:par>
                              <p:par>
                                <p:cTn id="62" presetID="2" presetClass="entr" presetSubtype="8" decel="65000" fill="hold" grpId="0" nodeType="withEffect">
                                  <p:stCondLst>
                                    <p:cond delay="250"/>
                                  </p:stCondLst>
                                  <p:childTnLst>
                                    <p:set>
                                      <p:cBhvr>
                                        <p:cTn id="63" dur="1" fill="hold">
                                          <p:stCondLst>
                                            <p:cond delay="0"/>
                                          </p:stCondLst>
                                        </p:cTn>
                                        <p:tgtEl>
                                          <p:spTgt spid="28699"/>
                                        </p:tgtEl>
                                        <p:attrNameLst>
                                          <p:attrName>style.visibility</p:attrName>
                                        </p:attrNameLst>
                                      </p:cBhvr>
                                      <p:to>
                                        <p:strVal val="visible"/>
                                      </p:to>
                                    </p:set>
                                    <p:anim calcmode="lin" valueType="num">
                                      <p:cBhvr additive="base">
                                        <p:cTn id="64" dur="400" fill="hold"/>
                                        <p:tgtEl>
                                          <p:spTgt spid="28699"/>
                                        </p:tgtEl>
                                        <p:attrNameLst>
                                          <p:attrName>ppt_x</p:attrName>
                                        </p:attrNameLst>
                                      </p:cBhvr>
                                      <p:tavLst>
                                        <p:tav tm="0">
                                          <p:val>
                                            <p:strVal val="0-#ppt_w/2"/>
                                          </p:val>
                                        </p:tav>
                                        <p:tav tm="100000">
                                          <p:val>
                                            <p:strVal val="#ppt_x"/>
                                          </p:val>
                                        </p:tav>
                                      </p:tavLst>
                                    </p:anim>
                                    <p:anim calcmode="lin" valueType="num">
                                      <p:cBhvr additive="base">
                                        <p:cTn id="65" dur="400" fill="hold"/>
                                        <p:tgtEl>
                                          <p:spTgt spid="28699"/>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22" presetClass="entr" presetSubtype="2" fill="hold" grpId="0" nodeType="afterEffect">
                                  <p:stCondLst>
                                    <p:cond delay="0"/>
                                  </p:stCondLst>
                                  <p:childTnLst>
                                    <p:set>
                                      <p:cBhvr>
                                        <p:cTn id="68" dur="1" fill="hold">
                                          <p:stCondLst>
                                            <p:cond delay="0"/>
                                          </p:stCondLst>
                                        </p:cTn>
                                        <p:tgtEl>
                                          <p:spTgt spid="28688"/>
                                        </p:tgtEl>
                                        <p:attrNameLst>
                                          <p:attrName>style.visibility</p:attrName>
                                        </p:attrNameLst>
                                      </p:cBhvr>
                                      <p:to>
                                        <p:strVal val="visible"/>
                                      </p:to>
                                    </p:set>
                                    <p:animEffect transition="in" filter="wipe(right)">
                                      <p:cBhvr>
                                        <p:cTn id="69" dur="400"/>
                                        <p:tgtEl>
                                          <p:spTgt spid="28688"/>
                                        </p:tgtEl>
                                      </p:cBhvr>
                                    </p:animEffect>
                                  </p:childTnLst>
                                </p:cTn>
                              </p:par>
                            </p:childTnLst>
                          </p:cTn>
                        </p:par>
                        <p:par>
                          <p:cTn id="70" fill="hold">
                            <p:stCondLst>
                              <p:cond delay="6000"/>
                            </p:stCondLst>
                            <p:childTnLst>
                              <p:par>
                                <p:cTn id="71" presetID="22" presetClass="entr" presetSubtype="1" fill="hold" nodeType="afterEffect">
                                  <p:stCondLst>
                                    <p:cond delay="0"/>
                                  </p:stCondLst>
                                  <p:childTnLst>
                                    <p:set>
                                      <p:cBhvr>
                                        <p:cTn id="72" dur="1" fill="hold">
                                          <p:stCondLst>
                                            <p:cond delay="0"/>
                                          </p:stCondLst>
                                        </p:cTn>
                                        <p:tgtEl>
                                          <p:spTgt spid="28701"/>
                                        </p:tgtEl>
                                        <p:attrNameLst>
                                          <p:attrName>style.visibility</p:attrName>
                                        </p:attrNameLst>
                                      </p:cBhvr>
                                      <p:to>
                                        <p:strVal val="visible"/>
                                      </p:to>
                                    </p:set>
                                    <p:animEffect transition="in" filter="wipe(up)">
                                      <p:cBhvr>
                                        <p:cTn id="73" dur="400"/>
                                        <p:tgtEl>
                                          <p:spTgt spid="28701"/>
                                        </p:tgtEl>
                                      </p:cBhvr>
                                    </p:animEffect>
                                  </p:childTnLst>
                                </p:cTn>
                              </p:par>
                            </p:childTnLst>
                          </p:cTn>
                        </p:par>
                        <p:par>
                          <p:cTn id="74" fill="hold">
                            <p:stCondLst>
                              <p:cond delay="6500"/>
                            </p:stCondLst>
                            <p:childTnLst>
                              <p:par>
                                <p:cTn id="75" presetID="10" presetClass="entr" presetSubtype="0" fill="hold" nodeType="afterEffect">
                                  <p:stCondLst>
                                    <p:cond delay="0"/>
                                  </p:stCondLst>
                                  <p:childTnLst>
                                    <p:set>
                                      <p:cBhvr>
                                        <p:cTn id="76" dur="1" fill="hold">
                                          <p:stCondLst>
                                            <p:cond delay="0"/>
                                          </p:stCondLst>
                                        </p:cTn>
                                        <p:tgtEl>
                                          <p:spTgt spid="28702"/>
                                        </p:tgtEl>
                                        <p:attrNameLst>
                                          <p:attrName>style.visibility</p:attrName>
                                        </p:attrNameLst>
                                      </p:cBhvr>
                                      <p:to>
                                        <p:strVal val="visible"/>
                                      </p:to>
                                    </p:set>
                                    <p:anim calcmode="lin" valueType="num">
                                      <p:cBhvr>
                                        <p:cTn id="77" dur="200" fill="hold"/>
                                        <p:tgtEl>
                                          <p:spTgt spid="28702"/>
                                        </p:tgtEl>
                                        <p:attrNameLst>
                                          <p:attrName>ppt_w</p:attrName>
                                        </p:attrNameLst>
                                      </p:cBhvr>
                                      <p:tavLst>
                                        <p:tav tm="0">
                                          <p:val>
                                            <p:fltVal val="0.000000"/>
                                          </p:val>
                                        </p:tav>
                                        <p:tav tm="100000">
                                          <p:val>
                                            <p:strVal val="#ppt_w"/>
                                          </p:val>
                                        </p:tav>
                                      </p:tavLst>
                                    </p:anim>
                                    <p:anim calcmode="lin" valueType="num">
                                      <p:cBhvr>
                                        <p:cTn id="78" dur="200" fill="hold"/>
                                        <p:tgtEl>
                                          <p:spTgt spid="28702"/>
                                        </p:tgtEl>
                                        <p:attrNameLst>
                                          <p:attrName>ppt_h</p:attrName>
                                        </p:attrNameLst>
                                      </p:cBhvr>
                                      <p:tavLst>
                                        <p:tav tm="0">
                                          <p:val>
                                            <p:fltVal val="0.000000"/>
                                          </p:val>
                                        </p:tav>
                                        <p:tav tm="100000">
                                          <p:val>
                                            <p:strVal val="#ppt_h"/>
                                          </p:val>
                                        </p:tav>
                                      </p:tavLst>
                                    </p:anim>
                                    <p:animEffect transition="in" filter="fade">
                                      <p:cBhvr>
                                        <p:cTn id="79" dur="200"/>
                                        <p:tgtEl>
                                          <p:spTgt spid="28702"/>
                                        </p:tgtEl>
                                      </p:cBhvr>
                                    </p:animEffect>
                                  </p:childTnLst>
                                </p:cTn>
                              </p:par>
                              <p:par>
                                <p:cTn id="80" presetID="6" presetClass="emph" presetSubtype="0" autoRev="1" fill="hold" nodeType="withEffect">
                                  <p:stCondLst>
                                    <p:cond delay="150"/>
                                  </p:stCondLst>
                                  <p:childTnLst>
                                    <p:animScale>
                                      <p:cBhvr>
                                        <p:cTn id="81" dur="100" fill="hold"/>
                                        <p:tgtEl>
                                          <p:spTgt spid="28702"/>
                                        </p:tgtEl>
                                      </p:cBhvr>
                                      <p:by x="130000" y="130000"/>
                                    </p:animScale>
                                  </p:childTnLst>
                                </p:cTn>
                              </p:par>
                            </p:childTnLst>
                          </p:cTn>
                        </p:par>
                        <p:par>
                          <p:cTn id="82" fill="hold">
                            <p:stCondLst>
                              <p:cond delay="7000"/>
                            </p:stCondLst>
                            <p:childTnLst>
                              <p:par>
                                <p:cTn id="83" presetID="2" presetClass="entr" presetSubtype="2" decel="65000" fill="hold" grpId="0" nodeType="afterEffect">
                                  <p:stCondLst>
                                    <p:cond delay="0"/>
                                  </p:stCondLst>
                                  <p:childTnLst>
                                    <p:set>
                                      <p:cBhvr>
                                        <p:cTn id="84" dur="1" fill="hold">
                                          <p:stCondLst>
                                            <p:cond delay="0"/>
                                          </p:stCondLst>
                                        </p:cTn>
                                        <p:tgtEl>
                                          <p:spTgt spid="28706"/>
                                        </p:tgtEl>
                                        <p:attrNameLst>
                                          <p:attrName>style.visibility</p:attrName>
                                        </p:attrNameLst>
                                      </p:cBhvr>
                                      <p:to>
                                        <p:strVal val="visible"/>
                                      </p:to>
                                    </p:set>
                                    <p:anim calcmode="lin" valueType="num">
                                      <p:cBhvr additive="base">
                                        <p:cTn id="85" dur="400" fill="hold"/>
                                        <p:tgtEl>
                                          <p:spTgt spid="28706"/>
                                        </p:tgtEl>
                                        <p:attrNameLst>
                                          <p:attrName>ppt_x</p:attrName>
                                        </p:attrNameLst>
                                      </p:cBhvr>
                                      <p:tavLst>
                                        <p:tav tm="0">
                                          <p:val>
                                            <p:strVal val="1+#ppt_w/2"/>
                                          </p:val>
                                        </p:tav>
                                        <p:tav tm="100000">
                                          <p:val>
                                            <p:strVal val="#ppt_x"/>
                                          </p:val>
                                        </p:tav>
                                      </p:tavLst>
                                    </p:anim>
                                    <p:anim calcmode="lin" valueType="num">
                                      <p:cBhvr additive="base">
                                        <p:cTn id="86" dur="400" fill="hold"/>
                                        <p:tgtEl>
                                          <p:spTgt spid="28706"/>
                                        </p:tgtEl>
                                        <p:attrNameLst>
                                          <p:attrName>ppt_y</p:attrName>
                                        </p:attrNameLst>
                                      </p:cBhvr>
                                      <p:tavLst>
                                        <p:tav tm="0">
                                          <p:val>
                                            <p:strVal val="#ppt_y"/>
                                          </p:val>
                                        </p:tav>
                                        <p:tav tm="100000">
                                          <p:val>
                                            <p:strVal val="#ppt_y"/>
                                          </p:val>
                                        </p:tav>
                                      </p:tavLst>
                                    </p:anim>
                                  </p:childTnLst>
                                </p:cTn>
                              </p:par>
                              <p:par>
                                <p:cTn id="87" presetID="2" presetClass="entr" presetSubtype="2" decel="65000" fill="hold" grpId="0" nodeType="withEffect">
                                  <p:stCondLst>
                                    <p:cond delay="250"/>
                                  </p:stCondLst>
                                  <p:childTnLst>
                                    <p:set>
                                      <p:cBhvr>
                                        <p:cTn id="88" dur="1" fill="hold">
                                          <p:stCondLst>
                                            <p:cond delay="0"/>
                                          </p:stCondLst>
                                        </p:cTn>
                                        <p:tgtEl>
                                          <p:spTgt spid="28705"/>
                                        </p:tgtEl>
                                        <p:attrNameLst>
                                          <p:attrName>style.visibility</p:attrName>
                                        </p:attrNameLst>
                                      </p:cBhvr>
                                      <p:to>
                                        <p:strVal val="visible"/>
                                      </p:to>
                                    </p:set>
                                    <p:anim calcmode="lin" valueType="num">
                                      <p:cBhvr additive="base">
                                        <p:cTn id="89" dur="400" fill="hold"/>
                                        <p:tgtEl>
                                          <p:spTgt spid="28705"/>
                                        </p:tgtEl>
                                        <p:attrNameLst>
                                          <p:attrName>ppt_x</p:attrName>
                                        </p:attrNameLst>
                                      </p:cBhvr>
                                      <p:tavLst>
                                        <p:tav tm="0">
                                          <p:val>
                                            <p:strVal val="1+#ppt_w/2"/>
                                          </p:val>
                                        </p:tav>
                                        <p:tav tm="100000">
                                          <p:val>
                                            <p:strVal val="#ppt_x"/>
                                          </p:val>
                                        </p:tav>
                                      </p:tavLst>
                                    </p:anim>
                                    <p:anim calcmode="lin" valueType="num">
                                      <p:cBhvr additive="base">
                                        <p:cTn id="90" dur="400" fill="hold"/>
                                        <p:tgtEl>
                                          <p:spTgt spid="28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6" grpId="0" animBg="1"/>
      <p:bldP spid="28687" grpId="0" animBg="1"/>
      <p:bldP spid="28688" grpId="0" animBg="1"/>
      <p:bldP spid="28693" grpId="0"/>
      <p:bldP spid="28694" grpId="0"/>
      <p:bldP spid="28699" grpId="0"/>
      <p:bldP spid="28700" grpId="0"/>
      <p:bldP spid="28705" grpId="0"/>
      <p:bldP spid="287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698" name="组合 3"/>
          <p:cNvGrpSpPr/>
          <p:nvPr/>
        </p:nvGrpSpPr>
        <p:grpSpPr>
          <a:xfrm>
            <a:off x="471488" y="198438"/>
            <a:ext cx="3452812" cy="542925"/>
            <a:chOff x="0" y="0"/>
            <a:chExt cx="3452079" cy="542182"/>
          </a:xfrm>
        </p:grpSpPr>
        <p:grpSp>
          <p:nvGrpSpPr>
            <p:cNvPr id="33794" name="组合 2"/>
            <p:cNvGrpSpPr/>
            <p:nvPr/>
          </p:nvGrpSpPr>
          <p:grpSpPr>
            <a:xfrm>
              <a:off x="0" y="0"/>
              <a:ext cx="3452079" cy="542182"/>
              <a:chOff x="0" y="0"/>
              <a:chExt cx="3452079" cy="542182"/>
            </a:xfrm>
          </p:grpSpPr>
          <p:sp>
            <p:nvSpPr>
              <p:cNvPr id="33795"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29701"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3797" name="组合 42"/>
              <p:cNvGrpSpPr/>
              <p:nvPr/>
            </p:nvGrpSpPr>
            <p:grpSpPr>
              <a:xfrm>
                <a:off x="0" y="0"/>
                <a:ext cx="571760" cy="542182"/>
                <a:chOff x="0" y="0"/>
                <a:chExt cx="713451" cy="676543"/>
              </a:xfrm>
            </p:grpSpPr>
            <p:grpSp>
              <p:nvGrpSpPr>
                <p:cNvPr id="33798" name="组合 44"/>
                <p:cNvGrpSpPr/>
                <p:nvPr/>
              </p:nvGrpSpPr>
              <p:grpSpPr>
                <a:xfrm>
                  <a:off x="0" y="0"/>
                  <a:ext cx="576064" cy="676543"/>
                  <a:chOff x="0" y="0"/>
                  <a:chExt cx="576064" cy="676543"/>
                </a:xfrm>
              </p:grpSpPr>
              <p:sp>
                <p:nvSpPr>
                  <p:cNvPr id="33799"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00"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3801"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3802"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3803"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grpSp>
        <p:nvGrpSpPr>
          <p:cNvPr id="29709" name="组合 13"/>
          <p:cNvGrpSpPr/>
          <p:nvPr/>
        </p:nvGrpSpPr>
        <p:grpSpPr>
          <a:xfrm>
            <a:off x="6899275" y="3076575"/>
            <a:ext cx="1436688" cy="1223963"/>
            <a:chOff x="0" y="0"/>
            <a:chExt cx="1435510" cy="1224136"/>
          </a:xfrm>
        </p:grpSpPr>
        <p:sp>
          <p:nvSpPr>
            <p:cNvPr id="33805" name="矩形 14"/>
            <p:cNvSpPr/>
            <p:nvPr/>
          </p:nvSpPr>
          <p:spPr>
            <a:xfrm>
              <a:off x="0" y="0"/>
              <a:ext cx="1435510" cy="1224136"/>
            </a:xfrm>
            <a:prstGeom prst="rect">
              <a:avLst/>
            </a:prstGeom>
            <a:solidFill>
              <a:srgbClr val="7F7F7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06" name="Text Box 11"/>
            <p:cNvSpPr txBox="1"/>
            <p:nvPr/>
          </p:nvSpPr>
          <p:spPr>
            <a:xfrm>
              <a:off x="120485" y="264756"/>
              <a:ext cx="1250196" cy="861774"/>
            </a:xfrm>
            <a:prstGeom prst="rect">
              <a:avLst/>
            </a:prstGeom>
            <a:noFill/>
            <a:ln w="9525">
              <a:noFill/>
            </a:ln>
          </p:spPr>
          <p:txBody>
            <a:bodyPr anchor="t">
              <a:spAutoFit/>
            </a:bodyPr>
            <a:p>
              <a:r>
                <a:rPr lang="zh-CN" altLang="en-US" sz="1000" dirty="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9712" name="组合 16"/>
          <p:cNvGrpSpPr/>
          <p:nvPr/>
        </p:nvGrpSpPr>
        <p:grpSpPr>
          <a:xfrm>
            <a:off x="468313" y="1601788"/>
            <a:ext cx="1798637" cy="1443037"/>
            <a:chOff x="0" y="0"/>
            <a:chExt cx="1798637" cy="1443040"/>
          </a:xfrm>
        </p:grpSpPr>
        <p:grpSp>
          <p:nvGrpSpPr>
            <p:cNvPr id="33808" name="组合 17"/>
            <p:cNvGrpSpPr/>
            <p:nvPr/>
          </p:nvGrpSpPr>
          <p:grpSpPr>
            <a:xfrm>
              <a:off x="0" y="0"/>
              <a:ext cx="1798637" cy="1443040"/>
              <a:chOff x="0" y="0"/>
              <a:chExt cx="1798637" cy="1443040"/>
            </a:xfrm>
          </p:grpSpPr>
          <p:sp>
            <p:nvSpPr>
              <p:cNvPr id="33809" name="平行四边形 20"/>
              <p:cNvSpPr/>
              <p:nvPr/>
            </p:nvSpPr>
            <p:spPr>
              <a:xfrm>
                <a:off x="0" y="721520"/>
                <a:ext cx="1789988" cy="721520"/>
              </a:xfrm>
              <a:prstGeom prst="parallelogram">
                <a:avLst>
                  <a:gd name="adj" fmla="val 49249"/>
                </a:avLst>
              </a:prstGeom>
              <a:solidFill>
                <a:srgbClr val="7F7F7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10" name="平行四边形 21"/>
              <p:cNvSpPr/>
              <p:nvPr/>
            </p:nvSpPr>
            <p:spPr>
              <a:xfrm flipH="1">
                <a:off x="8649" y="0"/>
                <a:ext cx="1789988" cy="721520"/>
              </a:xfrm>
              <a:prstGeom prst="parallelogram">
                <a:avLst>
                  <a:gd name="adj" fmla="val 49249"/>
                </a:avLst>
              </a:prstGeom>
              <a:solidFill>
                <a:srgbClr val="404040"/>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33811" name="Freeform 6"/>
            <p:cNvSpPr>
              <a:spLocks noEditPoints="1"/>
            </p:cNvSpPr>
            <p:nvPr/>
          </p:nvSpPr>
          <p:spPr>
            <a:xfrm>
              <a:off x="717633" y="90091"/>
              <a:ext cx="416900" cy="541338"/>
            </a:xfrm>
            <a:custGeom>
              <a:avLst/>
              <a:gdLst/>
              <a:ahLst/>
              <a:cxnLst>
                <a:cxn ang="0">
                  <a:pos x="91040330" y="821709570"/>
                </a:cxn>
                <a:cxn ang="0">
                  <a:pos x="71728392" y="496333882"/>
                </a:cxn>
                <a:cxn ang="0">
                  <a:pos x="121385999" y="413612122"/>
                </a:cxn>
                <a:cxn ang="0">
                  <a:pos x="212426329" y="388795262"/>
                </a:cxn>
                <a:cxn ang="0">
                  <a:pos x="228977757" y="468760515"/>
                </a:cxn>
                <a:cxn ang="0">
                  <a:pos x="209667481" y="490819209"/>
                </a:cxn>
                <a:cxn ang="0">
                  <a:pos x="148974481" y="543211096"/>
                </a:cxn>
                <a:cxn ang="0">
                  <a:pos x="124144847" y="821709570"/>
                </a:cxn>
                <a:cxn ang="0">
                  <a:pos x="160008213" y="818951403"/>
                </a:cxn>
                <a:cxn ang="0">
                  <a:pos x="546236996" y="579057303"/>
                </a:cxn>
                <a:cxn ang="0">
                  <a:pos x="226218909" y="253681614"/>
                </a:cxn>
                <a:cxn ang="0">
                  <a:pos x="369675694" y="129598974"/>
                </a:cxn>
                <a:cxn ang="0">
                  <a:pos x="452439479" y="253681614"/>
                </a:cxn>
                <a:cxn ang="0">
                  <a:pos x="471751417" y="68935907"/>
                </a:cxn>
                <a:cxn ang="0">
                  <a:pos x="206908633" y="57904900"/>
                </a:cxn>
                <a:cxn ang="0">
                  <a:pos x="226218909" y="253681614"/>
                </a:cxn>
                <a:cxn ang="0">
                  <a:pos x="593137416" y="857555777"/>
                </a:cxn>
                <a:cxn ang="0">
                  <a:pos x="135180240" y="898916657"/>
                </a:cxn>
                <a:cxn ang="0">
                  <a:pos x="620724237" y="496333882"/>
                </a:cxn>
                <a:cxn ang="0">
                  <a:pos x="601412300" y="821709570"/>
                </a:cxn>
                <a:cxn ang="0">
                  <a:pos x="582102023" y="568026296"/>
                </a:cxn>
                <a:cxn ang="0">
                  <a:pos x="460716024" y="543211096"/>
                </a:cxn>
                <a:cxn ang="0">
                  <a:pos x="488302845" y="488062702"/>
                </a:cxn>
                <a:cxn ang="0">
                  <a:pos x="493820541" y="471517022"/>
                </a:cxn>
                <a:cxn ang="0">
                  <a:pos x="573825478" y="410853955"/>
                </a:cxn>
                <a:cxn ang="0">
                  <a:pos x="582102023" y="419126795"/>
                </a:cxn>
                <a:cxn ang="0">
                  <a:pos x="620724237" y="496333882"/>
                </a:cxn>
                <a:cxn ang="0">
                  <a:pos x="474508604" y="490819209"/>
                </a:cxn>
                <a:cxn ang="0">
                  <a:pos x="452439479" y="454973002"/>
                </a:cxn>
                <a:cxn ang="0">
                  <a:pos x="480026300" y="388795262"/>
                </a:cxn>
                <a:cxn ang="0">
                  <a:pos x="427609845" y="399824608"/>
                </a:cxn>
                <a:cxn ang="0">
                  <a:pos x="446921783" y="543211096"/>
                </a:cxn>
                <a:cxn ang="0">
                  <a:pos x="215185177" y="457731169"/>
                </a:cxn>
                <a:cxn ang="0">
                  <a:pos x="248289695" y="463245842"/>
                </a:cxn>
                <a:cxn ang="0">
                  <a:pos x="251048543" y="543211096"/>
                </a:cxn>
                <a:cxn ang="0">
                  <a:pos x="264842784" y="399824608"/>
                </a:cxn>
                <a:cxn ang="0">
                  <a:pos x="217944025" y="388795262"/>
                </a:cxn>
              </a:cxnLst>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ln>
          </p:spPr>
          <p:txBody>
            <a:bodyPr/>
            <a:p>
              <a:endParaRPr lang="zh-CN" altLang="en-US"/>
            </a:p>
          </p:txBody>
        </p:sp>
        <p:sp>
          <p:nvSpPr>
            <p:cNvPr id="33812" name="TextBox 19"/>
            <p:cNvSpPr txBox="1"/>
            <p:nvPr/>
          </p:nvSpPr>
          <p:spPr>
            <a:xfrm>
              <a:off x="499525" y="943779"/>
              <a:ext cx="808235" cy="276999"/>
            </a:xfrm>
            <a:prstGeom prst="rect">
              <a:avLst/>
            </a:prstGeom>
            <a:noFill/>
            <a:ln w="9525">
              <a:noFill/>
            </a:ln>
          </p:spPr>
          <p:txBody>
            <a:bodyPr wrap="none" anchor="t">
              <a:spAutoFit/>
            </a:bodyPr>
            <a:p>
              <a:r>
                <a:rPr lang="en-US" altLang="zh-CN" sz="1200" dirty="0">
                  <a:solidFill>
                    <a:schemeClr val="bg1"/>
                  </a:solidFill>
                  <a:latin typeface="Impact" panose="020B0806030902050204" pitchFamily="34" charset="0"/>
                  <a:ea typeface="微软雅黑" panose="020B0503020204020204" pitchFamily="34" charset="-122"/>
                </a:rPr>
                <a:t>KEY WORD</a:t>
              </a:r>
              <a:endParaRPr lang="zh-CN" altLang="en-US" sz="1200" dirty="0">
                <a:solidFill>
                  <a:schemeClr val="bg1"/>
                </a:solidFill>
                <a:latin typeface="Impact" panose="020B0806030902050204" pitchFamily="34" charset="0"/>
                <a:ea typeface="微软雅黑" panose="020B0503020204020204" pitchFamily="34" charset="-122"/>
              </a:endParaRPr>
            </a:p>
          </p:txBody>
        </p:sp>
      </p:grpSp>
      <p:grpSp>
        <p:nvGrpSpPr>
          <p:cNvPr id="29718" name="组合 22"/>
          <p:cNvGrpSpPr/>
          <p:nvPr/>
        </p:nvGrpSpPr>
        <p:grpSpPr>
          <a:xfrm>
            <a:off x="2070100" y="1601788"/>
            <a:ext cx="1798638" cy="1443037"/>
            <a:chOff x="0" y="0"/>
            <a:chExt cx="1798637" cy="1443040"/>
          </a:xfrm>
        </p:grpSpPr>
        <p:grpSp>
          <p:nvGrpSpPr>
            <p:cNvPr id="33814" name="组合 23"/>
            <p:cNvGrpSpPr/>
            <p:nvPr/>
          </p:nvGrpSpPr>
          <p:grpSpPr>
            <a:xfrm>
              <a:off x="0" y="0"/>
              <a:ext cx="1798637" cy="1443040"/>
              <a:chOff x="0" y="0"/>
              <a:chExt cx="1798637" cy="1443040"/>
            </a:xfrm>
          </p:grpSpPr>
          <p:sp>
            <p:nvSpPr>
              <p:cNvPr id="33815" name="平行四边形 26"/>
              <p:cNvSpPr/>
              <p:nvPr/>
            </p:nvSpPr>
            <p:spPr>
              <a:xfrm>
                <a:off x="0" y="721520"/>
                <a:ext cx="1789988" cy="721520"/>
              </a:xfrm>
              <a:prstGeom prst="parallelogram">
                <a:avLst>
                  <a:gd name="adj" fmla="val 49249"/>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16" name="平行四边形 27"/>
              <p:cNvSpPr/>
              <p:nvPr/>
            </p:nvSpPr>
            <p:spPr>
              <a:xfrm flipH="1">
                <a:off x="8649" y="0"/>
                <a:ext cx="1789988" cy="721520"/>
              </a:xfrm>
              <a:prstGeom prst="parallelogram">
                <a:avLst>
                  <a:gd name="adj" fmla="val 49249"/>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33817" name="Freeform 11"/>
            <p:cNvSpPr>
              <a:spLocks noEditPoints="1"/>
            </p:cNvSpPr>
            <p:nvPr/>
          </p:nvSpPr>
          <p:spPr>
            <a:xfrm>
              <a:off x="626702" y="140172"/>
              <a:ext cx="536583" cy="441176"/>
            </a:xfrm>
            <a:custGeom>
              <a:avLst/>
              <a:gdLst/>
              <a:ahLst/>
              <a:cxnLst>
                <a:cxn ang="0">
                  <a:pos x="226179559" y="392633042"/>
                </a:cxn>
                <a:cxn ang="0">
                  <a:pos x="132508794" y="436004269"/>
                </a:cxn>
                <a:cxn ang="0">
                  <a:pos x="0" y="353826174"/>
                </a:cxn>
                <a:cxn ang="0">
                  <a:pos x="127939525" y="173489440"/>
                </a:cxn>
                <a:cxn ang="0">
                  <a:pos x="148501990" y="173489440"/>
                </a:cxn>
                <a:cxn ang="0">
                  <a:pos x="228463438" y="166640636"/>
                </a:cxn>
                <a:cxn ang="0">
                  <a:pos x="306141007" y="182619668"/>
                </a:cxn>
                <a:cxn ang="0">
                  <a:pos x="733368391" y="182619668"/>
                </a:cxn>
                <a:cxn ang="0">
                  <a:pos x="306141007" y="301323208"/>
                </a:cxn>
                <a:cxn ang="0">
                  <a:pos x="753929345" y="488508746"/>
                </a:cxn>
                <a:cxn ang="0">
                  <a:pos x="811045960" y="182619668"/>
                </a:cxn>
                <a:cxn ang="0">
                  <a:pos x="534604445" y="369805206"/>
                </a:cxn>
                <a:cxn ang="0">
                  <a:pos x="548312251" y="410895009"/>
                </a:cxn>
                <a:cxn ang="0">
                  <a:pos x="516327370" y="216860667"/>
                </a:cxn>
                <a:cxn ang="0">
                  <a:pos x="509474222" y="260233405"/>
                </a:cxn>
                <a:cxn ang="0">
                  <a:pos x="445504460" y="296757339"/>
                </a:cxn>
                <a:cxn ang="0">
                  <a:pos x="402095651" y="324149533"/>
                </a:cxn>
                <a:cxn ang="0">
                  <a:pos x="415803457" y="376654010"/>
                </a:cxn>
                <a:cxn ang="0">
                  <a:pos x="530035176" y="356109108"/>
                </a:cxn>
                <a:cxn ang="0">
                  <a:pos x="580297132" y="251101666"/>
                </a:cxn>
                <a:cxn ang="0">
                  <a:pos x="408950310" y="392633042"/>
                </a:cxn>
                <a:cxn ang="0">
                  <a:pos x="381534697" y="410895009"/>
                </a:cxn>
                <a:cxn ang="0">
                  <a:pos x="395242503" y="410895009"/>
                </a:cxn>
                <a:cxn ang="0">
                  <a:pos x="445504460" y="390350107"/>
                </a:cxn>
                <a:cxn ang="0">
                  <a:pos x="456926876" y="410895009"/>
                </a:cxn>
                <a:cxn ang="0">
                  <a:pos x="472920072" y="410895009"/>
                </a:cxn>
                <a:cxn ang="0">
                  <a:pos x="498050295" y="376654010"/>
                </a:cxn>
                <a:cxn ang="0">
                  <a:pos x="509474222" y="381218369"/>
                </a:cxn>
                <a:cxn ang="0">
                  <a:pos x="651121554" y="280778306"/>
                </a:cxn>
                <a:cxn ang="0">
                  <a:pos x="715091316" y="369805206"/>
                </a:cxn>
                <a:cxn ang="0">
                  <a:pos x="651121554" y="413177944"/>
                </a:cxn>
                <a:cxn ang="0">
                  <a:pos x="584866401" y="337847142"/>
                </a:cxn>
                <a:cxn ang="0">
                  <a:pos x="639697626" y="287625600"/>
                </a:cxn>
                <a:cxn ang="0">
                  <a:pos x="648836164" y="280778306"/>
                </a:cxn>
                <a:cxn ang="0">
                  <a:pos x="699098120" y="369805206"/>
                </a:cxn>
                <a:cxn ang="0">
                  <a:pos x="651121554" y="401763270"/>
                </a:cxn>
                <a:cxn ang="0">
                  <a:pos x="671682507" y="296757339"/>
                </a:cxn>
                <a:cxn ang="0">
                  <a:pos x="687675704" y="305887567"/>
                </a:cxn>
                <a:cxn ang="0">
                  <a:pos x="625989820" y="394915977"/>
                </a:cxn>
                <a:cxn ang="0">
                  <a:pos x="625989820" y="394915977"/>
                </a:cxn>
                <a:cxn ang="0">
                  <a:pos x="705952779" y="346977370"/>
                </a:cxn>
                <a:cxn ang="0">
                  <a:pos x="605428866" y="376654010"/>
                </a:cxn>
                <a:cxn ang="0">
                  <a:pos x="603143476" y="372088141"/>
                </a:cxn>
                <a:cxn ang="0">
                  <a:pos x="603143476" y="372088141"/>
                </a:cxn>
                <a:cxn ang="0">
                  <a:pos x="701383510" y="326432468"/>
                </a:cxn>
                <a:cxn ang="0">
                  <a:pos x="598574207" y="358392043"/>
                </a:cxn>
                <a:cxn ang="0">
                  <a:pos x="657974701" y="340130076"/>
                </a:cxn>
                <a:cxn ang="0">
                  <a:pos x="657974701" y="340130076"/>
                </a:cxn>
                <a:cxn ang="0">
                  <a:pos x="609998135" y="346977370"/>
                </a:cxn>
                <a:cxn ang="0">
                  <a:pos x="692244973" y="310453436"/>
                </a:cxn>
                <a:cxn ang="0">
                  <a:pos x="653405432" y="292191469"/>
                </a:cxn>
                <a:cxn ang="0">
                  <a:pos x="589435670" y="280778306"/>
                </a:cxn>
                <a:cxn ang="0">
                  <a:pos x="635128357" y="319585175"/>
                </a:cxn>
                <a:cxn ang="0">
                  <a:pos x="573443985" y="312736371"/>
                </a:cxn>
                <a:cxn ang="0">
                  <a:pos x="587151791" y="308170501"/>
                </a:cxn>
                <a:cxn ang="0">
                  <a:pos x="644266895" y="650583512"/>
                </a:cxn>
                <a:cxn ang="0">
                  <a:pos x="479773220" y="577535645"/>
                </a:cxn>
                <a:cxn ang="0">
                  <a:pos x="518612760" y="515900940"/>
                </a:cxn>
                <a:cxn ang="0">
                  <a:pos x="518612760" y="515900940"/>
                </a:cxn>
                <a:cxn ang="0">
                  <a:pos x="178201482" y="102722997"/>
                </a:cxn>
              </a:cxnLst>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ln>
          </p:spPr>
          <p:txBody>
            <a:bodyPr/>
            <a:p>
              <a:endParaRPr lang="zh-CN" altLang="en-US"/>
            </a:p>
          </p:txBody>
        </p:sp>
        <p:sp>
          <p:nvSpPr>
            <p:cNvPr id="33818" name="TextBox 25"/>
            <p:cNvSpPr txBox="1"/>
            <p:nvPr/>
          </p:nvSpPr>
          <p:spPr>
            <a:xfrm>
              <a:off x="499525" y="943779"/>
              <a:ext cx="808235" cy="276999"/>
            </a:xfrm>
            <a:prstGeom prst="rect">
              <a:avLst/>
            </a:prstGeom>
            <a:noFill/>
            <a:ln w="9525">
              <a:noFill/>
            </a:ln>
          </p:spPr>
          <p:txBody>
            <a:bodyPr wrap="none" anchor="t">
              <a:spAutoFit/>
            </a:bodyPr>
            <a:p>
              <a:r>
                <a:rPr lang="en-US" altLang="zh-CN" sz="1200" dirty="0">
                  <a:solidFill>
                    <a:schemeClr val="bg1"/>
                  </a:solidFill>
                  <a:latin typeface="Impact" panose="020B0806030902050204" pitchFamily="34" charset="0"/>
                  <a:ea typeface="微软雅黑" panose="020B0503020204020204" pitchFamily="34" charset="-122"/>
                </a:rPr>
                <a:t>KEY WORD</a:t>
              </a:r>
              <a:endParaRPr lang="zh-CN" altLang="en-US" sz="1200" dirty="0">
                <a:solidFill>
                  <a:schemeClr val="bg1"/>
                </a:solidFill>
                <a:latin typeface="Impact" panose="020B0806030902050204" pitchFamily="34" charset="0"/>
                <a:ea typeface="微软雅黑" panose="020B0503020204020204" pitchFamily="34" charset="-122"/>
              </a:endParaRPr>
            </a:p>
          </p:txBody>
        </p:sp>
      </p:grpSp>
      <p:grpSp>
        <p:nvGrpSpPr>
          <p:cNvPr id="29724" name="组合 28"/>
          <p:cNvGrpSpPr/>
          <p:nvPr/>
        </p:nvGrpSpPr>
        <p:grpSpPr>
          <a:xfrm>
            <a:off x="3708400" y="1601788"/>
            <a:ext cx="1798638" cy="1443037"/>
            <a:chOff x="0" y="0"/>
            <a:chExt cx="1798637" cy="1443040"/>
          </a:xfrm>
        </p:grpSpPr>
        <p:grpSp>
          <p:nvGrpSpPr>
            <p:cNvPr id="33820" name="组合 30"/>
            <p:cNvGrpSpPr/>
            <p:nvPr/>
          </p:nvGrpSpPr>
          <p:grpSpPr>
            <a:xfrm>
              <a:off x="0" y="0"/>
              <a:ext cx="1798637" cy="1443040"/>
              <a:chOff x="0" y="0"/>
              <a:chExt cx="1798637" cy="1443040"/>
            </a:xfrm>
          </p:grpSpPr>
          <p:sp>
            <p:nvSpPr>
              <p:cNvPr id="33821" name="平行四边形 33"/>
              <p:cNvSpPr/>
              <p:nvPr/>
            </p:nvSpPr>
            <p:spPr>
              <a:xfrm>
                <a:off x="0" y="721520"/>
                <a:ext cx="1789988" cy="721520"/>
              </a:xfrm>
              <a:prstGeom prst="parallelogram">
                <a:avLst>
                  <a:gd name="adj" fmla="val 49249"/>
                </a:avLst>
              </a:prstGeom>
              <a:solidFill>
                <a:srgbClr val="7F7F7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22" name="平行四边形 34"/>
              <p:cNvSpPr/>
              <p:nvPr/>
            </p:nvSpPr>
            <p:spPr>
              <a:xfrm flipH="1">
                <a:off x="8649" y="0"/>
                <a:ext cx="1789988" cy="721520"/>
              </a:xfrm>
              <a:prstGeom prst="parallelogram">
                <a:avLst>
                  <a:gd name="adj" fmla="val 49249"/>
                </a:avLst>
              </a:prstGeom>
              <a:solidFill>
                <a:srgbClr val="404040"/>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33823" name="Freeform 16"/>
            <p:cNvSpPr>
              <a:spLocks noEditPoints="1"/>
            </p:cNvSpPr>
            <p:nvPr/>
          </p:nvSpPr>
          <p:spPr>
            <a:xfrm>
              <a:off x="611247" y="111450"/>
              <a:ext cx="567493" cy="469898"/>
            </a:xfrm>
            <a:custGeom>
              <a:avLst/>
              <a:gdLst/>
              <a:ahLst/>
              <a:cxnLst>
                <a:cxn ang="0">
                  <a:pos x="715830884" y="67154405"/>
                </a:cxn>
                <a:cxn ang="0">
                  <a:pos x="826859522" y="137227303"/>
                </a:cxn>
                <a:cxn ang="0">
                  <a:pos x="704144289" y="29196899"/>
                </a:cxn>
                <a:cxn ang="0">
                  <a:pos x="330159565" y="592703706"/>
                </a:cxn>
                <a:cxn ang="0">
                  <a:pos x="204523110" y="651099212"/>
                </a:cxn>
                <a:cxn ang="0">
                  <a:pos x="262957796" y="779565908"/>
                </a:cxn>
                <a:cxn ang="0">
                  <a:pos x="102261555" y="802924111"/>
                </a:cxn>
                <a:cxn ang="0">
                  <a:pos x="157775019" y="735769706"/>
                </a:cxn>
                <a:cxn ang="0">
                  <a:pos x="43826869" y="651099212"/>
                </a:cxn>
                <a:cxn ang="0">
                  <a:pos x="61357617" y="581024605"/>
                </a:cxn>
                <a:cxn ang="0">
                  <a:pos x="0" y="338688809"/>
                </a:cxn>
                <a:cxn ang="0">
                  <a:pos x="125636455" y="531389707"/>
                </a:cxn>
                <a:cxn ang="0">
                  <a:pos x="131478898" y="578106111"/>
                </a:cxn>
                <a:cxn ang="0">
                  <a:pos x="146088424" y="236497100"/>
                </a:cxn>
                <a:cxn ang="0">
                  <a:pos x="151930867" y="201461505"/>
                </a:cxn>
                <a:cxn ang="0">
                  <a:pos x="262957796" y="75913303"/>
                </a:cxn>
                <a:cxn ang="0">
                  <a:pos x="268801948" y="105110202"/>
                </a:cxn>
                <a:cxn ang="0">
                  <a:pos x="268801948" y="140147506"/>
                </a:cxn>
                <a:cxn ang="0">
                  <a:pos x="271723169" y="178103303"/>
                </a:cxn>
                <a:cxn ang="0">
                  <a:pos x="262957796" y="213140607"/>
                </a:cxn>
                <a:cxn ang="0">
                  <a:pos x="233740453" y="256935100"/>
                </a:cxn>
                <a:cxn ang="0">
                  <a:pos x="482090431" y="315330606"/>
                </a:cxn>
                <a:cxn ang="0">
                  <a:pos x="528838522" y="350366201"/>
                </a:cxn>
                <a:cxn ang="0">
                  <a:pos x="607726886" y="230658404"/>
                </a:cxn>
                <a:cxn ang="0">
                  <a:pos x="683692320" y="256935100"/>
                </a:cxn>
                <a:cxn ang="0">
                  <a:pos x="686613541" y="268614201"/>
                </a:cxn>
                <a:cxn ang="0">
                  <a:pos x="727519189" y="341607302"/>
                </a:cxn>
                <a:cxn ang="0">
                  <a:pos x="695378915" y="268614201"/>
                </a:cxn>
                <a:cxn ang="0">
                  <a:pos x="707067220" y="248176202"/>
                </a:cxn>
                <a:cxn ang="0">
                  <a:pos x="692457694" y="201461505"/>
                </a:cxn>
                <a:cxn ang="0">
                  <a:pos x="727519189" y="181023506"/>
                </a:cxn>
                <a:cxn ang="0">
                  <a:pos x="747971158" y="283213505"/>
                </a:cxn>
                <a:cxn ang="0">
                  <a:pos x="753815310" y="218979303"/>
                </a:cxn>
                <a:cxn ang="0">
                  <a:pos x="780109722" y="204379999"/>
                </a:cxn>
                <a:cxn ang="0">
                  <a:pos x="780109722" y="227738202"/>
                </a:cxn>
                <a:cxn ang="0">
                  <a:pos x="812249996" y="230658404"/>
                </a:cxn>
                <a:cxn ang="0">
                  <a:pos x="844388560" y="201461505"/>
                </a:cxn>
                <a:cxn ang="0">
                  <a:pos x="829780744" y="248176202"/>
                </a:cxn>
                <a:cxn ang="0">
                  <a:pos x="841467339" y="268614201"/>
                </a:cxn>
                <a:cxn ang="0">
                  <a:pos x="806405844" y="335768606"/>
                </a:cxn>
                <a:cxn ang="0">
                  <a:pos x="797640470" y="347447707"/>
                </a:cxn>
                <a:cxn ang="0">
                  <a:pos x="847311491" y="268614201"/>
                </a:cxn>
                <a:cxn ang="0">
                  <a:pos x="838546117" y="256935100"/>
                </a:cxn>
                <a:cxn ang="0">
                  <a:pos x="847311491" y="201461505"/>
                </a:cxn>
                <a:cxn ang="0">
                  <a:pos x="940807672" y="350366201"/>
                </a:cxn>
                <a:cxn ang="0">
                  <a:pos x="970025015" y="405841505"/>
                </a:cxn>
                <a:cxn ang="0">
                  <a:pos x="970025015" y="800003908"/>
                </a:cxn>
                <a:cxn ang="0">
                  <a:pos x="555134643" y="429199707"/>
                </a:cxn>
                <a:cxn ang="0">
                  <a:pos x="429498189" y="362045302"/>
                </a:cxn>
                <a:cxn ang="0">
                  <a:pos x="298019291" y="484675011"/>
                </a:cxn>
                <a:cxn ang="0">
                  <a:pos x="382750098" y="802924111"/>
                </a:cxn>
                <a:cxn ang="0">
                  <a:pos x="379828877" y="595623909"/>
                </a:cxn>
                <a:cxn ang="0">
                  <a:pos x="660317420" y="350366201"/>
                </a:cxn>
                <a:cxn ang="0">
                  <a:pos x="663240351" y="312410404"/>
                </a:cxn>
                <a:cxn ang="0">
                  <a:pos x="660317420" y="350366201"/>
                </a:cxn>
                <a:cxn ang="0">
                  <a:pos x="879450056" y="350366201"/>
                </a:cxn>
                <a:cxn ang="0">
                  <a:pos x="876528834" y="312410404"/>
                </a:cxn>
              </a:cxnLst>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ln>
          </p:spPr>
          <p:txBody>
            <a:bodyPr/>
            <a:p>
              <a:endParaRPr lang="zh-CN" altLang="en-US"/>
            </a:p>
          </p:txBody>
        </p:sp>
        <p:sp>
          <p:nvSpPr>
            <p:cNvPr id="33824" name="TextBox 32"/>
            <p:cNvSpPr txBox="1"/>
            <p:nvPr/>
          </p:nvSpPr>
          <p:spPr>
            <a:xfrm>
              <a:off x="490875" y="943779"/>
              <a:ext cx="808235" cy="276999"/>
            </a:xfrm>
            <a:prstGeom prst="rect">
              <a:avLst/>
            </a:prstGeom>
            <a:noFill/>
            <a:ln w="9525">
              <a:noFill/>
            </a:ln>
          </p:spPr>
          <p:txBody>
            <a:bodyPr wrap="none" anchor="t">
              <a:spAutoFit/>
            </a:bodyPr>
            <a:p>
              <a:r>
                <a:rPr lang="en-US" altLang="zh-CN" sz="1200" dirty="0">
                  <a:solidFill>
                    <a:schemeClr val="bg1"/>
                  </a:solidFill>
                  <a:latin typeface="Impact" panose="020B0806030902050204" pitchFamily="34" charset="0"/>
                  <a:ea typeface="微软雅黑" panose="020B0503020204020204" pitchFamily="34" charset="-122"/>
                </a:rPr>
                <a:t>KEY WORD</a:t>
              </a:r>
              <a:endParaRPr lang="zh-CN" altLang="en-US" sz="1200" dirty="0">
                <a:solidFill>
                  <a:schemeClr val="bg1"/>
                </a:solidFill>
                <a:latin typeface="Impact" panose="020B0806030902050204" pitchFamily="34" charset="0"/>
                <a:ea typeface="微软雅黑" panose="020B0503020204020204" pitchFamily="34" charset="-122"/>
              </a:endParaRPr>
            </a:p>
          </p:txBody>
        </p:sp>
      </p:grpSp>
      <p:grpSp>
        <p:nvGrpSpPr>
          <p:cNvPr id="29730" name="组合 35"/>
          <p:cNvGrpSpPr/>
          <p:nvPr/>
        </p:nvGrpSpPr>
        <p:grpSpPr>
          <a:xfrm>
            <a:off x="5299075" y="1601788"/>
            <a:ext cx="1798638" cy="1443037"/>
            <a:chOff x="0" y="0"/>
            <a:chExt cx="1798637" cy="1443040"/>
          </a:xfrm>
        </p:grpSpPr>
        <p:grpSp>
          <p:nvGrpSpPr>
            <p:cNvPr id="33826" name="组合 36"/>
            <p:cNvGrpSpPr/>
            <p:nvPr/>
          </p:nvGrpSpPr>
          <p:grpSpPr>
            <a:xfrm>
              <a:off x="0" y="0"/>
              <a:ext cx="1798637" cy="1443040"/>
              <a:chOff x="0" y="0"/>
              <a:chExt cx="1798637" cy="1443040"/>
            </a:xfrm>
          </p:grpSpPr>
          <p:sp>
            <p:nvSpPr>
              <p:cNvPr id="33827" name="平行四边形 39"/>
              <p:cNvSpPr/>
              <p:nvPr/>
            </p:nvSpPr>
            <p:spPr>
              <a:xfrm>
                <a:off x="0" y="721520"/>
                <a:ext cx="1789988" cy="721520"/>
              </a:xfrm>
              <a:prstGeom prst="parallelogram">
                <a:avLst>
                  <a:gd name="adj" fmla="val 49249"/>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28" name="平行四边形 40"/>
              <p:cNvSpPr/>
              <p:nvPr/>
            </p:nvSpPr>
            <p:spPr>
              <a:xfrm flipH="1">
                <a:off x="8649" y="0"/>
                <a:ext cx="1789988" cy="721520"/>
              </a:xfrm>
              <a:prstGeom prst="parallelogram">
                <a:avLst>
                  <a:gd name="adj" fmla="val 49249"/>
                </a:avLst>
              </a:prstGeom>
              <a:solidFill>
                <a:schemeClr val="tx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33829" name="Freeform 21"/>
            <p:cNvSpPr>
              <a:spLocks noEditPoints="1"/>
            </p:cNvSpPr>
            <p:nvPr/>
          </p:nvSpPr>
          <p:spPr>
            <a:xfrm>
              <a:off x="590073" y="181298"/>
              <a:ext cx="609842" cy="400050"/>
            </a:xfrm>
            <a:custGeom>
              <a:avLst/>
              <a:gdLst/>
              <a:ahLst/>
              <a:cxnLst>
                <a:cxn ang="0">
                  <a:pos x="665323956" y="496874067"/>
                </a:cxn>
                <a:cxn ang="0">
                  <a:pos x="796638142" y="526101652"/>
                </a:cxn>
                <a:cxn ang="0">
                  <a:pos x="233446493" y="52609994"/>
                </a:cxn>
                <a:cxn ang="0">
                  <a:pos x="0" y="362424785"/>
                </a:cxn>
                <a:cxn ang="0">
                  <a:pos x="151741331" y="344889260"/>
                </a:cxn>
                <a:cxn ang="0">
                  <a:pos x="411450319" y="251359621"/>
                </a:cxn>
                <a:cxn ang="0">
                  <a:pos x="606961906" y="295200998"/>
                </a:cxn>
                <a:cxn ang="0">
                  <a:pos x="569027000" y="128602398"/>
                </a:cxn>
                <a:cxn ang="0">
                  <a:pos x="262628372" y="140294458"/>
                </a:cxn>
                <a:cxn ang="0">
                  <a:pos x="201348646" y="222132037"/>
                </a:cxn>
                <a:cxn ang="0">
                  <a:pos x="218856407" y="111065163"/>
                </a:cxn>
                <a:cxn ang="0">
                  <a:pos x="817063578" y="0"/>
                </a:cxn>
                <a:cxn ang="0">
                  <a:pos x="726603682" y="111065163"/>
                </a:cxn>
                <a:cxn ang="0">
                  <a:pos x="814145903" y="219208594"/>
                </a:cxn>
                <a:cxn ang="0">
                  <a:pos x="679914042" y="122757223"/>
                </a:cxn>
                <a:cxn ang="0">
                  <a:pos x="682831717" y="260128238"/>
                </a:cxn>
                <a:cxn ang="0">
                  <a:pos x="487320130" y="248436179"/>
                </a:cxn>
                <a:cxn ang="0">
                  <a:pos x="201348646" y="467644773"/>
                </a:cxn>
                <a:cxn ang="0">
                  <a:pos x="411450319" y="406267871"/>
                </a:cxn>
                <a:cxn ang="0">
                  <a:pos x="280136133" y="561174412"/>
                </a:cxn>
                <a:cxn ang="0">
                  <a:pos x="461057634" y="520256477"/>
                </a:cxn>
                <a:cxn ang="0">
                  <a:pos x="405613260" y="625476465"/>
                </a:cxn>
                <a:cxn ang="0">
                  <a:pos x="563189941" y="564097854"/>
                </a:cxn>
                <a:cxn ang="0">
                  <a:pos x="539846829" y="648858875"/>
                </a:cxn>
                <a:cxn ang="0">
                  <a:pos x="650733871" y="634245083"/>
                </a:cxn>
                <a:cxn ang="0">
                  <a:pos x="618634316" y="549484062"/>
                </a:cxn>
                <a:cxn ang="0">
                  <a:pos x="831655372" y="420881663"/>
                </a:cxn>
                <a:cxn ang="0">
                  <a:pos x="933787679" y="368271669"/>
                </a:cxn>
                <a:cxn ang="0">
                  <a:pos x="817063578" y="0"/>
                </a:cxn>
                <a:cxn ang="0">
                  <a:pos x="758703236" y="426726838"/>
                </a:cxn>
                <a:cxn ang="0">
                  <a:pos x="814145903" y="502719242"/>
                </a:cxn>
                <a:cxn ang="0">
                  <a:pos x="688668776" y="637166815"/>
                </a:cxn>
                <a:cxn ang="0">
                  <a:pos x="668241632" y="534870269"/>
                </a:cxn>
                <a:cxn ang="0">
                  <a:pos x="688668776" y="637166815"/>
                </a:cxn>
              </a:cxnLst>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ln>
          </p:spPr>
          <p:txBody>
            <a:bodyPr/>
            <a:p>
              <a:endParaRPr lang="zh-CN" altLang="en-US"/>
            </a:p>
          </p:txBody>
        </p:sp>
        <p:sp>
          <p:nvSpPr>
            <p:cNvPr id="33830" name="TextBox 38"/>
            <p:cNvSpPr txBox="1"/>
            <p:nvPr/>
          </p:nvSpPr>
          <p:spPr>
            <a:xfrm>
              <a:off x="490876" y="943779"/>
              <a:ext cx="808235" cy="276999"/>
            </a:xfrm>
            <a:prstGeom prst="rect">
              <a:avLst/>
            </a:prstGeom>
            <a:noFill/>
            <a:ln w="9525">
              <a:noFill/>
            </a:ln>
          </p:spPr>
          <p:txBody>
            <a:bodyPr wrap="none" anchor="t">
              <a:spAutoFit/>
            </a:bodyPr>
            <a:p>
              <a:r>
                <a:rPr lang="en-US" altLang="zh-CN" sz="1200" dirty="0">
                  <a:solidFill>
                    <a:schemeClr val="bg1"/>
                  </a:solidFill>
                  <a:latin typeface="Impact" panose="020B0806030902050204" pitchFamily="34" charset="0"/>
                  <a:ea typeface="微软雅黑" panose="020B0503020204020204" pitchFamily="34" charset="-122"/>
                </a:rPr>
                <a:t>KEY WORD</a:t>
              </a:r>
              <a:endParaRPr lang="zh-CN" altLang="en-US" sz="1200" dirty="0">
                <a:solidFill>
                  <a:schemeClr val="bg1"/>
                </a:solidFill>
                <a:latin typeface="Impact" panose="020B0806030902050204" pitchFamily="34" charset="0"/>
                <a:ea typeface="微软雅黑" panose="020B0503020204020204" pitchFamily="34" charset="-122"/>
              </a:endParaRPr>
            </a:p>
          </p:txBody>
        </p:sp>
      </p:grpSp>
      <p:grpSp>
        <p:nvGrpSpPr>
          <p:cNvPr id="29736" name="组合 41"/>
          <p:cNvGrpSpPr/>
          <p:nvPr/>
        </p:nvGrpSpPr>
        <p:grpSpPr>
          <a:xfrm>
            <a:off x="6899275" y="1601788"/>
            <a:ext cx="1798638" cy="1443037"/>
            <a:chOff x="0" y="0"/>
            <a:chExt cx="1798637" cy="1443040"/>
          </a:xfrm>
        </p:grpSpPr>
        <p:grpSp>
          <p:nvGrpSpPr>
            <p:cNvPr id="33832" name="组合 43"/>
            <p:cNvGrpSpPr/>
            <p:nvPr/>
          </p:nvGrpSpPr>
          <p:grpSpPr>
            <a:xfrm>
              <a:off x="0" y="0"/>
              <a:ext cx="1798637" cy="1443040"/>
              <a:chOff x="0" y="0"/>
              <a:chExt cx="1798637" cy="1443040"/>
            </a:xfrm>
          </p:grpSpPr>
          <p:sp>
            <p:nvSpPr>
              <p:cNvPr id="33833" name="平行四边形 52"/>
              <p:cNvSpPr/>
              <p:nvPr/>
            </p:nvSpPr>
            <p:spPr>
              <a:xfrm>
                <a:off x="0" y="721520"/>
                <a:ext cx="1789988" cy="721520"/>
              </a:xfrm>
              <a:prstGeom prst="parallelogram">
                <a:avLst>
                  <a:gd name="adj" fmla="val 49249"/>
                </a:avLst>
              </a:prstGeom>
              <a:solidFill>
                <a:srgbClr val="7F7F7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34" name="平行四边形 53"/>
              <p:cNvSpPr/>
              <p:nvPr/>
            </p:nvSpPr>
            <p:spPr>
              <a:xfrm flipH="1">
                <a:off x="8649" y="0"/>
                <a:ext cx="1789988" cy="721520"/>
              </a:xfrm>
              <a:prstGeom prst="parallelogram">
                <a:avLst>
                  <a:gd name="adj" fmla="val 49249"/>
                </a:avLst>
              </a:prstGeom>
              <a:solidFill>
                <a:srgbClr val="404040"/>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33835" name="Freeform 26"/>
            <p:cNvSpPr>
              <a:spLocks noEditPoints="1"/>
            </p:cNvSpPr>
            <p:nvPr/>
          </p:nvSpPr>
          <p:spPr>
            <a:xfrm>
              <a:off x="683612" y="140659"/>
              <a:ext cx="422763" cy="440201"/>
            </a:xfrm>
            <a:custGeom>
              <a:avLst/>
              <a:gdLst/>
              <a:ahLst/>
              <a:cxnLst>
                <a:cxn ang="0">
                  <a:pos x="266361482" y="70610266"/>
                </a:cxn>
                <a:cxn ang="0">
                  <a:pos x="138936555" y="63868459"/>
                </a:cxn>
                <a:cxn ang="0">
                  <a:pos x="134173383" y="131639756"/>
                </a:cxn>
                <a:cxn ang="0">
                  <a:pos x="105591832" y="143348864"/>
                </a:cxn>
                <a:cxn ang="0">
                  <a:pos x="100431099" y="95802391"/>
                </a:cxn>
                <a:cxn ang="0">
                  <a:pos x="88125609" y="104673126"/>
                </a:cxn>
                <a:cxn ang="0">
                  <a:pos x="46047774" y="143703885"/>
                </a:cxn>
                <a:cxn ang="0">
                  <a:pos x="52398670" y="127381899"/>
                </a:cxn>
                <a:cxn ang="0">
                  <a:pos x="46047774" y="121704557"/>
                </a:cxn>
                <a:cxn ang="0">
                  <a:pos x="41680904" y="129510827"/>
                </a:cxn>
                <a:cxn ang="0">
                  <a:pos x="34932447" y="143703885"/>
                </a:cxn>
                <a:cxn ang="0">
                  <a:pos x="69468593" y="99705824"/>
                </a:cxn>
                <a:cxn ang="0">
                  <a:pos x="77407842" y="94383502"/>
                </a:cxn>
                <a:cxn ang="0">
                  <a:pos x="66292515" y="92964018"/>
                </a:cxn>
                <a:cxn ang="0">
                  <a:pos x="32550861" y="105737591"/>
                </a:cxn>
                <a:cxn ang="0">
                  <a:pos x="5160733" y="143703885"/>
                </a:cxn>
                <a:cxn ang="0">
                  <a:pos x="22230025" y="187346925"/>
                </a:cxn>
                <a:cxn ang="0">
                  <a:pos x="27390128" y="165702617"/>
                </a:cxn>
                <a:cxn ang="0">
                  <a:pos x="27390128" y="169960474"/>
                </a:cxn>
                <a:cxn ang="0">
                  <a:pos x="157991132" y="262215048"/>
                </a:cxn>
                <a:cxn ang="0">
                  <a:pos x="162357373" y="173154463"/>
                </a:cxn>
                <a:cxn ang="0">
                  <a:pos x="185778191" y="151155135"/>
                </a:cxn>
                <a:cxn ang="0">
                  <a:pos x="157991132" y="126672454"/>
                </a:cxn>
                <a:cxn ang="0">
                  <a:pos x="149654952" y="103963682"/>
                </a:cxn>
                <a:cxn ang="0">
                  <a:pos x="108767280" y="87286676"/>
                </a:cxn>
                <a:cxn ang="0">
                  <a:pos x="113928013" y="99705824"/>
                </a:cxn>
                <a:cxn ang="0">
                  <a:pos x="150051883" y="127381899"/>
                </a:cxn>
                <a:cxn ang="0">
                  <a:pos x="139730417" y="130220272"/>
                </a:cxn>
                <a:cxn ang="0">
                  <a:pos x="134173383" y="124188505"/>
                </a:cxn>
                <a:cxn ang="0">
                  <a:pos x="122264194" y="121704557"/>
                </a:cxn>
                <a:cxn ang="0">
                  <a:pos x="69071662" y="64932924"/>
                </a:cxn>
                <a:cxn ang="0">
                  <a:pos x="114324944" y="46482009"/>
                </a:cxn>
                <a:cxn ang="0">
                  <a:pos x="119882608" y="31579507"/>
                </a:cxn>
                <a:cxn ang="0">
                  <a:pos x="62323205" y="59965026"/>
                </a:cxn>
                <a:cxn ang="0">
                  <a:pos x="153227331" y="17031430"/>
                </a:cxn>
                <a:cxn ang="0">
                  <a:pos x="153227331" y="13128593"/>
                </a:cxn>
                <a:cxn ang="0">
                  <a:pos x="225077509" y="49675402"/>
                </a:cxn>
                <a:cxn ang="0">
                  <a:pos x="215153604" y="45772565"/>
                </a:cxn>
                <a:cxn ang="0">
                  <a:pos x="215153604" y="49675402"/>
                </a:cxn>
                <a:cxn ang="0">
                  <a:pos x="153227331" y="29805003"/>
                </a:cxn>
                <a:cxn ang="0">
                  <a:pos x="198084312" y="29805003"/>
                </a:cxn>
                <a:cxn ang="0">
                  <a:pos x="205229070" y="33353416"/>
                </a:cxn>
                <a:cxn ang="0">
                  <a:pos x="254055361" y="29805003"/>
                </a:cxn>
                <a:cxn ang="0">
                  <a:pos x="254055361" y="33353416"/>
                </a:cxn>
                <a:cxn ang="0">
                  <a:pos x="208802079" y="17031430"/>
                </a:cxn>
                <a:cxn ang="0">
                  <a:pos x="208802079" y="13128593"/>
                </a:cxn>
                <a:cxn ang="0">
                  <a:pos x="202053622" y="17031430"/>
                </a:cxn>
              </a:cxnLst>
              <a:pathLst>
                <a:path w="671" h="739">
                  <a:moveTo>
                    <a:pt x="350" y="0"/>
                  </a:moveTo>
                  <a:cubicBezTo>
                    <a:pt x="671" y="0"/>
                    <a:pt x="671" y="0"/>
                    <a:pt x="671" y="0"/>
                  </a:cubicBezTo>
                  <a:cubicBezTo>
                    <a:pt x="671" y="199"/>
                    <a:pt x="671" y="199"/>
                    <a:pt x="671" y="199"/>
                  </a:cubicBezTo>
                  <a:cubicBezTo>
                    <a:pt x="399" y="199"/>
                    <a:pt x="399" y="199"/>
                    <a:pt x="399" y="199"/>
                  </a:cubicBezTo>
                  <a:cubicBezTo>
                    <a:pt x="312" y="220"/>
                    <a:pt x="312" y="220"/>
                    <a:pt x="312" y="220"/>
                  </a:cubicBezTo>
                  <a:cubicBezTo>
                    <a:pt x="350" y="180"/>
                    <a:pt x="350" y="180"/>
                    <a:pt x="350" y="180"/>
                  </a:cubicBezTo>
                  <a:cubicBezTo>
                    <a:pt x="350" y="0"/>
                    <a:pt x="350" y="0"/>
                    <a:pt x="350" y="0"/>
                  </a:cubicBezTo>
                  <a:close/>
                  <a:moveTo>
                    <a:pt x="328" y="359"/>
                  </a:moveTo>
                  <a:cubicBezTo>
                    <a:pt x="338" y="371"/>
                    <a:pt x="338" y="371"/>
                    <a:pt x="338" y="371"/>
                  </a:cubicBezTo>
                  <a:cubicBezTo>
                    <a:pt x="340" y="405"/>
                    <a:pt x="340" y="405"/>
                    <a:pt x="340" y="405"/>
                  </a:cubicBezTo>
                  <a:cubicBezTo>
                    <a:pt x="265" y="405"/>
                    <a:pt x="265" y="405"/>
                    <a:pt x="265" y="405"/>
                  </a:cubicBezTo>
                  <a:cubicBezTo>
                    <a:pt x="266" y="404"/>
                    <a:pt x="266" y="404"/>
                    <a:pt x="266" y="404"/>
                  </a:cubicBezTo>
                  <a:cubicBezTo>
                    <a:pt x="242" y="295"/>
                    <a:pt x="242" y="295"/>
                    <a:pt x="242" y="295"/>
                  </a:cubicBezTo>
                  <a:cubicBezTo>
                    <a:pt x="253" y="295"/>
                    <a:pt x="253" y="295"/>
                    <a:pt x="253" y="295"/>
                  </a:cubicBezTo>
                  <a:cubicBezTo>
                    <a:pt x="253" y="270"/>
                    <a:pt x="253" y="270"/>
                    <a:pt x="253" y="270"/>
                  </a:cubicBezTo>
                  <a:cubicBezTo>
                    <a:pt x="211" y="270"/>
                    <a:pt x="211" y="270"/>
                    <a:pt x="211" y="270"/>
                  </a:cubicBezTo>
                  <a:cubicBezTo>
                    <a:pt x="211" y="295"/>
                    <a:pt x="211" y="295"/>
                    <a:pt x="211" y="295"/>
                  </a:cubicBezTo>
                  <a:cubicBezTo>
                    <a:pt x="222" y="295"/>
                    <a:pt x="222" y="295"/>
                    <a:pt x="222" y="295"/>
                  </a:cubicBezTo>
                  <a:cubicBezTo>
                    <a:pt x="198" y="404"/>
                    <a:pt x="198" y="404"/>
                    <a:pt x="198" y="404"/>
                  </a:cubicBezTo>
                  <a:cubicBezTo>
                    <a:pt x="198" y="405"/>
                    <a:pt x="198" y="405"/>
                    <a:pt x="198" y="405"/>
                  </a:cubicBezTo>
                  <a:cubicBezTo>
                    <a:pt x="116" y="405"/>
                    <a:pt x="116" y="405"/>
                    <a:pt x="116" y="405"/>
                  </a:cubicBezTo>
                  <a:cubicBezTo>
                    <a:pt x="118" y="371"/>
                    <a:pt x="118" y="371"/>
                    <a:pt x="118" y="371"/>
                  </a:cubicBezTo>
                  <a:cubicBezTo>
                    <a:pt x="128" y="359"/>
                    <a:pt x="128" y="359"/>
                    <a:pt x="128" y="359"/>
                  </a:cubicBezTo>
                  <a:cubicBezTo>
                    <a:pt x="130" y="359"/>
                    <a:pt x="131" y="359"/>
                    <a:pt x="132" y="359"/>
                  </a:cubicBezTo>
                  <a:cubicBezTo>
                    <a:pt x="141" y="359"/>
                    <a:pt x="149" y="352"/>
                    <a:pt x="149" y="343"/>
                  </a:cubicBezTo>
                  <a:cubicBezTo>
                    <a:pt x="149" y="334"/>
                    <a:pt x="141" y="327"/>
                    <a:pt x="132" y="327"/>
                  </a:cubicBezTo>
                  <a:cubicBezTo>
                    <a:pt x="123" y="327"/>
                    <a:pt x="116" y="334"/>
                    <a:pt x="116" y="343"/>
                  </a:cubicBezTo>
                  <a:cubicBezTo>
                    <a:pt x="116" y="346"/>
                    <a:pt x="117" y="348"/>
                    <a:pt x="118" y="350"/>
                  </a:cubicBezTo>
                  <a:cubicBezTo>
                    <a:pt x="106" y="363"/>
                    <a:pt x="106" y="363"/>
                    <a:pt x="106" y="363"/>
                  </a:cubicBezTo>
                  <a:cubicBezTo>
                    <a:pt x="105" y="365"/>
                    <a:pt x="105" y="365"/>
                    <a:pt x="105" y="365"/>
                  </a:cubicBezTo>
                  <a:cubicBezTo>
                    <a:pt x="105" y="367"/>
                    <a:pt x="105" y="367"/>
                    <a:pt x="105" y="367"/>
                  </a:cubicBezTo>
                  <a:cubicBezTo>
                    <a:pt x="102" y="405"/>
                    <a:pt x="102" y="405"/>
                    <a:pt x="102" y="405"/>
                  </a:cubicBezTo>
                  <a:cubicBezTo>
                    <a:pt x="88" y="405"/>
                    <a:pt x="88" y="405"/>
                    <a:pt x="88" y="405"/>
                  </a:cubicBezTo>
                  <a:cubicBezTo>
                    <a:pt x="88" y="384"/>
                    <a:pt x="88" y="366"/>
                    <a:pt x="90" y="350"/>
                  </a:cubicBezTo>
                  <a:cubicBezTo>
                    <a:pt x="92" y="334"/>
                    <a:pt x="95" y="320"/>
                    <a:pt x="99" y="311"/>
                  </a:cubicBezTo>
                  <a:cubicBezTo>
                    <a:pt x="175" y="281"/>
                    <a:pt x="175" y="281"/>
                    <a:pt x="175" y="281"/>
                  </a:cubicBezTo>
                  <a:cubicBezTo>
                    <a:pt x="177" y="280"/>
                    <a:pt x="177" y="280"/>
                    <a:pt x="177" y="280"/>
                  </a:cubicBezTo>
                  <a:cubicBezTo>
                    <a:pt x="178" y="279"/>
                    <a:pt x="178" y="279"/>
                    <a:pt x="178" y="279"/>
                  </a:cubicBezTo>
                  <a:cubicBezTo>
                    <a:pt x="195" y="266"/>
                    <a:pt x="195" y="266"/>
                    <a:pt x="195" y="266"/>
                  </a:cubicBezTo>
                  <a:cubicBezTo>
                    <a:pt x="188" y="246"/>
                    <a:pt x="188" y="246"/>
                    <a:pt x="188" y="246"/>
                  </a:cubicBezTo>
                  <a:cubicBezTo>
                    <a:pt x="186" y="248"/>
                    <a:pt x="186" y="248"/>
                    <a:pt x="186" y="248"/>
                  </a:cubicBezTo>
                  <a:cubicBezTo>
                    <a:pt x="167" y="262"/>
                    <a:pt x="167" y="262"/>
                    <a:pt x="167" y="262"/>
                  </a:cubicBezTo>
                  <a:cubicBezTo>
                    <a:pt x="87" y="293"/>
                    <a:pt x="87" y="293"/>
                    <a:pt x="87" y="293"/>
                  </a:cubicBezTo>
                  <a:cubicBezTo>
                    <a:pt x="84" y="294"/>
                    <a:pt x="84" y="294"/>
                    <a:pt x="84" y="294"/>
                  </a:cubicBezTo>
                  <a:cubicBezTo>
                    <a:pt x="82" y="298"/>
                    <a:pt x="82" y="298"/>
                    <a:pt x="82" y="298"/>
                  </a:cubicBezTo>
                  <a:cubicBezTo>
                    <a:pt x="76" y="310"/>
                    <a:pt x="71" y="327"/>
                    <a:pt x="69" y="348"/>
                  </a:cubicBezTo>
                  <a:cubicBezTo>
                    <a:pt x="68" y="364"/>
                    <a:pt x="67" y="383"/>
                    <a:pt x="67" y="405"/>
                  </a:cubicBezTo>
                  <a:cubicBezTo>
                    <a:pt x="13" y="405"/>
                    <a:pt x="13" y="405"/>
                    <a:pt x="13" y="405"/>
                  </a:cubicBezTo>
                  <a:cubicBezTo>
                    <a:pt x="0" y="426"/>
                    <a:pt x="0" y="426"/>
                    <a:pt x="0" y="426"/>
                  </a:cubicBezTo>
                  <a:cubicBezTo>
                    <a:pt x="49" y="528"/>
                    <a:pt x="49" y="528"/>
                    <a:pt x="49" y="528"/>
                  </a:cubicBezTo>
                  <a:cubicBezTo>
                    <a:pt x="56" y="528"/>
                    <a:pt x="56" y="528"/>
                    <a:pt x="56" y="528"/>
                  </a:cubicBezTo>
                  <a:cubicBezTo>
                    <a:pt x="56" y="479"/>
                    <a:pt x="56" y="479"/>
                    <a:pt x="56" y="479"/>
                  </a:cubicBezTo>
                  <a:cubicBezTo>
                    <a:pt x="56" y="467"/>
                    <a:pt x="56" y="467"/>
                    <a:pt x="56" y="467"/>
                  </a:cubicBezTo>
                  <a:cubicBezTo>
                    <a:pt x="69" y="467"/>
                    <a:pt x="69" y="467"/>
                    <a:pt x="69" y="467"/>
                  </a:cubicBezTo>
                  <a:cubicBezTo>
                    <a:pt x="242" y="467"/>
                    <a:pt x="242" y="467"/>
                    <a:pt x="242" y="467"/>
                  </a:cubicBezTo>
                  <a:cubicBezTo>
                    <a:pt x="242" y="479"/>
                    <a:pt x="242" y="479"/>
                    <a:pt x="242" y="479"/>
                  </a:cubicBezTo>
                  <a:cubicBezTo>
                    <a:pt x="69" y="479"/>
                    <a:pt x="69" y="479"/>
                    <a:pt x="69" y="479"/>
                  </a:cubicBezTo>
                  <a:cubicBezTo>
                    <a:pt x="69" y="528"/>
                    <a:pt x="69" y="528"/>
                    <a:pt x="69" y="528"/>
                  </a:cubicBezTo>
                  <a:cubicBezTo>
                    <a:pt x="69" y="739"/>
                    <a:pt x="69" y="739"/>
                    <a:pt x="69" y="739"/>
                  </a:cubicBezTo>
                  <a:cubicBezTo>
                    <a:pt x="398" y="739"/>
                    <a:pt x="398" y="739"/>
                    <a:pt x="398" y="739"/>
                  </a:cubicBezTo>
                  <a:cubicBezTo>
                    <a:pt x="398" y="528"/>
                    <a:pt x="398" y="528"/>
                    <a:pt x="398" y="528"/>
                  </a:cubicBezTo>
                  <a:cubicBezTo>
                    <a:pt x="398" y="488"/>
                    <a:pt x="398" y="488"/>
                    <a:pt x="398" y="488"/>
                  </a:cubicBezTo>
                  <a:cubicBezTo>
                    <a:pt x="409" y="488"/>
                    <a:pt x="409" y="488"/>
                    <a:pt x="409" y="488"/>
                  </a:cubicBezTo>
                  <a:cubicBezTo>
                    <a:pt x="409" y="528"/>
                    <a:pt x="409" y="528"/>
                    <a:pt x="409" y="528"/>
                  </a:cubicBezTo>
                  <a:cubicBezTo>
                    <a:pt x="425" y="528"/>
                    <a:pt x="425" y="528"/>
                    <a:pt x="425" y="528"/>
                  </a:cubicBezTo>
                  <a:cubicBezTo>
                    <a:pt x="468" y="426"/>
                    <a:pt x="468" y="426"/>
                    <a:pt x="468" y="426"/>
                  </a:cubicBezTo>
                  <a:cubicBezTo>
                    <a:pt x="454" y="405"/>
                    <a:pt x="454" y="405"/>
                    <a:pt x="454" y="405"/>
                  </a:cubicBezTo>
                  <a:cubicBezTo>
                    <a:pt x="400" y="405"/>
                    <a:pt x="400" y="405"/>
                    <a:pt x="400" y="405"/>
                  </a:cubicBezTo>
                  <a:cubicBezTo>
                    <a:pt x="400" y="388"/>
                    <a:pt x="400" y="372"/>
                    <a:pt x="398" y="357"/>
                  </a:cubicBezTo>
                  <a:cubicBezTo>
                    <a:pt x="396" y="335"/>
                    <a:pt x="392" y="315"/>
                    <a:pt x="383" y="298"/>
                  </a:cubicBezTo>
                  <a:cubicBezTo>
                    <a:pt x="381" y="294"/>
                    <a:pt x="381" y="294"/>
                    <a:pt x="381" y="294"/>
                  </a:cubicBezTo>
                  <a:cubicBezTo>
                    <a:pt x="377" y="293"/>
                    <a:pt x="377" y="293"/>
                    <a:pt x="377" y="293"/>
                  </a:cubicBezTo>
                  <a:cubicBezTo>
                    <a:pt x="297" y="262"/>
                    <a:pt x="297" y="262"/>
                    <a:pt x="297" y="262"/>
                  </a:cubicBezTo>
                  <a:cubicBezTo>
                    <a:pt x="277" y="248"/>
                    <a:pt x="277" y="248"/>
                    <a:pt x="277" y="248"/>
                  </a:cubicBezTo>
                  <a:cubicBezTo>
                    <a:pt x="274" y="246"/>
                    <a:pt x="274" y="246"/>
                    <a:pt x="274" y="246"/>
                  </a:cubicBezTo>
                  <a:cubicBezTo>
                    <a:pt x="267" y="266"/>
                    <a:pt x="267" y="266"/>
                    <a:pt x="267" y="266"/>
                  </a:cubicBezTo>
                  <a:cubicBezTo>
                    <a:pt x="285" y="280"/>
                    <a:pt x="285" y="280"/>
                    <a:pt x="285" y="280"/>
                  </a:cubicBezTo>
                  <a:cubicBezTo>
                    <a:pt x="287" y="281"/>
                    <a:pt x="287" y="281"/>
                    <a:pt x="287" y="281"/>
                  </a:cubicBezTo>
                  <a:cubicBezTo>
                    <a:pt x="288" y="281"/>
                    <a:pt x="288" y="281"/>
                    <a:pt x="288" y="281"/>
                  </a:cubicBezTo>
                  <a:cubicBezTo>
                    <a:pt x="366" y="311"/>
                    <a:pt x="366" y="311"/>
                    <a:pt x="366" y="311"/>
                  </a:cubicBezTo>
                  <a:cubicBezTo>
                    <a:pt x="373" y="324"/>
                    <a:pt x="376" y="341"/>
                    <a:pt x="378" y="359"/>
                  </a:cubicBezTo>
                  <a:cubicBezTo>
                    <a:pt x="379" y="373"/>
                    <a:pt x="379" y="389"/>
                    <a:pt x="379" y="405"/>
                  </a:cubicBezTo>
                  <a:cubicBezTo>
                    <a:pt x="354" y="405"/>
                    <a:pt x="354" y="405"/>
                    <a:pt x="354" y="405"/>
                  </a:cubicBezTo>
                  <a:cubicBezTo>
                    <a:pt x="352" y="367"/>
                    <a:pt x="352" y="367"/>
                    <a:pt x="352" y="367"/>
                  </a:cubicBezTo>
                  <a:cubicBezTo>
                    <a:pt x="351" y="365"/>
                    <a:pt x="351" y="365"/>
                    <a:pt x="351" y="365"/>
                  </a:cubicBezTo>
                  <a:cubicBezTo>
                    <a:pt x="350" y="363"/>
                    <a:pt x="350" y="363"/>
                    <a:pt x="350" y="363"/>
                  </a:cubicBezTo>
                  <a:cubicBezTo>
                    <a:pt x="338" y="350"/>
                    <a:pt x="338" y="350"/>
                    <a:pt x="338" y="350"/>
                  </a:cubicBezTo>
                  <a:cubicBezTo>
                    <a:pt x="340" y="348"/>
                    <a:pt x="340" y="346"/>
                    <a:pt x="340" y="343"/>
                  </a:cubicBezTo>
                  <a:cubicBezTo>
                    <a:pt x="340" y="334"/>
                    <a:pt x="333" y="327"/>
                    <a:pt x="324" y="327"/>
                  </a:cubicBezTo>
                  <a:cubicBezTo>
                    <a:pt x="315" y="327"/>
                    <a:pt x="308" y="334"/>
                    <a:pt x="308" y="343"/>
                  </a:cubicBezTo>
                  <a:cubicBezTo>
                    <a:pt x="308" y="352"/>
                    <a:pt x="315" y="359"/>
                    <a:pt x="324" y="359"/>
                  </a:cubicBezTo>
                  <a:cubicBezTo>
                    <a:pt x="325" y="359"/>
                    <a:pt x="327" y="359"/>
                    <a:pt x="328" y="359"/>
                  </a:cubicBezTo>
                  <a:close/>
                  <a:moveTo>
                    <a:pt x="174" y="183"/>
                  </a:moveTo>
                  <a:cubicBezTo>
                    <a:pt x="171" y="158"/>
                    <a:pt x="170" y="147"/>
                    <a:pt x="178" y="122"/>
                  </a:cubicBezTo>
                  <a:cubicBezTo>
                    <a:pt x="194" y="132"/>
                    <a:pt x="232" y="126"/>
                    <a:pt x="249" y="120"/>
                  </a:cubicBezTo>
                  <a:cubicBezTo>
                    <a:pt x="257" y="132"/>
                    <a:pt x="273" y="136"/>
                    <a:pt x="288" y="131"/>
                  </a:cubicBezTo>
                  <a:cubicBezTo>
                    <a:pt x="292" y="152"/>
                    <a:pt x="292" y="155"/>
                    <a:pt x="291" y="185"/>
                  </a:cubicBezTo>
                  <a:cubicBezTo>
                    <a:pt x="291" y="185"/>
                    <a:pt x="308" y="170"/>
                    <a:pt x="310" y="158"/>
                  </a:cubicBezTo>
                  <a:cubicBezTo>
                    <a:pt x="312" y="145"/>
                    <a:pt x="308" y="98"/>
                    <a:pt x="302" y="89"/>
                  </a:cubicBezTo>
                  <a:cubicBezTo>
                    <a:pt x="295" y="72"/>
                    <a:pt x="278" y="61"/>
                    <a:pt x="246" y="65"/>
                  </a:cubicBezTo>
                  <a:cubicBezTo>
                    <a:pt x="215" y="53"/>
                    <a:pt x="179" y="66"/>
                    <a:pt x="165" y="83"/>
                  </a:cubicBezTo>
                  <a:cubicBezTo>
                    <a:pt x="158" y="91"/>
                    <a:pt x="150" y="159"/>
                    <a:pt x="157" y="169"/>
                  </a:cubicBezTo>
                  <a:cubicBezTo>
                    <a:pt x="165" y="179"/>
                    <a:pt x="174" y="183"/>
                    <a:pt x="174" y="183"/>
                  </a:cubicBezTo>
                  <a:close/>
                  <a:moveTo>
                    <a:pt x="386" y="37"/>
                  </a:moveTo>
                  <a:cubicBezTo>
                    <a:pt x="386" y="48"/>
                    <a:pt x="386" y="48"/>
                    <a:pt x="386" y="48"/>
                  </a:cubicBezTo>
                  <a:cubicBezTo>
                    <a:pt x="449" y="48"/>
                    <a:pt x="449" y="48"/>
                    <a:pt x="449" y="48"/>
                  </a:cubicBezTo>
                  <a:cubicBezTo>
                    <a:pt x="449" y="37"/>
                    <a:pt x="449" y="37"/>
                    <a:pt x="449" y="37"/>
                  </a:cubicBezTo>
                  <a:cubicBezTo>
                    <a:pt x="386" y="37"/>
                    <a:pt x="386" y="37"/>
                    <a:pt x="386" y="37"/>
                  </a:cubicBezTo>
                  <a:close/>
                  <a:moveTo>
                    <a:pt x="640" y="129"/>
                  </a:moveTo>
                  <a:cubicBezTo>
                    <a:pt x="567" y="129"/>
                    <a:pt x="567" y="129"/>
                    <a:pt x="567" y="129"/>
                  </a:cubicBezTo>
                  <a:cubicBezTo>
                    <a:pt x="567" y="140"/>
                    <a:pt x="567" y="140"/>
                    <a:pt x="567" y="140"/>
                  </a:cubicBezTo>
                  <a:cubicBezTo>
                    <a:pt x="640" y="140"/>
                    <a:pt x="640" y="140"/>
                    <a:pt x="640" y="140"/>
                  </a:cubicBezTo>
                  <a:cubicBezTo>
                    <a:pt x="640" y="129"/>
                    <a:pt x="640" y="129"/>
                    <a:pt x="640" y="129"/>
                  </a:cubicBezTo>
                  <a:close/>
                  <a:moveTo>
                    <a:pt x="542" y="129"/>
                  </a:moveTo>
                  <a:cubicBezTo>
                    <a:pt x="386" y="129"/>
                    <a:pt x="386" y="129"/>
                    <a:pt x="386" y="129"/>
                  </a:cubicBezTo>
                  <a:cubicBezTo>
                    <a:pt x="386" y="140"/>
                    <a:pt x="386" y="140"/>
                    <a:pt x="386" y="140"/>
                  </a:cubicBezTo>
                  <a:cubicBezTo>
                    <a:pt x="542" y="140"/>
                    <a:pt x="542" y="140"/>
                    <a:pt x="542" y="140"/>
                  </a:cubicBezTo>
                  <a:cubicBezTo>
                    <a:pt x="542" y="129"/>
                    <a:pt x="542" y="129"/>
                    <a:pt x="542" y="129"/>
                  </a:cubicBezTo>
                  <a:close/>
                  <a:moveTo>
                    <a:pt x="499" y="84"/>
                  </a:moveTo>
                  <a:cubicBezTo>
                    <a:pt x="386" y="84"/>
                    <a:pt x="386" y="84"/>
                    <a:pt x="386" y="84"/>
                  </a:cubicBezTo>
                  <a:cubicBezTo>
                    <a:pt x="386" y="94"/>
                    <a:pt x="386" y="94"/>
                    <a:pt x="386" y="94"/>
                  </a:cubicBezTo>
                  <a:cubicBezTo>
                    <a:pt x="499" y="94"/>
                    <a:pt x="499" y="94"/>
                    <a:pt x="499" y="94"/>
                  </a:cubicBezTo>
                  <a:cubicBezTo>
                    <a:pt x="499" y="84"/>
                    <a:pt x="499" y="84"/>
                    <a:pt x="499" y="84"/>
                  </a:cubicBezTo>
                  <a:close/>
                  <a:moveTo>
                    <a:pt x="558" y="84"/>
                  </a:moveTo>
                  <a:cubicBezTo>
                    <a:pt x="517" y="84"/>
                    <a:pt x="517" y="84"/>
                    <a:pt x="517" y="84"/>
                  </a:cubicBezTo>
                  <a:cubicBezTo>
                    <a:pt x="517" y="94"/>
                    <a:pt x="517" y="94"/>
                    <a:pt x="517" y="94"/>
                  </a:cubicBezTo>
                  <a:cubicBezTo>
                    <a:pt x="558" y="94"/>
                    <a:pt x="558" y="94"/>
                    <a:pt x="558" y="94"/>
                  </a:cubicBezTo>
                  <a:cubicBezTo>
                    <a:pt x="558" y="84"/>
                    <a:pt x="558" y="84"/>
                    <a:pt x="558" y="84"/>
                  </a:cubicBezTo>
                  <a:close/>
                  <a:moveTo>
                    <a:pt x="640" y="84"/>
                  </a:moveTo>
                  <a:cubicBezTo>
                    <a:pt x="577" y="84"/>
                    <a:pt x="577" y="84"/>
                    <a:pt x="577" y="84"/>
                  </a:cubicBezTo>
                  <a:cubicBezTo>
                    <a:pt x="577" y="94"/>
                    <a:pt x="577" y="94"/>
                    <a:pt x="577" y="94"/>
                  </a:cubicBezTo>
                  <a:cubicBezTo>
                    <a:pt x="640" y="94"/>
                    <a:pt x="640" y="94"/>
                    <a:pt x="640" y="94"/>
                  </a:cubicBezTo>
                  <a:cubicBezTo>
                    <a:pt x="640" y="84"/>
                    <a:pt x="640" y="84"/>
                    <a:pt x="640" y="84"/>
                  </a:cubicBezTo>
                  <a:close/>
                  <a:moveTo>
                    <a:pt x="526" y="37"/>
                  </a:moveTo>
                  <a:cubicBezTo>
                    <a:pt x="526" y="48"/>
                    <a:pt x="526" y="48"/>
                    <a:pt x="526" y="48"/>
                  </a:cubicBezTo>
                  <a:cubicBezTo>
                    <a:pt x="640" y="48"/>
                    <a:pt x="640" y="48"/>
                    <a:pt x="640" y="48"/>
                  </a:cubicBezTo>
                  <a:cubicBezTo>
                    <a:pt x="640" y="37"/>
                    <a:pt x="640" y="37"/>
                    <a:pt x="640" y="37"/>
                  </a:cubicBezTo>
                  <a:cubicBezTo>
                    <a:pt x="526" y="37"/>
                    <a:pt x="526" y="37"/>
                    <a:pt x="526" y="37"/>
                  </a:cubicBezTo>
                  <a:close/>
                  <a:moveTo>
                    <a:pt x="468" y="37"/>
                  </a:moveTo>
                  <a:cubicBezTo>
                    <a:pt x="468" y="48"/>
                    <a:pt x="468" y="48"/>
                    <a:pt x="468" y="48"/>
                  </a:cubicBezTo>
                  <a:cubicBezTo>
                    <a:pt x="509" y="48"/>
                    <a:pt x="509" y="48"/>
                    <a:pt x="509" y="48"/>
                  </a:cubicBezTo>
                  <a:cubicBezTo>
                    <a:pt x="509" y="37"/>
                    <a:pt x="509" y="37"/>
                    <a:pt x="509" y="37"/>
                  </a:cubicBezTo>
                  <a:lnTo>
                    <a:pt x="468" y="37"/>
                  </a:lnTo>
                  <a:close/>
                </a:path>
              </a:pathLst>
            </a:custGeom>
            <a:solidFill>
              <a:schemeClr val="bg1"/>
            </a:solidFill>
            <a:ln w="9525">
              <a:noFill/>
            </a:ln>
          </p:spPr>
          <p:txBody>
            <a:bodyPr/>
            <a:p>
              <a:endParaRPr lang="zh-CN" altLang="en-US"/>
            </a:p>
          </p:txBody>
        </p:sp>
        <p:sp>
          <p:nvSpPr>
            <p:cNvPr id="33836" name="TextBox 51"/>
            <p:cNvSpPr txBox="1"/>
            <p:nvPr/>
          </p:nvSpPr>
          <p:spPr>
            <a:xfrm>
              <a:off x="490875" y="943779"/>
              <a:ext cx="808235" cy="276999"/>
            </a:xfrm>
            <a:prstGeom prst="rect">
              <a:avLst/>
            </a:prstGeom>
            <a:noFill/>
            <a:ln w="9525">
              <a:noFill/>
            </a:ln>
          </p:spPr>
          <p:txBody>
            <a:bodyPr wrap="none" anchor="t">
              <a:spAutoFit/>
            </a:bodyPr>
            <a:p>
              <a:r>
                <a:rPr lang="en-US" altLang="zh-CN" sz="1200" dirty="0">
                  <a:solidFill>
                    <a:schemeClr val="bg1"/>
                  </a:solidFill>
                  <a:latin typeface="Impact" panose="020B0806030902050204" pitchFamily="34" charset="0"/>
                  <a:ea typeface="微软雅黑" panose="020B0503020204020204" pitchFamily="34" charset="-122"/>
                </a:rPr>
                <a:t>KEY WORD</a:t>
              </a:r>
              <a:endParaRPr lang="zh-CN" altLang="en-US" sz="1200" dirty="0">
                <a:solidFill>
                  <a:schemeClr val="bg1"/>
                </a:solidFill>
                <a:latin typeface="Impact" panose="020B0806030902050204" pitchFamily="34" charset="0"/>
                <a:ea typeface="微软雅黑" panose="020B0503020204020204" pitchFamily="34" charset="-122"/>
              </a:endParaRPr>
            </a:p>
          </p:txBody>
        </p:sp>
      </p:grpSp>
      <p:pic>
        <p:nvPicPr>
          <p:cNvPr id="29742" name="图片 54"/>
          <p:cNvPicPr>
            <a:picLocks noChangeAspect="1"/>
          </p:cNvPicPr>
          <p:nvPr/>
        </p:nvPicPr>
        <p:blipFill>
          <a:blip r:embed="rId3"/>
          <a:stretch>
            <a:fillRect/>
          </a:stretch>
        </p:blipFill>
        <p:spPr>
          <a:xfrm>
            <a:off x="6948488" y="2973388"/>
            <a:ext cx="1323975" cy="203200"/>
          </a:xfrm>
          <a:prstGeom prst="rect">
            <a:avLst/>
          </a:prstGeom>
          <a:noFill/>
          <a:ln w="9525">
            <a:noFill/>
          </a:ln>
        </p:spPr>
      </p:pic>
      <p:grpSp>
        <p:nvGrpSpPr>
          <p:cNvPr id="29743" name="组合 55"/>
          <p:cNvGrpSpPr/>
          <p:nvPr/>
        </p:nvGrpSpPr>
        <p:grpSpPr>
          <a:xfrm>
            <a:off x="5299075" y="3076575"/>
            <a:ext cx="1436688" cy="1223963"/>
            <a:chOff x="0" y="0"/>
            <a:chExt cx="1435510" cy="1224136"/>
          </a:xfrm>
        </p:grpSpPr>
        <p:sp>
          <p:nvSpPr>
            <p:cNvPr id="33839" name="矩形 56"/>
            <p:cNvSpPr/>
            <p:nvPr/>
          </p:nvSpPr>
          <p:spPr>
            <a:xfrm>
              <a:off x="0" y="0"/>
              <a:ext cx="1435510" cy="1224136"/>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40" name="Text Box 11"/>
            <p:cNvSpPr txBox="1"/>
            <p:nvPr/>
          </p:nvSpPr>
          <p:spPr>
            <a:xfrm>
              <a:off x="120485" y="264756"/>
              <a:ext cx="1250196" cy="861774"/>
            </a:xfrm>
            <a:prstGeom prst="rect">
              <a:avLst/>
            </a:prstGeom>
            <a:noFill/>
            <a:ln w="9525">
              <a:noFill/>
            </a:ln>
          </p:spPr>
          <p:txBody>
            <a:bodyPr anchor="t">
              <a:spAutoFit/>
            </a:bodyPr>
            <a:p>
              <a:r>
                <a:rPr lang="zh-CN" altLang="en-US" sz="1000" dirty="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pic>
        <p:nvPicPr>
          <p:cNvPr id="29746" name="图片 58"/>
          <p:cNvPicPr>
            <a:picLocks noChangeAspect="1"/>
          </p:cNvPicPr>
          <p:nvPr/>
        </p:nvPicPr>
        <p:blipFill>
          <a:blip r:embed="rId3"/>
          <a:stretch>
            <a:fillRect/>
          </a:stretch>
        </p:blipFill>
        <p:spPr>
          <a:xfrm>
            <a:off x="5348288" y="2973388"/>
            <a:ext cx="1323975" cy="203200"/>
          </a:xfrm>
          <a:prstGeom prst="rect">
            <a:avLst/>
          </a:prstGeom>
          <a:noFill/>
          <a:ln w="9525">
            <a:noFill/>
          </a:ln>
        </p:spPr>
      </p:pic>
      <p:grpSp>
        <p:nvGrpSpPr>
          <p:cNvPr id="29747" name="组合 59"/>
          <p:cNvGrpSpPr/>
          <p:nvPr/>
        </p:nvGrpSpPr>
        <p:grpSpPr>
          <a:xfrm>
            <a:off x="3706813" y="3076575"/>
            <a:ext cx="1435100" cy="1223963"/>
            <a:chOff x="0" y="0"/>
            <a:chExt cx="1435510" cy="1224136"/>
          </a:xfrm>
        </p:grpSpPr>
        <p:sp>
          <p:nvSpPr>
            <p:cNvPr id="33843" name="矩形 60"/>
            <p:cNvSpPr/>
            <p:nvPr/>
          </p:nvSpPr>
          <p:spPr>
            <a:xfrm>
              <a:off x="0" y="0"/>
              <a:ext cx="1435510" cy="1224136"/>
            </a:xfrm>
            <a:prstGeom prst="rect">
              <a:avLst/>
            </a:prstGeom>
            <a:solidFill>
              <a:srgbClr val="7F7F7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44" name="Text Box 11"/>
            <p:cNvSpPr txBox="1"/>
            <p:nvPr/>
          </p:nvSpPr>
          <p:spPr>
            <a:xfrm>
              <a:off x="120485" y="264756"/>
              <a:ext cx="1250196" cy="861774"/>
            </a:xfrm>
            <a:prstGeom prst="rect">
              <a:avLst/>
            </a:prstGeom>
            <a:noFill/>
            <a:ln w="9525">
              <a:noFill/>
            </a:ln>
          </p:spPr>
          <p:txBody>
            <a:bodyPr anchor="t">
              <a:spAutoFit/>
            </a:bodyPr>
            <a:p>
              <a:r>
                <a:rPr lang="zh-CN" altLang="en-US" sz="1000" dirty="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pic>
        <p:nvPicPr>
          <p:cNvPr id="29750" name="图片 62"/>
          <p:cNvPicPr>
            <a:picLocks noChangeAspect="1"/>
          </p:cNvPicPr>
          <p:nvPr/>
        </p:nvPicPr>
        <p:blipFill>
          <a:blip r:embed="rId3"/>
          <a:stretch>
            <a:fillRect/>
          </a:stretch>
        </p:blipFill>
        <p:spPr>
          <a:xfrm>
            <a:off x="3754438" y="2973388"/>
            <a:ext cx="1323975" cy="203200"/>
          </a:xfrm>
          <a:prstGeom prst="rect">
            <a:avLst/>
          </a:prstGeom>
          <a:noFill/>
          <a:ln w="9525">
            <a:noFill/>
          </a:ln>
        </p:spPr>
      </p:pic>
      <p:grpSp>
        <p:nvGrpSpPr>
          <p:cNvPr id="29751" name="组合 63"/>
          <p:cNvGrpSpPr/>
          <p:nvPr/>
        </p:nvGrpSpPr>
        <p:grpSpPr>
          <a:xfrm>
            <a:off x="2070100" y="3076575"/>
            <a:ext cx="1435100" cy="1223963"/>
            <a:chOff x="0" y="0"/>
            <a:chExt cx="1435510" cy="1224136"/>
          </a:xfrm>
        </p:grpSpPr>
        <p:sp>
          <p:nvSpPr>
            <p:cNvPr id="33847" name="矩形 64"/>
            <p:cNvSpPr/>
            <p:nvPr/>
          </p:nvSpPr>
          <p:spPr>
            <a:xfrm>
              <a:off x="0" y="0"/>
              <a:ext cx="1435510" cy="1224136"/>
            </a:xfrm>
            <a:prstGeom prst="rect">
              <a:avLst/>
            </a:prstGeom>
            <a:solidFill>
              <a:schemeClr val="bg2"/>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48" name="Text Box 11"/>
            <p:cNvSpPr txBox="1"/>
            <p:nvPr/>
          </p:nvSpPr>
          <p:spPr>
            <a:xfrm>
              <a:off x="120485" y="264756"/>
              <a:ext cx="1250196" cy="861774"/>
            </a:xfrm>
            <a:prstGeom prst="rect">
              <a:avLst/>
            </a:prstGeom>
            <a:noFill/>
            <a:ln w="9525">
              <a:noFill/>
            </a:ln>
          </p:spPr>
          <p:txBody>
            <a:bodyPr anchor="t">
              <a:spAutoFit/>
            </a:bodyPr>
            <a:p>
              <a:r>
                <a:rPr lang="zh-CN" altLang="en-US" sz="1000" dirty="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pic>
        <p:nvPicPr>
          <p:cNvPr id="29754" name="图片 66"/>
          <p:cNvPicPr>
            <a:picLocks noChangeAspect="1"/>
          </p:cNvPicPr>
          <p:nvPr/>
        </p:nvPicPr>
        <p:blipFill>
          <a:blip r:embed="rId3"/>
          <a:stretch>
            <a:fillRect/>
          </a:stretch>
        </p:blipFill>
        <p:spPr>
          <a:xfrm>
            <a:off x="2117725" y="2973388"/>
            <a:ext cx="1323975" cy="203200"/>
          </a:xfrm>
          <a:prstGeom prst="rect">
            <a:avLst/>
          </a:prstGeom>
          <a:noFill/>
          <a:ln w="9525">
            <a:noFill/>
          </a:ln>
        </p:spPr>
      </p:pic>
      <p:grpSp>
        <p:nvGrpSpPr>
          <p:cNvPr id="29755" name="组合 67"/>
          <p:cNvGrpSpPr/>
          <p:nvPr/>
        </p:nvGrpSpPr>
        <p:grpSpPr>
          <a:xfrm>
            <a:off x="468313" y="3076575"/>
            <a:ext cx="1435100" cy="1223963"/>
            <a:chOff x="0" y="0"/>
            <a:chExt cx="1435510" cy="1224136"/>
          </a:xfrm>
        </p:grpSpPr>
        <p:sp>
          <p:nvSpPr>
            <p:cNvPr id="33851" name="矩形 68"/>
            <p:cNvSpPr/>
            <p:nvPr/>
          </p:nvSpPr>
          <p:spPr>
            <a:xfrm>
              <a:off x="0" y="0"/>
              <a:ext cx="1435510" cy="1224136"/>
            </a:xfrm>
            <a:prstGeom prst="rect">
              <a:avLst/>
            </a:prstGeom>
            <a:solidFill>
              <a:srgbClr val="7F7F7F"/>
            </a:solidFill>
            <a:ln w="9525">
              <a:noFill/>
            </a:ln>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3852" name="Text Box 11"/>
            <p:cNvSpPr txBox="1"/>
            <p:nvPr/>
          </p:nvSpPr>
          <p:spPr>
            <a:xfrm>
              <a:off x="120485" y="264756"/>
              <a:ext cx="1250196" cy="861774"/>
            </a:xfrm>
            <a:prstGeom prst="rect">
              <a:avLst/>
            </a:prstGeom>
            <a:noFill/>
            <a:ln w="9525">
              <a:noFill/>
            </a:ln>
          </p:spPr>
          <p:txBody>
            <a:bodyPr anchor="t">
              <a:spAutoFit/>
            </a:bodyPr>
            <a:p>
              <a:r>
                <a:rPr lang="zh-CN" altLang="en-US" sz="1000" dirty="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pic>
        <p:nvPicPr>
          <p:cNvPr id="29758" name="图片 70"/>
          <p:cNvPicPr>
            <a:picLocks noChangeAspect="1"/>
          </p:cNvPicPr>
          <p:nvPr/>
        </p:nvPicPr>
        <p:blipFill>
          <a:blip r:embed="rId3"/>
          <a:stretch>
            <a:fillRect/>
          </a:stretch>
        </p:blipFill>
        <p:spPr>
          <a:xfrm>
            <a:off x="515938" y="2973388"/>
            <a:ext cx="1323975" cy="203200"/>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fltVal val="0.000000"/>
                                          </p:val>
                                        </p:tav>
                                        <p:tav tm="100000">
                                          <p:val>
                                            <p:strVal val="#ppt_w"/>
                                          </p:val>
                                        </p:tav>
                                      </p:tavLst>
                                    </p:anim>
                                    <p:anim calcmode="lin" valueType="num">
                                      <p:cBhvr>
                                        <p:cTn id="8" dur="1000" fill="hold"/>
                                        <p:tgtEl>
                                          <p:spTgt spid="29698"/>
                                        </p:tgtEl>
                                        <p:attrNameLst>
                                          <p:attrName>ppt_h</p:attrName>
                                        </p:attrNameLst>
                                      </p:cBhvr>
                                      <p:tavLst>
                                        <p:tav tm="0">
                                          <p:val>
                                            <p:fltVal val="0.000000"/>
                                          </p:val>
                                        </p:tav>
                                        <p:tav tm="100000">
                                          <p:val>
                                            <p:strVal val="#ppt_h"/>
                                          </p:val>
                                        </p:tav>
                                      </p:tavLst>
                                    </p:anim>
                                    <p:anim calcmode="lin" valueType="num">
                                      <p:cBhvr>
                                        <p:cTn id="9" dur="1000" fill="hold"/>
                                        <p:tgtEl>
                                          <p:spTgt spid="2969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9698"/>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8" decel="52000" fill="hold" nodeType="afterEffect">
                                  <p:stCondLst>
                                    <p:cond delay="0"/>
                                  </p:stCondLst>
                                  <p:childTnLst>
                                    <p:set>
                                      <p:cBhvr>
                                        <p:cTn id="13" dur="1" fill="hold">
                                          <p:stCondLst>
                                            <p:cond delay="0"/>
                                          </p:stCondLst>
                                        </p:cTn>
                                        <p:tgtEl>
                                          <p:spTgt spid="29736"/>
                                        </p:tgtEl>
                                        <p:attrNameLst>
                                          <p:attrName>style.visibility</p:attrName>
                                        </p:attrNameLst>
                                      </p:cBhvr>
                                      <p:to>
                                        <p:strVal val="visible"/>
                                      </p:to>
                                    </p:set>
                                    <p:anim calcmode="lin" valueType="num">
                                      <p:cBhvr additive="base">
                                        <p:cTn id="14" dur="500" fill="hold"/>
                                        <p:tgtEl>
                                          <p:spTgt spid="29736"/>
                                        </p:tgtEl>
                                        <p:attrNameLst>
                                          <p:attrName>ppt_x</p:attrName>
                                        </p:attrNameLst>
                                      </p:cBhvr>
                                      <p:tavLst>
                                        <p:tav tm="0">
                                          <p:val>
                                            <p:strVal val="0-#ppt_w/2"/>
                                          </p:val>
                                        </p:tav>
                                        <p:tav tm="100000">
                                          <p:val>
                                            <p:strVal val="#ppt_x"/>
                                          </p:val>
                                        </p:tav>
                                      </p:tavLst>
                                    </p:anim>
                                    <p:anim calcmode="lin" valueType="num">
                                      <p:cBhvr additive="base">
                                        <p:cTn id="15" dur="500" fill="hold"/>
                                        <p:tgtEl>
                                          <p:spTgt spid="29736"/>
                                        </p:tgtEl>
                                        <p:attrNameLst>
                                          <p:attrName>ppt_y</p:attrName>
                                        </p:attrNameLst>
                                      </p:cBhvr>
                                      <p:tavLst>
                                        <p:tav tm="0">
                                          <p:val>
                                            <p:strVal val="#ppt_y"/>
                                          </p:val>
                                        </p:tav>
                                        <p:tav tm="100000">
                                          <p:val>
                                            <p:strVal val="#ppt_y"/>
                                          </p:val>
                                        </p:tav>
                                      </p:tavLst>
                                    </p:anim>
                                  </p:childTnLst>
                                </p:cTn>
                              </p:par>
                              <p:par>
                                <p:cTn id="16" presetID="2" presetClass="entr" presetSubtype="8" decel="52000" fill="hold" nodeType="withEffect">
                                  <p:stCondLst>
                                    <p:cond delay="200"/>
                                  </p:stCondLst>
                                  <p:childTnLst>
                                    <p:set>
                                      <p:cBhvr>
                                        <p:cTn id="17" dur="1" fill="hold">
                                          <p:stCondLst>
                                            <p:cond delay="0"/>
                                          </p:stCondLst>
                                        </p:cTn>
                                        <p:tgtEl>
                                          <p:spTgt spid="29730"/>
                                        </p:tgtEl>
                                        <p:attrNameLst>
                                          <p:attrName>style.visibility</p:attrName>
                                        </p:attrNameLst>
                                      </p:cBhvr>
                                      <p:to>
                                        <p:strVal val="visible"/>
                                      </p:to>
                                    </p:set>
                                    <p:anim calcmode="lin" valueType="num">
                                      <p:cBhvr additive="base">
                                        <p:cTn id="18" dur="500" fill="hold"/>
                                        <p:tgtEl>
                                          <p:spTgt spid="29730"/>
                                        </p:tgtEl>
                                        <p:attrNameLst>
                                          <p:attrName>ppt_x</p:attrName>
                                        </p:attrNameLst>
                                      </p:cBhvr>
                                      <p:tavLst>
                                        <p:tav tm="0">
                                          <p:val>
                                            <p:strVal val="0-#ppt_w/2"/>
                                          </p:val>
                                        </p:tav>
                                        <p:tav tm="100000">
                                          <p:val>
                                            <p:strVal val="#ppt_x"/>
                                          </p:val>
                                        </p:tav>
                                      </p:tavLst>
                                    </p:anim>
                                    <p:anim calcmode="lin" valueType="num">
                                      <p:cBhvr additive="base">
                                        <p:cTn id="19" dur="500" fill="hold"/>
                                        <p:tgtEl>
                                          <p:spTgt spid="29730"/>
                                        </p:tgtEl>
                                        <p:attrNameLst>
                                          <p:attrName>ppt_y</p:attrName>
                                        </p:attrNameLst>
                                      </p:cBhvr>
                                      <p:tavLst>
                                        <p:tav tm="0">
                                          <p:val>
                                            <p:strVal val="#ppt_y"/>
                                          </p:val>
                                        </p:tav>
                                        <p:tav tm="100000">
                                          <p:val>
                                            <p:strVal val="#ppt_y"/>
                                          </p:val>
                                        </p:tav>
                                      </p:tavLst>
                                    </p:anim>
                                  </p:childTnLst>
                                </p:cTn>
                              </p:par>
                              <p:par>
                                <p:cTn id="20" presetID="2" presetClass="entr" presetSubtype="8" decel="52000" fill="hold" nodeType="withEffect">
                                  <p:stCondLst>
                                    <p:cond delay="400"/>
                                  </p:stCondLst>
                                  <p:childTnLst>
                                    <p:set>
                                      <p:cBhvr>
                                        <p:cTn id="21" dur="1" fill="hold">
                                          <p:stCondLst>
                                            <p:cond delay="0"/>
                                          </p:stCondLst>
                                        </p:cTn>
                                        <p:tgtEl>
                                          <p:spTgt spid="29724"/>
                                        </p:tgtEl>
                                        <p:attrNameLst>
                                          <p:attrName>style.visibility</p:attrName>
                                        </p:attrNameLst>
                                      </p:cBhvr>
                                      <p:to>
                                        <p:strVal val="visible"/>
                                      </p:to>
                                    </p:set>
                                    <p:anim calcmode="lin" valueType="num">
                                      <p:cBhvr additive="base">
                                        <p:cTn id="22" dur="500" fill="hold"/>
                                        <p:tgtEl>
                                          <p:spTgt spid="29724"/>
                                        </p:tgtEl>
                                        <p:attrNameLst>
                                          <p:attrName>ppt_x</p:attrName>
                                        </p:attrNameLst>
                                      </p:cBhvr>
                                      <p:tavLst>
                                        <p:tav tm="0">
                                          <p:val>
                                            <p:strVal val="0-#ppt_w/2"/>
                                          </p:val>
                                        </p:tav>
                                        <p:tav tm="100000">
                                          <p:val>
                                            <p:strVal val="#ppt_x"/>
                                          </p:val>
                                        </p:tav>
                                      </p:tavLst>
                                    </p:anim>
                                    <p:anim calcmode="lin" valueType="num">
                                      <p:cBhvr additive="base">
                                        <p:cTn id="23" dur="500" fill="hold"/>
                                        <p:tgtEl>
                                          <p:spTgt spid="29724"/>
                                        </p:tgtEl>
                                        <p:attrNameLst>
                                          <p:attrName>ppt_y</p:attrName>
                                        </p:attrNameLst>
                                      </p:cBhvr>
                                      <p:tavLst>
                                        <p:tav tm="0">
                                          <p:val>
                                            <p:strVal val="#ppt_y"/>
                                          </p:val>
                                        </p:tav>
                                        <p:tav tm="100000">
                                          <p:val>
                                            <p:strVal val="#ppt_y"/>
                                          </p:val>
                                        </p:tav>
                                      </p:tavLst>
                                    </p:anim>
                                  </p:childTnLst>
                                </p:cTn>
                              </p:par>
                              <p:par>
                                <p:cTn id="24" presetID="2" presetClass="entr" presetSubtype="8" decel="52000" fill="hold" nodeType="withEffect">
                                  <p:stCondLst>
                                    <p:cond delay="600"/>
                                  </p:stCondLst>
                                  <p:childTnLst>
                                    <p:set>
                                      <p:cBhvr>
                                        <p:cTn id="25" dur="1" fill="hold">
                                          <p:stCondLst>
                                            <p:cond delay="0"/>
                                          </p:stCondLst>
                                        </p:cTn>
                                        <p:tgtEl>
                                          <p:spTgt spid="29718"/>
                                        </p:tgtEl>
                                        <p:attrNameLst>
                                          <p:attrName>style.visibility</p:attrName>
                                        </p:attrNameLst>
                                      </p:cBhvr>
                                      <p:to>
                                        <p:strVal val="visible"/>
                                      </p:to>
                                    </p:set>
                                    <p:anim calcmode="lin" valueType="num">
                                      <p:cBhvr additive="base">
                                        <p:cTn id="26" dur="500" fill="hold"/>
                                        <p:tgtEl>
                                          <p:spTgt spid="29718"/>
                                        </p:tgtEl>
                                        <p:attrNameLst>
                                          <p:attrName>ppt_x</p:attrName>
                                        </p:attrNameLst>
                                      </p:cBhvr>
                                      <p:tavLst>
                                        <p:tav tm="0">
                                          <p:val>
                                            <p:strVal val="0-#ppt_w/2"/>
                                          </p:val>
                                        </p:tav>
                                        <p:tav tm="100000">
                                          <p:val>
                                            <p:strVal val="#ppt_x"/>
                                          </p:val>
                                        </p:tav>
                                      </p:tavLst>
                                    </p:anim>
                                    <p:anim calcmode="lin" valueType="num">
                                      <p:cBhvr additive="base">
                                        <p:cTn id="27" dur="500" fill="hold"/>
                                        <p:tgtEl>
                                          <p:spTgt spid="29718"/>
                                        </p:tgtEl>
                                        <p:attrNameLst>
                                          <p:attrName>ppt_y</p:attrName>
                                        </p:attrNameLst>
                                      </p:cBhvr>
                                      <p:tavLst>
                                        <p:tav tm="0">
                                          <p:val>
                                            <p:strVal val="#ppt_y"/>
                                          </p:val>
                                        </p:tav>
                                        <p:tav tm="100000">
                                          <p:val>
                                            <p:strVal val="#ppt_y"/>
                                          </p:val>
                                        </p:tav>
                                      </p:tavLst>
                                    </p:anim>
                                  </p:childTnLst>
                                </p:cTn>
                              </p:par>
                              <p:par>
                                <p:cTn id="28" presetID="2" presetClass="entr" presetSubtype="8" decel="52000" fill="hold" nodeType="withEffect">
                                  <p:stCondLst>
                                    <p:cond delay="800"/>
                                  </p:stCondLst>
                                  <p:childTnLst>
                                    <p:set>
                                      <p:cBhvr>
                                        <p:cTn id="29" dur="1" fill="hold">
                                          <p:stCondLst>
                                            <p:cond delay="0"/>
                                          </p:stCondLst>
                                        </p:cTn>
                                        <p:tgtEl>
                                          <p:spTgt spid="29712"/>
                                        </p:tgtEl>
                                        <p:attrNameLst>
                                          <p:attrName>style.visibility</p:attrName>
                                        </p:attrNameLst>
                                      </p:cBhvr>
                                      <p:to>
                                        <p:strVal val="visible"/>
                                      </p:to>
                                    </p:set>
                                    <p:anim calcmode="lin" valueType="num">
                                      <p:cBhvr additive="base">
                                        <p:cTn id="30" dur="500" fill="hold"/>
                                        <p:tgtEl>
                                          <p:spTgt spid="29712"/>
                                        </p:tgtEl>
                                        <p:attrNameLst>
                                          <p:attrName>ppt_x</p:attrName>
                                        </p:attrNameLst>
                                      </p:cBhvr>
                                      <p:tavLst>
                                        <p:tav tm="0">
                                          <p:val>
                                            <p:strVal val="0-#ppt_w/2"/>
                                          </p:val>
                                        </p:tav>
                                        <p:tav tm="100000">
                                          <p:val>
                                            <p:strVal val="#ppt_x"/>
                                          </p:val>
                                        </p:tav>
                                      </p:tavLst>
                                    </p:anim>
                                    <p:anim calcmode="lin" valueType="num">
                                      <p:cBhvr additive="base">
                                        <p:cTn id="31" dur="500" fill="hold"/>
                                        <p:tgtEl>
                                          <p:spTgt spid="29712"/>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12" presetClass="entr" presetSubtype="1" fill="hold" nodeType="afterEffect">
                                  <p:stCondLst>
                                    <p:cond delay="0"/>
                                  </p:stCondLst>
                                  <p:childTnLst>
                                    <p:set>
                                      <p:cBhvr>
                                        <p:cTn id="34" dur="1" fill="hold">
                                          <p:stCondLst>
                                            <p:cond delay="0"/>
                                          </p:stCondLst>
                                        </p:cTn>
                                        <p:tgtEl>
                                          <p:spTgt spid="29742"/>
                                        </p:tgtEl>
                                        <p:attrNameLst>
                                          <p:attrName>style.visibility</p:attrName>
                                        </p:attrNameLst>
                                      </p:cBhvr>
                                      <p:to>
                                        <p:strVal val="visible"/>
                                      </p:to>
                                    </p:set>
                                    <p:anim calcmode="lin" valueType="num">
                                      <p:cBhvr additive="base">
                                        <p:cTn id="35" dur="500"/>
                                        <p:tgtEl>
                                          <p:spTgt spid="29742"/>
                                        </p:tgtEl>
                                        <p:attrNameLst>
                                          <p:attrName>ppt_y</p:attrName>
                                        </p:attrNameLst>
                                      </p:cBhvr>
                                      <p:tavLst>
                                        <p:tav tm="0">
                                          <p:val>
                                            <p:strVal val="#ppt_y-#ppt_h*1.125000"/>
                                          </p:val>
                                        </p:tav>
                                        <p:tav tm="100000">
                                          <p:val>
                                            <p:strVal val="#ppt_y"/>
                                          </p:val>
                                        </p:tav>
                                      </p:tavLst>
                                    </p:anim>
                                    <p:animEffect transition="in" filter="wipe(down)">
                                      <p:cBhvr>
                                        <p:cTn id="36" dur="500"/>
                                        <p:tgtEl>
                                          <p:spTgt spid="29742"/>
                                        </p:tgtEl>
                                      </p:cBhvr>
                                    </p:animEffect>
                                  </p:childTnLst>
                                </p:cTn>
                              </p:par>
                              <p:par>
                                <p:cTn id="37" presetID="12" presetClass="entr" presetSubtype="1" fill="hold" nodeType="withEffect">
                                  <p:stCondLst>
                                    <p:cond delay="0"/>
                                  </p:stCondLst>
                                  <p:childTnLst>
                                    <p:set>
                                      <p:cBhvr>
                                        <p:cTn id="38" dur="1" fill="hold">
                                          <p:stCondLst>
                                            <p:cond delay="0"/>
                                          </p:stCondLst>
                                        </p:cTn>
                                        <p:tgtEl>
                                          <p:spTgt spid="29709"/>
                                        </p:tgtEl>
                                        <p:attrNameLst>
                                          <p:attrName>style.visibility</p:attrName>
                                        </p:attrNameLst>
                                      </p:cBhvr>
                                      <p:to>
                                        <p:strVal val="visible"/>
                                      </p:to>
                                    </p:set>
                                    <p:anim calcmode="lin" valueType="num">
                                      <p:cBhvr additive="base">
                                        <p:cTn id="39" dur="500"/>
                                        <p:tgtEl>
                                          <p:spTgt spid="29709"/>
                                        </p:tgtEl>
                                        <p:attrNameLst>
                                          <p:attrName>ppt_y</p:attrName>
                                        </p:attrNameLst>
                                      </p:cBhvr>
                                      <p:tavLst>
                                        <p:tav tm="0">
                                          <p:val>
                                            <p:strVal val="#ppt_y-#ppt_h*1.125000"/>
                                          </p:val>
                                        </p:tav>
                                        <p:tav tm="100000">
                                          <p:val>
                                            <p:strVal val="#ppt_y"/>
                                          </p:val>
                                        </p:tav>
                                      </p:tavLst>
                                    </p:anim>
                                    <p:animEffect transition="in" filter="wipe(down)">
                                      <p:cBhvr>
                                        <p:cTn id="40" dur="500"/>
                                        <p:tgtEl>
                                          <p:spTgt spid="29709"/>
                                        </p:tgtEl>
                                      </p:cBhvr>
                                    </p:animEffect>
                                  </p:childTnLst>
                                </p:cTn>
                              </p:par>
                            </p:childTnLst>
                          </p:cTn>
                        </p:par>
                        <p:par>
                          <p:cTn id="41" fill="hold">
                            <p:stCondLst>
                              <p:cond delay="2000"/>
                            </p:stCondLst>
                            <p:childTnLst>
                              <p:par>
                                <p:cTn id="42" presetID="12" presetClass="entr" presetSubtype="1" fill="hold" nodeType="afterEffect">
                                  <p:stCondLst>
                                    <p:cond delay="0"/>
                                  </p:stCondLst>
                                  <p:childTnLst>
                                    <p:set>
                                      <p:cBhvr>
                                        <p:cTn id="43" dur="1" fill="hold">
                                          <p:stCondLst>
                                            <p:cond delay="0"/>
                                          </p:stCondLst>
                                        </p:cTn>
                                        <p:tgtEl>
                                          <p:spTgt spid="29746"/>
                                        </p:tgtEl>
                                        <p:attrNameLst>
                                          <p:attrName>style.visibility</p:attrName>
                                        </p:attrNameLst>
                                      </p:cBhvr>
                                      <p:to>
                                        <p:strVal val="visible"/>
                                      </p:to>
                                    </p:set>
                                    <p:anim calcmode="lin" valueType="num">
                                      <p:cBhvr additive="base">
                                        <p:cTn id="44" dur="500"/>
                                        <p:tgtEl>
                                          <p:spTgt spid="29746"/>
                                        </p:tgtEl>
                                        <p:attrNameLst>
                                          <p:attrName>ppt_y</p:attrName>
                                        </p:attrNameLst>
                                      </p:cBhvr>
                                      <p:tavLst>
                                        <p:tav tm="0">
                                          <p:val>
                                            <p:strVal val="#ppt_y-#ppt_h*1.125000"/>
                                          </p:val>
                                        </p:tav>
                                        <p:tav tm="100000">
                                          <p:val>
                                            <p:strVal val="#ppt_y"/>
                                          </p:val>
                                        </p:tav>
                                      </p:tavLst>
                                    </p:anim>
                                    <p:animEffect transition="in" filter="wipe(down)">
                                      <p:cBhvr>
                                        <p:cTn id="45" dur="500"/>
                                        <p:tgtEl>
                                          <p:spTgt spid="29746"/>
                                        </p:tgtEl>
                                      </p:cBhvr>
                                    </p:animEffect>
                                  </p:childTnLst>
                                </p:cTn>
                              </p:par>
                              <p:par>
                                <p:cTn id="46" presetID="12" presetClass="entr" presetSubtype="1" fill="hold" nodeType="withEffect">
                                  <p:stCondLst>
                                    <p:cond delay="0"/>
                                  </p:stCondLst>
                                  <p:childTnLst>
                                    <p:set>
                                      <p:cBhvr>
                                        <p:cTn id="47" dur="1" fill="hold">
                                          <p:stCondLst>
                                            <p:cond delay="0"/>
                                          </p:stCondLst>
                                        </p:cTn>
                                        <p:tgtEl>
                                          <p:spTgt spid="29743"/>
                                        </p:tgtEl>
                                        <p:attrNameLst>
                                          <p:attrName>style.visibility</p:attrName>
                                        </p:attrNameLst>
                                      </p:cBhvr>
                                      <p:to>
                                        <p:strVal val="visible"/>
                                      </p:to>
                                    </p:set>
                                    <p:anim calcmode="lin" valueType="num">
                                      <p:cBhvr additive="base">
                                        <p:cTn id="48" dur="500"/>
                                        <p:tgtEl>
                                          <p:spTgt spid="29743"/>
                                        </p:tgtEl>
                                        <p:attrNameLst>
                                          <p:attrName>ppt_y</p:attrName>
                                        </p:attrNameLst>
                                      </p:cBhvr>
                                      <p:tavLst>
                                        <p:tav tm="0">
                                          <p:val>
                                            <p:strVal val="#ppt_y-#ppt_h*1.125000"/>
                                          </p:val>
                                        </p:tav>
                                        <p:tav tm="100000">
                                          <p:val>
                                            <p:strVal val="#ppt_y"/>
                                          </p:val>
                                        </p:tav>
                                      </p:tavLst>
                                    </p:anim>
                                    <p:animEffect transition="in" filter="wipe(down)">
                                      <p:cBhvr>
                                        <p:cTn id="49" dur="500"/>
                                        <p:tgtEl>
                                          <p:spTgt spid="29743"/>
                                        </p:tgtEl>
                                      </p:cBhvr>
                                    </p:animEffect>
                                  </p:childTnLst>
                                </p:cTn>
                              </p:par>
                            </p:childTnLst>
                          </p:cTn>
                        </p:par>
                        <p:par>
                          <p:cTn id="50" fill="hold">
                            <p:stCondLst>
                              <p:cond delay="2500"/>
                            </p:stCondLst>
                            <p:childTnLst>
                              <p:par>
                                <p:cTn id="51" presetID="12" presetClass="entr" presetSubtype="1" fill="hold" nodeType="afterEffect">
                                  <p:stCondLst>
                                    <p:cond delay="0"/>
                                  </p:stCondLst>
                                  <p:childTnLst>
                                    <p:set>
                                      <p:cBhvr>
                                        <p:cTn id="52" dur="1" fill="hold">
                                          <p:stCondLst>
                                            <p:cond delay="0"/>
                                          </p:stCondLst>
                                        </p:cTn>
                                        <p:tgtEl>
                                          <p:spTgt spid="29750"/>
                                        </p:tgtEl>
                                        <p:attrNameLst>
                                          <p:attrName>style.visibility</p:attrName>
                                        </p:attrNameLst>
                                      </p:cBhvr>
                                      <p:to>
                                        <p:strVal val="visible"/>
                                      </p:to>
                                    </p:set>
                                    <p:anim calcmode="lin" valueType="num">
                                      <p:cBhvr additive="base">
                                        <p:cTn id="53" dur="500"/>
                                        <p:tgtEl>
                                          <p:spTgt spid="29750"/>
                                        </p:tgtEl>
                                        <p:attrNameLst>
                                          <p:attrName>ppt_y</p:attrName>
                                        </p:attrNameLst>
                                      </p:cBhvr>
                                      <p:tavLst>
                                        <p:tav tm="0">
                                          <p:val>
                                            <p:strVal val="#ppt_y-#ppt_h*1.125000"/>
                                          </p:val>
                                        </p:tav>
                                        <p:tav tm="100000">
                                          <p:val>
                                            <p:strVal val="#ppt_y"/>
                                          </p:val>
                                        </p:tav>
                                      </p:tavLst>
                                    </p:anim>
                                    <p:animEffect transition="in" filter="wipe(down)">
                                      <p:cBhvr>
                                        <p:cTn id="54" dur="500"/>
                                        <p:tgtEl>
                                          <p:spTgt spid="29750"/>
                                        </p:tgtEl>
                                      </p:cBhvr>
                                    </p:animEffect>
                                  </p:childTnLst>
                                </p:cTn>
                              </p:par>
                              <p:par>
                                <p:cTn id="55" presetID="12" presetClass="entr" presetSubtype="1" fill="hold" nodeType="withEffect">
                                  <p:stCondLst>
                                    <p:cond delay="0"/>
                                  </p:stCondLst>
                                  <p:childTnLst>
                                    <p:set>
                                      <p:cBhvr>
                                        <p:cTn id="56" dur="1" fill="hold">
                                          <p:stCondLst>
                                            <p:cond delay="0"/>
                                          </p:stCondLst>
                                        </p:cTn>
                                        <p:tgtEl>
                                          <p:spTgt spid="29747"/>
                                        </p:tgtEl>
                                        <p:attrNameLst>
                                          <p:attrName>style.visibility</p:attrName>
                                        </p:attrNameLst>
                                      </p:cBhvr>
                                      <p:to>
                                        <p:strVal val="visible"/>
                                      </p:to>
                                    </p:set>
                                    <p:anim calcmode="lin" valueType="num">
                                      <p:cBhvr additive="base">
                                        <p:cTn id="57" dur="500"/>
                                        <p:tgtEl>
                                          <p:spTgt spid="29747"/>
                                        </p:tgtEl>
                                        <p:attrNameLst>
                                          <p:attrName>ppt_y</p:attrName>
                                        </p:attrNameLst>
                                      </p:cBhvr>
                                      <p:tavLst>
                                        <p:tav tm="0">
                                          <p:val>
                                            <p:strVal val="#ppt_y-#ppt_h*1.125000"/>
                                          </p:val>
                                        </p:tav>
                                        <p:tav tm="100000">
                                          <p:val>
                                            <p:strVal val="#ppt_y"/>
                                          </p:val>
                                        </p:tav>
                                      </p:tavLst>
                                    </p:anim>
                                    <p:animEffect transition="in" filter="wipe(down)">
                                      <p:cBhvr>
                                        <p:cTn id="58" dur="500"/>
                                        <p:tgtEl>
                                          <p:spTgt spid="29747"/>
                                        </p:tgtEl>
                                      </p:cBhvr>
                                    </p:animEffect>
                                  </p:childTnLst>
                                </p:cTn>
                              </p:par>
                            </p:childTnLst>
                          </p:cTn>
                        </p:par>
                        <p:par>
                          <p:cTn id="59" fill="hold">
                            <p:stCondLst>
                              <p:cond delay="3000"/>
                            </p:stCondLst>
                            <p:childTnLst>
                              <p:par>
                                <p:cTn id="60" presetID="12" presetClass="entr" presetSubtype="1" fill="hold" nodeType="afterEffect">
                                  <p:stCondLst>
                                    <p:cond delay="0"/>
                                  </p:stCondLst>
                                  <p:childTnLst>
                                    <p:set>
                                      <p:cBhvr>
                                        <p:cTn id="61" dur="1" fill="hold">
                                          <p:stCondLst>
                                            <p:cond delay="0"/>
                                          </p:stCondLst>
                                        </p:cTn>
                                        <p:tgtEl>
                                          <p:spTgt spid="29754"/>
                                        </p:tgtEl>
                                        <p:attrNameLst>
                                          <p:attrName>style.visibility</p:attrName>
                                        </p:attrNameLst>
                                      </p:cBhvr>
                                      <p:to>
                                        <p:strVal val="visible"/>
                                      </p:to>
                                    </p:set>
                                    <p:anim calcmode="lin" valueType="num">
                                      <p:cBhvr additive="base">
                                        <p:cTn id="62" dur="500"/>
                                        <p:tgtEl>
                                          <p:spTgt spid="29754"/>
                                        </p:tgtEl>
                                        <p:attrNameLst>
                                          <p:attrName>ppt_y</p:attrName>
                                        </p:attrNameLst>
                                      </p:cBhvr>
                                      <p:tavLst>
                                        <p:tav tm="0">
                                          <p:val>
                                            <p:strVal val="#ppt_y-#ppt_h*1.125000"/>
                                          </p:val>
                                        </p:tav>
                                        <p:tav tm="100000">
                                          <p:val>
                                            <p:strVal val="#ppt_y"/>
                                          </p:val>
                                        </p:tav>
                                      </p:tavLst>
                                    </p:anim>
                                    <p:animEffect transition="in" filter="wipe(down)">
                                      <p:cBhvr>
                                        <p:cTn id="63" dur="500"/>
                                        <p:tgtEl>
                                          <p:spTgt spid="29754"/>
                                        </p:tgtEl>
                                      </p:cBhvr>
                                    </p:animEffect>
                                  </p:childTnLst>
                                </p:cTn>
                              </p:par>
                              <p:par>
                                <p:cTn id="64" presetID="12" presetClass="entr" presetSubtype="1" fill="hold" nodeType="withEffect">
                                  <p:stCondLst>
                                    <p:cond delay="0"/>
                                  </p:stCondLst>
                                  <p:childTnLst>
                                    <p:set>
                                      <p:cBhvr>
                                        <p:cTn id="65" dur="1" fill="hold">
                                          <p:stCondLst>
                                            <p:cond delay="0"/>
                                          </p:stCondLst>
                                        </p:cTn>
                                        <p:tgtEl>
                                          <p:spTgt spid="29751"/>
                                        </p:tgtEl>
                                        <p:attrNameLst>
                                          <p:attrName>style.visibility</p:attrName>
                                        </p:attrNameLst>
                                      </p:cBhvr>
                                      <p:to>
                                        <p:strVal val="visible"/>
                                      </p:to>
                                    </p:set>
                                    <p:anim calcmode="lin" valueType="num">
                                      <p:cBhvr additive="base">
                                        <p:cTn id="66" dur="500"/>
                                        <p:tgtEl>
                                          <p:spTgt spid="29751"/>
                                        </p:tgtEl>
                                        <p:attrNameLst>
                                          <p:attrName>ppt_y</p:attrName>
                                        </p:attrNameLst>
                                      </p:cBhvr>
                                      <p:tavLst>
                                        <p:tav tm="0">
                                          <p:val>
                                            <p:strVal val="#ppt_y-#ppt_h*1.125000"/>
                                          </p:val>
                                        </p:tav>
                                        <p:tav tm="100000">
                                          <p:val>
                                            <p:strVal val="#ppt_y"/>
                                          </p:val>
                                        </p:tav>
                                      </p:tavLst>
                                    </p:anim>
                                    <p:animEffect transition="in" filter="wipe(down)">
                                      <p:cBhvr>
                                        <p:cTn id="67" dur="500"/>
                                        <p:tgtEl>
                                          <p:spTgt spid="29751"/>
                                        </p:tgtEl>
                                      </p:cBhvr>
                                    </p:animEffect>
                                  </p:childTnLst>
                                </p:cTn>
                              </p:par>
                            </p:childTnLst>
                          </p:cTn>
                        </p:par>
                        <p:par>
                          <p:cTn id="68" fill="hold">
                            <p:stCondLst>
                              <p:cond delay="3500"/>
                            </p:stCondLst>
                            <p:childTnLst>
                              <p:par>
                                <p:cTn id="69" presetID="12" presetClass="entr" presetSubtype="1" fill="hold" nodeType="afterEffect">
                                  <p:stCondLst>
                                    <p:cond delay="0"/>
                                  </p:stCondLst>
                                  <p:childTnLst>
                                    <p:set>
                                      <p:cBhvr>
                                        <p:cTn id="70" dur="1" fill="hold">
                                          <p:stCondLst>
                                            <p:cond delay="0"/>
                                          </p:stCondLst>
                                        </p:cTn>
                                        <p:tgtEl>
                                          <p:spTgt spid="29758"/>
                                        </p:tgtEl>
                                        <p:attrNameLst>
                                          <p:attrName>style.visibility</p:attrName>
                                        </p:attrNameLst>
                                      </p:cBhvr>
                                      <p:to>
                                        <p:strVal val="visible"/>
                                      </p:to>
                                    </p:set>
                                    <p:anim calcmode="lin" valueType="num">
                                      <p:cBhvr additive="base">
                                        <p:cTn id="71" dur="500"/>
                                        <p:tgtEl>
                                          <p:spTgt spid="29758"/>
                                        </p:tgtEl>
                                        <p:attrNameLst>
                                          <p:attrName>ppt_y</p:attrName>
                                        </p:attrNameLst>
                                      </p:cBhvr>
                                      <p:tavLst>
                                        <p:tav tm="0">
                                          <p:val>
                                            <p:strVal val="#ppt_y-#ppt_h*1.125000"/>
                                          </p:val>
                                        </p:tav>
                                        <p:tav tm="100000">
                                          <p:val>
                                            <p:strVal val="#ppt_y"/>
                                          </p:val>
                                        </p:tav>
                                      </p:tavLst>
                                    </p:anim>
                                    <p:animEffect transition="in" filter="wipe(down)">
                                      <p:cBhvr>
                                        <p:cTn id="72" dur="500"/>
                                        <p:tgtEl>
                                          <p:spTgt spid="29758"/>
                                        </p:tgtEl>
                                      </p:cBhvr>
                                    </p:animEffect>
                                  </p:childTnLst>
                                </p:cTn>
                              </p:par>
                              <p:par>
                                <p:cTn id="73" presetID="12" presetClass="entr" presetSubtype="1" fill="hold" nodeType="withEffect">
                                  <p:stCondLst>
                                    <p:cond delay="0"/>
                                  </p:stCondLst>
                                  <p:childTnLst>
                                    <p:set>
                                      <p:cBhvr>
                                        <p:cTn id="74" dur="1" fill="hold">
                                          <p:stCondLst>
                                            <p:cond delay="0"/>
                                          </p:stCondLst>
                                        </p:cTn>
                                        <p:tgtEl>
                                          <p:spTgt spid="29755"/>
                                        </p:tgtEl>
                                        <p:attrNameLst>
                                          <p:attrName>style.visibility</p:attrName>
                                        </p:attrNameLst>
                                      </p:cBhvr>
                                      <p:to>
                                        <p:strVal val="visible"/>
                                      </p:to>
                                    </p:set>
                                    <p:anim calcmode="lin" valueType="num">
                                      <p:cBhvr additive="base">
                                        <p:cTn id="75" dur="500"/>
                                        <p:tgtEl>
                                          <p:spTgt spid="29755"/>
                                        </p:tgtEl>
                                        <p:attrNameLst>
                                          <p:attrName>ppt_y</p:attrName>
                                        </p:attrNameLst>
                                      </p:cBhvr>
                                      <p:tavLst>
                                        <p:tav tm="0">
                                          <p:val>
                                            <p:strVal val="#ppt_y-#ppt_h*1.125000"/>
                                          </p:val>
                                        </p:tav>
                                        <p:tav tm="100000">
                                          <p:val>
                                            <p:strVal val="#ppt_y"/>
                                          </p:val>
                                        </p:tav>
                                      </p:tavLst>
                                    </p:anim>
                                    <p:animEffect transition="in" filter="wipe(down)">
                                      <p:cBhvr>
                                        <p:cTn id="76" dur="500"/>
                                        <p:tgtEl>
                                          <p:spTgt spid="29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2" name="组合 3"/>
          <p:cNvGrpSpPr/>
          <p:nvPr/>
        </p:nvGrpSpPr>
        <p:grpSpPr>
          <a:xfrm>
            <a:off x="471488" y="198438"/>
            <a:ext cx="3452812" cy="542925"/>
            <a:chOff x="0" y="0"/>
            <a:chExt cx="3452079" cy="542182"/>
          </a:xfrm>
        </p:grpSpPr>
        <p:grpSp>
          <p:nvGrpSpPr>
            <p:cNvPr id="34818" name="组合 2"/>
            <p:cNvGrpSpPr/>
            <p:nvPr/>
          </p:nvGrpSpPr>
          <p:grpSpPr>
            <a:xfrm>
              <a:off x="0" y="0"/>
              <a:ext cx="3452079" cy="542182"/>
              <a:chOff x="0" y="0"/>
              <a:chExt cx="3452079" cy="542182"/>
            </a:xfrm>
          </p:grpSpPr>
          <p:sp>
            <p:nvSpPr>
              <p:cNvPr id="34819"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0725"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4821" name="组合 42"/>
              <p:cNvGrpSpPr/>
              <p:nvPr/>
            </p:nvGrpSpPr>
            <p:grpSpPr>
              <a:xfrm>
                <a:off x="0" y="0"/>
                <a:ext cx="571760" cy="542182"/>
                <a:chOff x="0" y="0"/>
                <a:chExt cx="713451" cy="676543"/>
              </a:xfrm>
            </p:grpSpPr>
            <p:grpSp>
              <p:nvGrpSpPr>
                <p:cNvPr id="34822" name="组合 44"/>
                <p:cNvGrpSpPr/>
                <p:nvPr/>
              </p:nvGrpSpPr>
              <p:grpSpPr>
                <a:xfrm>
                  <a:off x="0" y="0"/>
                  <a:ext cx="576064" cy="676543"/>
                  <a:chOff x="0" y="0"/>
                  <a:chExt cx="576064" cy="676543"/>
                </a:xfrm>
              </p:grpSpPr>
              <p:sp>
                <p:nvSpPr>
                  <p:cNvPr id="34823"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4824"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4825"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4826"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4827"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pic>
        <p:nvPicPr>
          <p:cNvPr id="30733" name="组合 12"/>
          <p:cNvPicPr/>
          <p:nvPr/>
        </p:nvPicPr>
        <p:blipFill>
          <a:blip r:embed="rId3"/>
          <a:stretch>
            <a:fillRect/>
          </a:stretch>
        </p:blipFill>
        <p:spPr>
          <a:xfrm>
            <a:off x="6692900" y="2054225"/>
            <a:ext cx="1555750" cy="1500188"/>
          </a:xfrm>
          <a:prstGeom prst="rect">
            <a:avLst/>
          </a:prstGeom>
          <a:noFill/>
          <a:ln w="9525">
            <a:noFill/>
          </a:ln>
        </p:spPr>
      </p:pic>
      <p:pic>
        <p:nvPicPr>
          <p:cNvPr id="30734" name="组合 18"/>
          <p:cNvPicPr/>
          <p:nvPr/>
        </p:nvPicPr>
        <p:blipFill>
          <a:blip r:embed="rId4"/>
          <a:stretch>
            <a:fillRect/>
          </a:stretch>
        </p:blipFill>
        <p:spPr>
          <a:xfrm>
            <a:off x="5205413" y="2054225"/>
            <a:ext cx="1755775" cy="1500188"/>
          </a:xfrm>
          <a:prstGeom prst="rect">
            <a:avLst/>
          </a:prstGeom>
          <a:noFill/>
          <a:ln w="9525">
            <a:noFill/>
          </a:ln>
        </p:spPr>
      </p:pic>
      <p:pic>
        <p:nvPicPr>
          <p:cNvPr id="30735" name="组合 33"/>
          <p:cNvPicPr/>
          <p:nvPr/>
        </p:nvPicPr>
        <p:blipFill>
          <a:blip r:embed="rId5"/>
          <a:stretch>
            <a:fillRect/>
          </a:stretch>
        </p:blipFill>
        <p:spPr>
          <a:xfrm>
            <a:off x="3730625" y="2054225"/>
            <a:ext cx="1755775" cy="1500188"/>
          </a:xfrm>
          <a:prstGeom prst="rect">
            <a:avLst/>
          </a:prstGeom>
          <a:noFill/>
          <a:ln w="9525">
            <a:noFill/>
          </a:ln>
        </p:spPr>
      </p:pic>
      <p:pic>
        <p:nvPicPr>
          <p:cNvPr id="30736" name="组合 40"/>
          <p:cNvPicPr/>
          <p:nvPr/>
        </p:nvPicPr>
        <p:blipFill>
          <a:blip r:embed="rId6"/>
          <a:stretch>
            <a:fillRect/>
          </a:stretch>
        </p:blipFill>
        <p:spPr>
          <a:xfrm>
            <a:off x="2255838" y="2054225"/>
            <a:ext cx="1755775" cy="1500188"/>
          </a:xfrm>
          <a:prstGeom prst="rect">
            <a:avLst/>
          </a:prstGeom>
          <a:noFill/>
          <a:ln w="9525">
            <a:noFill/>
          </a:ln>
        </p:spPr>
      </p:pic>
      <p:pic>
        <p:nvPicPr>
          <p:cNvPr id="30737" name="组合 57"/>
          <p:cNvPicPr/>
          <p:nvPr/>
        </p:nvPicPr>
        <p:blipFill>
          <a:blip r:embed="rId7"/>
          <a:stretch>
            <a:fillRect/>
          </a:stretch>
        </p:blipFill>
        <p:spPr>
          <a:xfrm>
            <a:off x="742950" y="2054225"/>
            <a:ext cx="1755775" cy="1500188"/>
          </a:xfrm>
          <a:prstGeom prst="rect">
            <a:avLst/>
          </a:prstGeom>
          <a:noFill/>
          <a:ln w="9525">
            <a:noFill/>
          </a:ln>
        </p:spPr>
      </p:pic>
      <p:sp>
        <p:nvSpPr>
          <p:cNvPr id="30738" name="矩形 1"/>
          <p:cNvSpPr/>
          <p:nvPr/>
        </p:nvSpPr>
        <p:spPr>
          <a:xfrm>
            <a:off x="555625" y="3817938"/>
            <a:ext cx="1893888"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0739" name="矩形 1"/>
          <p:cNvSpPr/>
          <p:nvPr/>
        </p:nvSpPr>
        <p:spPr>
          <a:xfrm>
            <a:off x="2036763" y="1058863"/>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0740" name="矩形 1"/>
          <p:cNvSpPr/>
          <p:nvPr/>
        </p:nvSpPr>
        <p:spPr>
          <a:xfrm>
            <a:off x="3516313" y="3817938"/>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0741" name="矩形 1"/>
          <p:cNvSpPr/>
          <p:nvPr/>
        </p:nvSpPr>
        <p:spPr>
          <a:xfrm>
            <a:off x="6503988" y="3817938"/>
            <a:ext cx="1893887"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30742" name="矩形 1"/>
          <p:cNvSpPr/>
          <p:nvPr/>
        </p:nvSpPr>
        <p:spPr>
          <a:xfrm>
            <a:off x="4962525" y="1058863"/>
            <a:ext cx="1892300" cy="708025"/>
          </a:xfrm>
          <a:prstGeom prst="rect">
            <a:avLst/>
          </a:prstGeom>
          <a:noFill/>
          <a:ln w="9525">
            <a:noFill/>
          </a:ln>
        </p:spPr>
        <p:txBody>
          <a:bodyPr anchor="t">
            <a:spAutoFit/>
          </a:bodyPr>
          <a:p>
            <a:pPr algn="just"/>
            <a:r>
              <a:rPr lang="zh-CN" altLang="en-US" sz="1000" dirty="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1000" fill="hold"/>
                                        <p:tgtEl>
                                          <p:spTgt spid="30722"/>
                                        </p:tgtEl>
                                        <p:attrNameLst>
                                          <p:attrName>ppt_w</p:attrName>
                                        </p:attrNameLst>
                                      </p:cBhvr>
                                      <p:tavLst>
                                        <p:tav tm="0">
                                          <p:val>
                                            <p:fltVal val="0.000000"/>
                                          </p:val>
                                        </p:tav>
                                        <p:tav tm="100000">
                                          <p:val>
                                            <p:strVal val="#ppt_w"/>
                                          </p:val>
                                        </p:tav>
                                      </p:tavLst>
                                    </p:anim>
                                    <p:anim calcmode="lin" valueType="num">
                                      <p:cBhvr>
                                        <p:cTn id="8" dur="1000" fill="hold"/>
                                        <p:tgtEl>
                                          <p:spTgt spid="30722"/>
                                        </p:tgtEl>
                                        <p:attrNameLst>
                                          <p:attrName>ppt_h</p:attrName>
                                        </p:attrNameLst>
                                      </p:cBhvr>
                                      <p:tavLst>
                                        <p:tav tm="0">
                                          <p:val>
                                            <p:fltVal val="0.000000"/>
                                          </p:val>
                                        </p:tav>
                                        <p:tav tm="100000">
                                          <p:val>
                                            <p:strVal val="#ppt_h"/>
                                          </p:val>
                                        </p:tav>
                                      </p:tavLst>
                                    </p:anim>
                                    <p:anim calcmode="lin" valueType="num">
                                      <p:cBhvr>
                                        <p:cTn id="9" dur="1000" fill="hold"/>
                                        <p:tgtEl>
                                          <p:spTgt spid="3072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0722"/>
                                        </p:tgtEl>
                                        <p:attrNameLst>
                                          <p:attrName>ppt_y</p:attrName>
                                        </p:attrNameLst>
                                      </p:cBhvr>
                                      <p:tavLst>
                                        <p:tav tm="0" fmla="#ppt_y+(sin(-2*pi*(1-$))*-#ppt_x+cos(-2*pi*(1-$))*(1-#ppt_y))*(1-$)">
                                          <p:val>
                                            <p:fltVal val="0.000000"/>
                                          </p:val>
                                        </p:tav>
                                        <p:tav tm="100000">
                                          <p:val>
                                            <p:fltVal val="1.000000"/>
                                          </p:val>
                                        </p:tav>
                                      </p:tavLst>
                                    </p:anim>
                                  </p:childTnLst>
                                </p:cTn>
                              </p:par>
                              <p:par>
                                <p:cTn id="11" presetID="2" presetClass="entr" presetSubtype="8" decel="47500" fill="hold" nodeType="withEffect">
                                  <p:stCondLst>
                                    <p:cond delay="0"/>
                                  </p:stCondLst>
                                  <p:childTnLst>
                                    <p:set>
                                      <p:cBhvr>
                                        <p:cTn id="12" dur="1" fill="hold">
                                          <p:stCondLst>
                                            <p:cond delay="0"/>
                                          </p:stCondLst>
                                        </p:cTn>
                                        <p:tgtEl>
                                          <p:spTgt spid="30733"/>
                                        </p:tgtEl>
                                        <p:attrNameLst>
                                          <p:attrName>style.visibility</p:attrName>
                                        </p:attrNameLst>
                                      </p:cBhvr>
                                      <p:to>
                                        <p:strVal val="visible"/>
                                      </p:to>
                                    </p:set>
                                    <p:anim calcmode="lin" valueType="num">
                                      <p:cBhvr additive="base">
                                        <p:cTn id="13" dur="400" fill="hold"/>
                                        <p:tgtEl>
                                          <p:spTgt spid="30733"/>
                                        </p:tgtEl>
                                        <p:attrNameLst>
                                          <p:attrName>ppt_x</p:attrName>
                                        </p:attrNameLst>
                                      </p:cBhvr>
                                      <p:tavLst>
                                        <p:tav tm="0">
                                          <p:val>
                                            <p:strVal val="0-#ppt_w/2"/>
                                          </p:val>
                                        </p:tav>
                                        <p:tav tm="100000">
                                          <p:val>
                                            <p:strVal val="#ppt_x"/>
                                          </p:val>
                                        </p:tav>
                                      </p:tavLst>
                                    </p:anim>
                                    <p:anim calcmode="lin" valueType="num">
                                      <p:cBhvr additive="base">
                                        <p:cTn id="14" dur="400" fill="hold"/>
                                        <p:tgtEl>
                                          <p:spTgt spid="30733"/>
                                        </p:tgtEl>
                                        <p:attrNameLst>
                                          <p:attrName>ppt_y</p:attrName>
                                        </p:attrNameLst>
                                      </p:cBhvr>
                                      <p:tavLst>
                                        <p:tav tm="0">
                                          <p:val>
                                            <p:strVal val="#ppt_y"/>
                                          </p:val>
                                        </p:tav>
                                        <p:tav tm="100000">
                                          <p:val>
                                            <p:strVal val="#ppt_y"/>
                                          </p:val>
                                        </p:tav>
                                      </p:tavLst>
                                    </p:anim>
                                  </p:childTnLst>
                                </p:cTn>
                              </p:par>
                              <p:par>
                                <p:cTn id="15" presetID="2" presetClass="entr" presetSubtype="8" decel="47500" fill="hold" nodeType="withEffect">
                                  <p:stCondLst>
                                    <p:cond delay="100"/>
                                  </p:stCondLst>
                                  <p:childTnLst>
                                    <p:set>
                                      <p:cBhvr>
                                        <p:cTn id="16" dur="1" fill="hold">
                                          <p:stCondLst>
                                            <p:cond delay="0"/>
                                          </p:stCondLst>
                                        </p:cTn>
                                        <p:tgtEl>
                                          <p:spTgt spid="30734"/>
                                        </p:tgtEl>
                                        <p:attrNameLst>
                                          <p:attrName>style.visibility</p:attrName>
                                        </p:attrNameLst>
                                      </p:cBhvr>
                                      <p:to>
                                        <p:strVal val="visible"/>
                                      </p:to>
                                    </p:set>
                                    <p:anim calcmode="lin" valueType="num">
                                      <p:cBhvr additive="base">
                                        <p:cTn id="17" dur="400" fill="hold"/>
                                        <p:tgtEl>
                                          <p:spTgt spid="30734"/>
                                        </p:tgtEl>
                                        <p:attrNameLst>
                                          <p:attrName>ppt_x</p:attrName>
                                        </p:attrNameLst>
                                      </p:cBhvr>
                                      <p:tavLst>
                                        <p:tav tm="0">
                                          <p:val>
                                            <p:strVal val="0-#ppt_w/2"/>
                                          </p:val>
                                        </p:tav>
                                        <p:tav tm="100000">
                                          <p:val>
                                            <p:strVal val="#ppt_x"/>
                                          </p:val>
                                        </p:tav>
                                      </p:tavLst>
                                    </p:anim>
                                    <p:anim calcmode="lin" valueType="num">
                                      <p:cBhvr additive="base">
                                        <p:cTn id="18" dur="400" fill="hold"/>
                                        <p:tgtEl>
                                          <p:spTgt spid="30734"/>
                                        </p:tgtEl>
                                        <p:attrNameLst>
                                          <p:attrName>ppt_y</p:attrName>
                                        </p:attrNameLst>
                                      </p:cBhvr>
                                      <p:tavLst>
                                        <p:tav tm="0">
                                          <p:val>
                                            <p:strVal val="#ppt_y"/>
                                          </p:val>
                                        </p:tav>
                                        <p:tav tm="100000">
                                          <p:val>
                                            <p:strVal val="#ppt_y"/>
                                          </p:val>
                                        </p:tav>
                                      </p:tavLst>
                                    </p:anim>
                                  </p:childTnLst>
                                </p:cTn>
                              </p:par>
                              <p:par>
                                <p:cTn id="19" presetID="2" presetClass="entr" presetSubtype="8" decel="47500" fill="hold" nodeType="withEffect">
                                  <p:stCondLst>
                                    <p:cond delay="200"/>
                                  </p:stCondLst>
                                  <p:childTnLst>
                                    <p:set>
                                      <p:cBhvr>
                                        <p:cTn id="20" dur="1" fill="hold">
                                          <p:stCondLst>
                                            <p:cond delay="0"/>
                                          </p:stCondLst>
                                        </p:cTn>
                                        <p:tgtEl>
                                          <p:spTgt spid="30735"/>
                                        </p:tgtEl>
                                        <p:attrNameLst>
                                          <p:attrName>style.visibility</p:attrName>
                                        </p:attrNameLst>
                                      </p:cBhvr>
                                      <p:to>
                                        <p:strVal val="visible"/>
                                      </p:to>
                                    </p:set>
                                    <p:anim calcmode="lin" valueType="num">
                                      <p:cBhvr additive="base">
                                        <p:cTn id="21" dur="400" fill="hold"/>
                                        <p:tgtEl>
                                          <p:spTgt spid="30735"/>
                                        </p:tgtEl>
                                        <p:attrNameLst>
                                          <p:attrName>ppt_x</p:attrName>
                                        </p:attrNameLst>
                                      </p:cBhvr>
                                      <p:tavLst>
                                        <p:tav tm="0">
                                          <p:val>
                                            <p:strVal val="0-#ppt_w/2"/>
                                          </p:val>
                                        </p:tav>
                                        <p:tav tm="100000">
                                          <p:val>
                                            <p:strVal val="#ppt_x"/>
                                          </p:val>
                                        </p:tav>
                                      </p:tavLst>
                                    </p:anim>
                                    <p:anim calcmode="lin" valueType="num">
                                      <p:cBhvr additive="base">
                                        <p:cTn id="22" dur="400" fill="hold"/>
                                        <p:tgtEl>
                                          <p:spTgt spid="30735"/>
                                        </p:tgtEl>
                                        <p:attrNameLst>
                                          <p:attrName>ppt_y</p:attrName>
                                        </p:attrNameLst>
                                      </p:cBhvr>
                                      <p:tavLst>
                                        <p:tav tm="0">
                                          <p:val>
                                            <p:strVal val="#ppt_y"/>
                                          </p:val>
                                        </p:tav>
                                        <p:tav tm="100000">
                                          <p:val>
                                            <p:strVal val="#ppt_y"/>
                                          </p:val>
                                        </p:tav>
                                      </p:tavLst>
                                    </p:anim>
                                  </p:childTnLst>
                                </p:cTn>
                              </p:par>
                              <p:par>
                                <p:cTn id="23" presetID="2" presetClass="entr" presetSubtype="8" decel="47500" fill="hold" nodeType="withEffect">
                                  <p:stCondLst>
                                    <p:cond delay="300"/>
                                  </p:stCondLst>
                                  <p:childTnLst>
                                    <p:set>
                                      <p:cBhvr>
                                        <p:cTn id="24" dur="1" fill="hold">
                                          <p:stCondLst>
                                            <p:cond delay="0"/>
                                          </p:stCondLst>
                                        </p:cTn>
                                        <p:tgtEl>
                                          <p:spTgt spid="30736"/>
                                        </p:tgtEl>
                                        <p:attrNameLst>
                                          <p:attrName>style.visibility</p:attrName>
                                        </p:attrNameLst>
                                      </p:cBhvr>
                                      <p:to>
                                        <p:strVal val="visible"/>
                                      </p:to>
                                    </p:set>
                                    <p:anim calcmode="lin" valueType="num">
                                      <p:cBhvr additive="base">
                                        <p:cTn id="25" dur="400" fill="hold"/>
                                        <p:tgtEl>
                                          <p:spTgt spid="30736"/>
                                        </p:tgtEl>
                                        <p:attrNameLst>
                                          <p:attrName>ppt_x</p:attrName>
                                        </p:attrNameLst>
                                      </p:cBhvr>
                                      <p:tavLst>
                                        <p:tav tm="0">
                                          <p:val>
                                            <p:strVal val="0-#ppt_w/2"/>
                                          </p:val>
                                        </p:tav>
                                        <p:tav tm="100000">
                                          <p:val>
                                            <p:strVal val="#ppt_x"/>
                                          </p:val>
                                        </p:tav>
                                      </p:tavLst>
                                    </p:anim>
                                    <p:anim calcmode="lin" valueType="num">
                                      <p:cBhvr additive="base">
                                        <p:cTn id="26" dur="400" fill="hold"/>
                                        <p:tgtEl>
                                          <p:spTgt spid="30736"/>
                                        </p:tgtEl>
                                        <p:attrNameLst>
                                          <p:attrName>ppt_y</p:attrName>
                                        </p:attrNameLst>
                                      </p:cBhvr>
                                      <p:tavLst>
                                        <p:tav tm="0">
                                          <p:val>
                                            <p:strVal val="#ppt_y"/>
                                          </p:val>
                                        </p:tav>
                                        <p:tav tm="100000">
                                          <p:val>
                                            <p:strVal val="#ppt_y"/>
                                          </p:val>
                                        </p:tav>
                                      </p:tavLst>
                                    </p:anim>
                                  </p:childTnLst>
                                </p:cTn>
                              </p:par>
                              <p:par>
                                <p:cTn id="27" presetID="2" presetClass="entr" presetSubtype="8" decel="47500" fill="hold" nodeType="withEffect">
                                  <p:stCondLst>
                                    <p:cond delay="400"/>
                                  </p:stCondLst>
                                  <p:childTnLst>
                                    <p:set>
                                      <p:cBhvr>
                                        <p:cTn id="28" dur="1" fill="hold">
                                          <p:stCondLst>
                                            <p:cond delay="0"/>
                                          </p:stCondLst>
                                        </p:cTn>
                                        <p:tgtEl>
                                          <p:spTgt spid="30737"/>
                                        </p:tgtEl>
                                        <p:attrNameLst>
                                          <p:attrName>style.visibility</p:attrName>
                                        </p:attrNameLst>
                                      </p:cBhvr>
                                      <p:to>
                                        <p:strVal val="visible"/>
                                      </p:to>
                                    </p:set>
                                    <p:anim calcmode="lin" valueType="num">
                                      <p:cBhvr additive="base">
                                        <p:cTn id="29" dur="400" fill="hold"/>
                                        <p:tgtEl>
                                          <p:spTgt spid="30737"/>
                                        </p:tgtEl>
                                        <p:attrNameLst>
                                          <p:attrName>ppt_x</p:attrName>
                                        </p:attrNameLst>
                                      </p:cBhvr>
                                      <p:tavLst>
                                        <p:tav tm="0">
                                          <p:val>
                                            <p:strVal val="0-#ppt_w/2"/>
                                          </p:val>
                                        </p:tav>
                                        <p:tav tm="100000">
                                          <p:val>
                                            <p:strVal val="#ppt_x"/>
                                          </p:val>
                                        </p:tav>
                                      </p:tavLst>
                                    </p:anim>
                                    <p:anim calcmode="lin" valueType="num">
                                      <p:cBhvr additive="base">
                                        <p:cTn id="30" dur="400" fill="hold"/>
                                        <p:tgtEl>
                                          <p:spTgt spid="30737"/>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30738"/>
                                        </p:tgtEl>
                                        <p:attrNameLst>
                                          <p:attrName>style.visibility</p:attrName>
                                        </p:attrNameLst>
                                      </p:cBhvr>
                                      <p:to>
                                        <p:strVal val="visible"/>
                                      </p:to>
                                    </p:set>
                                    <p:anim calcmode="lin" valueType="num">
                                      <p:cBhvr additive="base">
                                        <p:cTn id="34" dur="300" fill="hold"/>
                                        <p:tgtEl>
                                          <p:spTgt spid="30738"/>
                                        </p:tgtEl>
                                        <p:attrNameLst>
                                          <p:attrName>ppt_x</p:attrName>
                                        </p:attrNameLst>
                                      </p:cBhvr>
                                      <p:tavLst>
                                        <p:tav tm="0">
                                          <p:val>
                                            <p:strVal val="#ppt_x"/>
                                          </p:val>
                                        </p:tav>
                                        <p:tav tm="100000">
                                          <p:val>
                                            <p:strVal val="#ppt_x"/>
                                          </p:val>
                                        </p:tav>
                                      </p:tavLst>
                                    </p:anim>
                                    <p:anim calcmode="lin" valueType="num">
                                      <p:cBhvr additive="base">
                                        <p:cTn id="35" dur="300" fill="hold"/>
                                        <p:tgtEl>
                                          <p:spTgt spid="30738"/>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1" fill="hold" grpId="0" nodeType="afterEffect">
                                  <p:stCondLst>
                                    <p:cond delay="0"/>
                                  </p:stCondLst>
                                  <p:childTnLst>
                                    <p:set>
                                      <p:cBhvr>
                                        <p:cTn id="38" dur="1" fill="hold">
                                          <p:stCondLst>
                                            <p:cond delay="0"/>
                                          </p:stCondLst>
                                        </p:cTn>
                                        <p:tgtEl>
                                          <p:spTgt spid="30739"/>
                                        </p:tgtEl>
                                        <p:attrNameLst>
                                          <p:attrName>style.visibility</p:attrName>
                                        </p:attrNameLst>
                                      </p:cBhvr>
                                      <p:to>
                                        <p:strVal val="visible"/>
                                      </p:to>
                                    </p:set>
                                    <p:anim calcmode="lin" valueType="num">
                                      <p:cBhvr additive="base">
                                        <p:cTn id="39" dur="300" fill="hold"/>
                                        <p:tgtEl>
                                          <p:spTgt spid="30739"/>
                                        </p:tgtEl>
                                        <p:attrNameLst>
                                          <p:attrName>ppt_x</p:attrName>
                                        </p:attrNameLst>
                                      </p:cBhvr>
                                      <p:tavLst>
                                        <p:tav tm="0">
                                          <p:val>
                                            <p:strVal val="#ppt_x"/>
                                          </p:val>
                                        </p:tav>
                                        <p:tav tm="100000">
                                          <p:val>
                                            <p:strVal val="#ppt_x"/>
                                          </p:val>
                                        </p:tav>
                                      </p:tavLst>
                                    </p:anim>
                                    <p:anim calcmode="lin" valueType="num">
                                      <p:cBhvr additive="base">
                                        <p:cTn id="40" dur="300" fill="hold"/>
                                        <p:tgtEl>
                                          <p:spTgt spid="30739"/>
                                        </p:tgtEl>
                                        <p:attrNameLst>
                                          <p:attrName>ppt_y</p:attrName>
                                        </p:attrNameLst>
                                      </p:cBhvr>
                                      <p:tavLst>
                                        <p:tav tm="0">
                                          <p:val>
                                            <p:strVal val="0-#ppt_h/2"/>
                                          </p:val>
                                        </p:tav>
                                        <p:tav tm="100000">
                                          <p:val>
                                            <p:strVal val="#ppt_y"/>
                                          </p:val>
                                        </p:tav>
                                      </p:tavLst>
                                    </p:anim>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30740"/>
                                        </p:tgtEl>
                                        <p:attrNameLst>
                                          <p:attrName>style.visibility</p:attrName>
                                        </p:attrNameLst>
                                      </p:cBhvr>
                                      <p:to>
                                        <p:strVal val="visible"/>
                                      </p:to>
                                    </p:set>
                                    <p:anim calcmode="lin" valueType="num">
                                      <p:cBhvr additive="base">
                                        <p:cTn id="44" dur="300" fill="hold"/>
                                        <p:tgtEl>
                                          <p:spTgt spid="30740"/>
                                        </p:tgtEl>
                                        <p:attrNameLst>
                                          <p:attrName>ppt_x</p:attrName>
                                        </p:attrNameLst>
                                      </p:cBhvr>
                                      <p:tavLst>
                                        <p:tav tm="0">
                                          <p:val>
                                            <p:strVal val="#ppt_x"/>
                                          </p:val>
                                        </p:tav>
                                        <p:tav tm="100000">
                                          <p:val>
                                            <p:strVal val="#ppt_x"/>
                                          </p:val>
                                        </p:tav>
                                      </p:tavLst>
                                    </p:anim>
                                    <p:anim calcmode="lin" valueType="num">
                                      <p:cBhvr additive="base">
                                        <p:cTn id="45" dur="300" fill="hold"/>
                                        <p:tgtEl>
                                          <p:spTgt spid="30740"/>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 presetClass="entr" presetSubtype="1" fill="hold" grpId="0" nodeType="afterEffect">
                                  <p:stCondLst>
                                    <p:cond delay="0"/>
                                  </p:stCondLst>
                                  <p:childTnLst>
                                    <p:set>
                                      <p:cBhvr>
                                        <p:cTn id="48" dur="1" fill="hold">
                                          <p:stCondLst>
                                            <p:cond delay="0"/>
                                          </p:stCondLst>
                                        </p:cTn>
                                        <p:tgtEl>
                                          <p:spTgt spid="30742"/>
                                        </p:tgtEl>
                                        <p:attrNameLst>
                                          <p:attrName>style.visibility</p:attrName>
                                        </p:attrNameLst>
                                      </p:cBhvr>
                                      <p:to>
                                        <p:strVal val="visible"/>
                                      </p:to>
                                    </p:set>
                                    <p:anim calcmode="lin" valueType="num">
                                      <p:cBhvr additive="base">
                                        <p:cTn id="49" dur="300" fill="hold"/>
                                        <p:tgtEl>
                                          <p:spTgt spid="30742"/>
                                        </p:tgtEl>
                                        <p:attrNameLst>
                                          <p:attrName>ppt_x</p:attrName>
                                        </p:attrNameLst>
                                      </p:cBhvr>
                                      <p:tavLst>
                                        <p:tav tm="0">
                                          <p:val>
                                            <p:strVal val="#ppt_x"/>
                                          </p:val>
                                        </p:tav>
                                        <p:tav tm="100000">
                                          <p:val>
                                            <p:strVal val="#ppt_x"/>
                                          </p:val>
                                        </p:tav>
                                      </p:tavLst>
                                    </p:anim>
                                    <p:anim calcmode="lin" valueType="num">
                                      <p:cBhvr additive="base">
                                        <p:cTn id="50" dur="300" fill="hold"/>
                                        <p:tgtEl>
                                          <p:spTgt spid="30742"/>
                                        </p:tgtEl>
                                        <p:attrNameLst>
                                          <p:attrName>ppt_y</p:attrName>
                                        </p:attrNameLst>
                                      </p:cBhvr>
                                      <p:tavLst>
                                        <p:tav tm="0">
                                          <p:val>
                                            <p:strVal val="0-#ppt_h/2"/>
                                          </p:val>
                                        </p:tav>
                                        <p:tav tm="100000">
                                          <p:val>
                                            <p:strVal val="#ppt_y"/>
                                          </p:val>
                                        </p:tav>
                                      </p:tavLst>
                                    </p:anim>
                                  </p:childTnLst>
                                </p:cTn>
                              </p:par>
                            </p:childTnLst>
                          </p:cTn>
                        </p:par>
                        <p:par>
                          <p:cTn id="51" fill="hold">
                            <p:stCondLst>
                              <p:cond delay="3000"/>
                            </p:stCondLst>
                            <p:childTnLst>
                              <p:par>
                                <p:cTn id="52" presetID="2" presetClass="entr" presetSubtype="4" fill="hold" grpId="0" nodeType="afterEffect">
                                  <p:stCondLst>
                                    <p:cond delay="0"/>
                                  </p:stCondLst>
                                  <p:childTnLst>
                                    <p:set>
                                      <p:cBhvr>
                                        <p:cTn id="53" dur="1" fill="hold">
                                          <p:stCondLst>
                                            <p:cond delay="0"/>
                                          </p:stCondLst>
                                        </p:cTn>
                                        <p:tgtEl>
                                          <p:spTgt spid="30741"/>
                                        </p:tgtEl>
                                        <p:attrNameLst>
                                          <p:attrName>style.visibility</p:attrName>
                                        </p:attrNameLst>
                                      </p:cBhvr>
                                      <p:to>
                                        <p:strVal val="visible"/>
                                      </p:to>
                                    </p:set>
                                    <p:anim calcmode="lin" valueType="num">
                                      <p:cBhvr additive="base">
                                        <p:cTn id="54" dur="300" fill="hold"/>
                                        <p:tgtEl>
                                          <p:spTgt spid="30741"/>
                                        </p:tgtEl>
                                        <p:attrNameLst>
                                          <p:attrName>ppt_x</p:attrName>
                                        </p:attrNameLst>
                                      </p:cBhvr>
                                      <p:tavLst>
                                        <p:tav tm="0">
                                          <p:val>
                                            <p:strVal val="#ppt_x"/>
                                          </p:val>
                                        </p:tav>
                                        <p:tav tm="100000">
                                          <p:val>
                                            <p:strVal val="#ppt_x"/>
                                          </p:val>
                                        </p:tav>
                                      </p:tavLst>
                                    </p:anim>
                                    <p:anim calcmode="lin" valueType="num">
                                      <p:cBhvr additive="base">
                                        <p:cTn id="55" dur="300" fill="hold"/>
                                        <p:tgtEl>
                                          <p:spTgt spid="307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8" grpId="0"/>
      <p:bldP spid="30739" grpId="0"/>
      <p:bldP spid="30740" grpId="0"/>
      <p:bldP spid="30741" grpId="0"/>
      <p:bldP spid="307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746" name="组合 3"/>
          <p:cNvGrpSpPr/>
          <p:nvPr/>
        </p:nvGrpSpPr>
        <p:grpSpPr>
          <a:xfrm>
            <a:off x="471488" y="198438"/>
            <a:ext cx="3452812" cy="542925"/>
            <a:chOff x="0" y="0"/>
            <a:chExt cx="3452079" cy="542182"/>
          </a:xfrm>
        </p:grpSpPr>
        <p:grpSp>
          <p:nvGrpSpPr>
            <p:cNvPr id="35842" name="组合 2"/>
            <p:cNvGrpSpPr/>
            <p:nvPr/>
          </p:nvGrpSpPr>
          <p:grpSpPr>
            <a:xfrm>
              <a:off x="0" y="0"/>
              <a:ext cx="3452079" cy="542182"/>
              <a:chOff x="0" y="0"/>
              <a:chExt cx="3452079" cy="542182"/>
            </a:xfrm>
          </p:grpSpPr>
          <p:sp>
            <p:nvSpPr>
              <p:cNvPr id="35843" name="圆角矩形 1"/>
              <p:cNvSpPr/>
              <p:nvPr/>
            </p:nvSpPr>
            <p:spPr>
              <a:xfrm>
                <a:off x="507788" y="89263"/>
                <a:ext cx="2872283" cy="41140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1749" name="TextBox 29"/>
              <p:cNvSpPr txBox="1">
                <a:spLocks noChangeArrowheads="1"/>
              </p:cNvSpPr>
              <p:nvPr/>
            </p:nvSpPr>
            <p:spPr bwMode="auto">
              <a:xfrm>
                <a:off x="717398" y="129997"/>
                <a:ext cx="2734681" cy="33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在这里填写项目的大标题</a:t>
                </a:r>
                <a:endParaRPr kumimoji="0" lang="zh-CN" altLang="en-US" sz="1600" b="1" i="0" u="none" strike="noStrike" kern="1200" cap="none" spc="0" normalizeH="0" baseline="0" noProof="0" smtClean="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35845" name="组合 42"/>
              <p:cNvGrpSpPr/>
              <p:nvPr/>
            </p:nvGrpSpPr>
            <p:grpSpPr>
              <a:xfrm>
                <a:off x="0" y="0"/>
                <a:ext cx="571760" cy="542182"/>
                <a:chOff x="0" y="0"/>
                <a:chExt cx="713451" cy="676543"/>
              </a:xfrm>
            </p:grpSpPr>
            <p:grpSp>
              <p:nvGrpSpPr>
                <p:cNvPr id="35846" name="组合 44"/>
                <p:cNvGrpSpPr/>
                <p:nvPr/>
              </p:nvGrpSpPr>
              <p:grpSpPr>
                <a:xfrm>
                  <a:off x="0" y="0"/>
                  <a:ext cx="576064" cy="676543"/>
                  <a:chOff x="0" y="0"/>
                  <a:chExt cx="576064" cy="676543"/>
                </a:xfrm>
              </p:grpSpPr>
              <p:sp>
                <p:nvSpPr>
                  <p:cNvPr id="35847" name="圆角矩形 48"/>
                  <p:cNvSpPr/>
                  <p:nvPr/>
                </p:nvSpPr>
                <p:spPr>
                  <a:xfrm>
                    <a:off x="0" y="0"/>
                    <a:ext cx="576064" cy="676543"/>
                  </a:xfrm>
                  <a:prstGeom prst="roundRect">
                    <a:avLst>
                      <a:gd name="adj" fmla="val 16667"/>
                    </a:avLst>
                  </a:prstGeom>
                  <a:solidFill>
                    <a:schemeClr val="accent1"/>
                  </a:solidFill>
                  <a:ln w="9525">
                    <a:noFill/>
                  </a:ln>
                  <a:effectLst>
                    <a:outerShdw dist="38100" dir="2699999" algn="ctr" rotWithShape="0">
                      <a:srgbClr val="000000">
                        <a:alpha val="39000"/>
                      </a:srgbClr>
                    </a:outerShdw>
                  </a:effectLst>
                </p:spPr>
                <p:txBody>
                  <a:bodyPr anchor="ctr"/>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35848" name="圆角矩形 10"/>
                  <p:cNvSpPr/>
                  <p:nvPr/>
                </p:nvSpPr>
                <p:spPr>
                  <a:xfrm>
                    <a:off x="13321" y="9524"/>
                    <a:ext cx="540517" cy="667019"/>
                  </a:xfrm>
                  <a:custGeom>
                    <a:avLst/>
                    <a:gdLst/>
                    <a:ahLst/>
                    <a:cxnLst>
                      <a:cxn ang="0">
                        <a:pos x="87168" y="0"/>
                      </a:cxn>
                      <a:cxn ang="0">
                        <a:pos x="435829" y="0"/>
                      </a:cxn>
                      <a:cxn ang="0">
                        <a:pos x="515019" y="35044"/>
                      </a:cxn>
                      <a:cxn ang="0">
                        <a:pos x="1665" y="523937"/>
                      </a:cxn>
                      <a:cxn ang="0">
                        <a:pos x="0" y="518331"/>
                      </a:cxn>
                      <a:cxn ang="0">
                        <a:pos x="0" y="59239"/>
                      </a:cxn>
                      <a:cxn ang="0">
                        <a:pos x="87168" y="0"/>
                      </a:cxn>
                    </a:cxnLst>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8"/>
                        </a:schemeClr>
                      </a:gs>
                      <a:gs pos="100000">
                        <a:schemeClr val="tx2"/>
                      </a:gs>
                    </a:gsLst>
                    <a:lin ang="1200000"/>
                    <a:tileRect/>
                  </a:gradFill>
                  <a:ln w="9525">
                    <a:noFill/>
                  </a:ln>
                </p:spPr>
                <p:txBody>
                  <a:bodyPr/>
                  <a:p>
                    <a:endParaRPr lang="zh-CN" altLang="en-US"/>
                  </a:p>
                </p:txBody>
              </p:sp>
            </p:grpSp>
            <p:pic>
              <p:nvPicPr>
                <p:cNvPr id="35849" name="图片 45"/>
                <p:cNvPicPr>
                  <a:picLocks noChangeAspect="1"/>
                </p:cNvPicPr>
                <p:nvPr/>
              </p:nvPicPr>
              <p:blipFill>
                <a:blip r:embed="rId1"/>
                <a:stretch>
                  <a:fillRect/>
                </a:stretch>
              </p:blipFill>
              <p:spPr>
                <a:xfrm flipH="1">
                  <a:off x="394503" y="184967"/>
                  <a:ext cx="318948" cy="123230"/>
                </a:xfrm>
                <a:prstGeom prst="rect">
                  <a:avLst/>
                </a:prstGeom>
                <a:noFill/>
                <a:ln w="9525">
                  <a:noFill/>
                </a:ln>
              </p:spPr>
            </p:pic>
            <p:pic>
              <p:nvPicPr>
                <p:cNvPr id="35850" name="图片 46"/>
                <p:cNvPicPr>
                  <a:picLocks noChangeAspect="1"/>
                </p:cNvPicPr>
                <p:nvPr/>
              </p:nvPicPr>
              <p:blipFill>
                <a:blip r:embed="rId1"/>
                <a:stretch>
                  <a:fillRect/>
                </a:stretch>
              </p:blipFill>
              <p:spPr>
                <a:xfrm flipH="1">
                  <a:off x="394503" y="436995"/>
                  <a:ext cx="318948" cy="123230"/>
                </a:xfrm>
                <a:prstGeom prst="rect">
                  <a:avLst/>
                </a:prstGeom>
                <a:noFill/>
                <a:ln w="9525">
                  <a:noFill/>
                </a:ln>
              </p:spPr>
            </p:pic>
          </p:grpSp>
        </p:grpSp>
        <p:pic>
          <p:nvPicPr>
            <p:cNvPr id="35851" name="图片 50"/>
            <p:cNvPicPr>
              <a:picLocks noChangeAspect="1"/>
            </p:cNvPicPr>
            <p:nvPr/>
          </p:nvPicPr>
          <p:blipFill>
            <a:blip r:embed="rId2"/>
            <a:stretch>
              <a:fillRect/>
            </a:stretch>
          </p:blipFill>
          <p:spPr>
            <a:xfrm>
              <a:off x="67703" y="114282"/>
              <a:ext cx="321250" cy="321250"/>
            </a:xfrm>
            <a:prstGeom prst="rect">
              <a:avLst/>
            </a:prstGeom>
            <a:noFill/>
            <a:ln w="9525">
              <a:noFill/>
            </a:ln>
            <a:effectLst>
              <a:outerShdw dist="12700" dir="2699999" algn="ctr" rotWithShape="0">
                <a:srgbClr val="000000">
                  <a:alpha val="39000"/>
                </a:srgbClr>
              </a:outerShdw>
            </a:effectLst>
          </p:spPr>
        </p:pic>
      </p:grpSp>
      <p:sp>
        <p:nvSpPr>
          <p:cNvPr id="31757" name="矩形 15"/>
          <p:cNvSpPr/>
          <p:nvPr/>
        </p:nvSpPr>
        <p:spPr>
          <a:xfrm>
            <a:off x="2555875" y="1681163"/>
            <a:ext cx="4103688" cy="2584450"/>
          </a:xfrm>
          <a:custGeom>
            <a:avLst/>
            <a:gdLst/>
            <a:ahLst/>
            <a:cxnLst>
              <a:cxn ang="0">
                <a:pos x="1858154" y="805284"/>
              </a:cxn>
              <a:cxn ang="0">
                <a:pos x="1483290" y="1220512"/>
              </a:cxn>
              <a:cxn ang="0">
                <a:pos x="1858154" y="1635739"/>
              </a:cxn>
              <a:cxn ang="0">
                <a:pos x="2233018" y="1220512"/>
              </a:cxn>
              <a:cxn ang="0">
                <a:pos x="1858154" y="805284"/>
              </a:cxn>
              <a:cxn ang="0">
                <a:pos x="1813565" y="0"/>
              </a:cxn>
              <a:cxn ang="0">
                <a:pos x="1858154" y="0"/>
              </a:cxn>
              <a:cxn ang="0">
                <a:pos x="3682746" y="0"/>
              </a:cxn>
              <a:cxn ang="0">
                <a:pos x="3682746" y="385425"/>
              </a:cxn>
              <a:cxn ang="0">
                <a:pos x="2660221" y="385425"/>
              </a:cxn>
              <a:cxn ang="0">
                <a:pos x="2960020" y="1220512"/>
              </a:cxn>
              <a:cxn ang="0">
                <a:pos x="1869181" y="2440407"/>
              </a:cxn>
              <a:cxn ang="0">
                <a:pos x="1869181" y="2441023"/>
              </a:cxn>
              <a:cxn ang="0">
                <a:pos x="1858154" y="2441023"/>
              </a:cxn>
              <a:cxn ang="0">
                <a:pos x="0" y="2441023"/>
              </a:cxn>
              <a:cxn ang="0">
                <a:pos x="0" y="2055599"/>
              </a:cxn>
              <a:cxn ang="0">
                <a:pos x="1056087" y="2055599"/>
              </a:cxn>
              <a:cxn ang="0">
                <a:pos x="756287" y="1220512"/>
              </a:cxn>
              <a:cxn ang="0">
                <a:pos x="1813565" y="2493"/>
              </a:cxn>
              <a:cxn ang="0">
                <a:pos x="1813565" y="0"/>
              </a:cxn>
            </a:cxnLst>
            <a:pathLst>
              <a:path w="4572744" h="2736304">
                <a:moveTo>
                  <a:pt x="2307208" y="902696"/>
                </a:moveTo>
                <a:cubicBezTo>
                  <a:pt x="2050144" y="902696"/>
                  <a:pt x="1841752" y="1111088"/>
                  <a:pt x="1841752" y="1368152"/>
                </a:cubicBezTo>
                <a:cubicBezTo>
                  <a:pt x="1841752" y="1625216"/>
                  <a:pt x="2050144" y="1833608"/>
                  <a:pt x="2307208" y="1833608"/>
                </a:cubicBezTo>
                <a:cubicBezTo>
                  <a:pt x="2564272" y="1833608"/>
                  <a:pt x="2772664" y="1625216"/>
                  <a:pt x="2772664" y="1368152"/>
                </a:cubicBezTo>
                <a:cubicBezTo>
                  <a:pt x="2772664" y="1111088"/>
                  <a:pt x="2564272" y="902696"/>
                  <a:pt x="2307208" y="902696"/>
                </a:cubicBezTo>
                <a:close/>
                <a:moveTo>
                  <a:pt x="2251844" y="0"/>
                </a:moveTo>
                <a:lnTo>
                  <a:pt x="2307208" y="0"/>
                </a:lnTo>
                <a:lnTo>
                  <a:pt x="4572744" y="0"/>
                </a:lnTo>
                <a:lnTo>
                  <a:pt x="4572744" y="432048"/>
                </a:lnTo>
                <a:lnTo>
                  <a:pt x="3303108" y="432048"/>
                </a:lnTo>
                <a:cubicBezTo>
                  <a:pt x="3534318" y="675934"/>
                  <a:pt x="3675360" y="1005572"/>
                  <a:pt x="3675360" y="1368152"/>
                </a:cubicBezTo>
                <a:cubicBezTo>
                  <a:pt x="3675360" y="2119190"/>
                  <a:pt x="3070206" y="2728887"/>
                  <a:pt x="2320900" y="2735613"/>
                </a:cubicBezTo>
                <a:lnTo>
                  <a:pt x="2320900" y="2736304"/>
                </a:lnTo>
                <a:lnTo>
                  <a:pt x="2307208" y="2736304"/>
                </a:lnTo>
                <a:lnTo>
                  <a:pt x="0" y="2736304"/>
                </a:lnTo>
                <a:lnTo>
                  <a:pt x="0" y="2304256"/>
                </a:lnTo>
                <a:lnTo>
                  <a:pt x="1311308" y="2304256"/>
                </a:lnTo>
                <a:cubicBezTo>
                  <a:pt x="1080099" y="2060370"/>
                  <a:pt x="939056" y="1730732"/>
                  <a:pt x="939056" y="1368152"/>
                </a:cubicBezTo>
                <a:cubicBezTo>
                  <a:pt x="939056" y="631109"/>
                  <a:pt x="1521868" y="30187"/>
                  <a:pt x="2251844" y="2795"/>
                </a:cubicBezTo>
                <a:lnTo>
                  <a:pt x="2251844" y="0"/>
                </a:lnTo>
                <a:close/>
              </a:path>
            </a:pathLst>
          </a:custGeom>
          <a:solidFill>
            <a:schemeClr val="tx2"/>
          </a:solidFill>
          <a:ln w="9525">
            <a:noFill/>
          </a:ln>
          <a:effectLst>
            <a:outerShdw dist="12700" algn="ctr" rotWithShape="0">
              <a:srgbClr val="000000">
                <a:alpha val="39000"/>
              </a:srgbClr>
            </a:outerShdw>
          </a:effectLst>
        </p:spPr>
        <p:txBody>
          <a:bodyPr/>
          <a:p>
            <a:endParaRPr lang="zh-CN" altLang="en-US"/>
          </a:p>
        </p:txBody>
      </p:sp>
      <p:sp>
        <p:nvSpPr>
          <p:cNvPr id="31758" name="矩形 18"/>
          <p:cNvSpPr/>
          <p:nvPr/>
        </p:nvSpPr>
        <p:spPr>
          <a:xfrm>
            <a:off x="2555875" y="2089150"/>
            <a:ext cx="4103688" cy="1768475"/>
          </a:xfrm>
          <a:custGeom>
            <a:avLst/>
            <a:gdLst/>
            <a:ahLst/>
            <a:cxnLst>
              <a:cxn ang="0">
                <a:pos x="1867706" y="419939"/>
              </a:cxn>
              <a:cxn ang="0">
                <a:pos x="1490914" y="835245"/>
              </a:cxn>
              <a:cxn ang="0">
                <a:pos x="1867706" y="1250551"/>
              </a:cxn>
              <a:cxn ang="0">
                <a:pos x="2244496" y="835245"/>
              </a:cxn>
              <a:cxn ang="0">
                <a:pos x="1867706" y="419939"/>
              </a:cxn>
              <a:cxn ang="0">
                <a:pos x="1858228" y="0"/>
              </a:cxn>
              <a:cxn ang="0">
                <a:pos x="1867706" y="0"/>
              </a:cxn>
              <a:cxn ang="0">
                <a:pos x="3692200" y="0"/>
              </a:cxn>
              <a:cxn ang="0">
                <a:pos x="3692200" y="385498"/>
              </a:cxn>
              <a:cxn ang="0">
                <a:pos x="2505578" y="385498"/>
              </a:cxn>
              <a:cxn ang="0">
                <a:pos x="2625490" y="835245"/>
              </a:cxn>
              <a:cxn ang="0">
                <a:pos x="1867706" y="1670490"/>
              </a:cxn>
              <a:cxn ang="0">
                <a:pos x="1833971" y="1668613"/>
              </a:cxn>
              <a:cxn ang="0">
                <a:pos x="1833971" y="1670490"/>
              </a:cxn>
              <a:cxn ang="0">
                <a:pos x="0" y="1670490"/>
              </a:cxn>
              <a:cxn ang="0">
                <a:pos x="0" y="1284992"/>
              </a:cxn>
              <a:cxn ang="0">
                <a:pos x="1229833" y="1284992"/>
              </a:cxn>
              <a:cxn ang="0">
                <a:pos x="1109921" y="835245"/>
              </a:cxn>
              <a:cxn ang="0">
                <a:pos x="1858228" y="527"/>
              </a:cxn>
              <a:cxn ang="0">
                <a:pos x="1858228" y="0"/>
              </a:cxn>
            </a:cxnLst>
            <a:pathLst>
              <a:path w="4561036" h="1872208">
                <a:moveTo>
                  <a:pt x="2307208" y="470648"/>
                </a:moveTo>
                <a:cubicBezTo>
                  <a:pt x="2050144" y="470648"/>
                  <a:pt x="1841752" y="679040"/>
                  <a:pt x="1841752" y="936104"/>
                </a:cubicBezTo>
                <a:cubicBezTo>
                  <a:pt x="1841752" y="1193168"/>
                  <a:pt x="2050144" y="1401560"/>
                  <a:pt x="2307208" y="1401560"/>
                </a:cubicBezTo>
                <a:cubicBezTo>
                  <a:pt x="2564272" y="1401560"/>
                  <a:pt x="2772664" y="1193168"/>
                  <a:pt x="2772664" y="936104"/>
                </a:cubicBezTo>
                <a:cubicBezTo>
                  <a:pt x="2772664" y="679040"/>
                  <a:pt x="2564272" y="470648"/>
                  <a:pt x="2307208" y="470648"/>
                </a:cubicBezTo>
                <a:close/>
                <a:moveTo>
                  <a:pt x="2295500" y="0"/>
                </a:moveTo>
                <a:lnTo>
                  <a:pt x="2307208" y="0"/>
                </a:lnTo>
                <a:lnTo>
                  <a:pt x="4561036" y="0"/>
                </a:lnTo>
                <a:lnTo>
                  <a:pt x="4561036" y="432048"/>
                </a:lnTo>
                <a:lnTo>
                  <a:pt x="3095183" y="432048"/>
                </a:lnTo>
                <a:cubicBezTo>
                  <a:pt x="3189197" y="577197"/>
                  <a:pt x="3243312" y="750331"/>
                  <a:pt x="3243312" y="936104"/>
                </a:cubicBezTo>
                <a:cubicBezTo>
                  <a:pt x="3243312" y="1453100"/>
                  <a:pt x="2824204" y="1872208"/>
                  <a:pt x="2307208" y="1872208"/>
                </a:cubicBezTo>
                <a:lnTo>
                  <a:pt x="2265536" y="1870104"/>
                </a:lnTo>
                <a:lnTo>
                  <a:pt x="2265536" y="1872208"/>
                </a:lnTo>
                <a:lnTo>
                  <a:pt x="0" y="1872208"/>
                </a:lnTo>
                <a:lnTo>
                  <a:pt x="0" y="1440160"/>
                </a:lnTo>
                <a:lnTo>
                  <a:pt x="1519234" y="1440160"/>
                </a:lnTo>
                <a:cubicBezTo>
                  <a:pt x="1425219" y="1295010"/>
                  <a:pt x="1371104" y="1121877"/>
                  <a:pt x="1371104" y="936104"/>
                </a:cubicBezTo>
                <a:cubicBezTo>
                  <a:pt x="1371104" y="423018"/>
                  <a:pt x="1783896" y="6346"/>
                  <a:pt x="2295500" y="591"/>
                </a:cubicBezTo>
                <a:lnTo>
                  <a:pt x="2295500" y="0"/>
                </a:lnTo>
                <a:close/>
              </a:path>
            </a:pathLst>
          </a:custGeom>
          <a:solidFill>
            <a:schemeClr val="bg2"/>
          </a:solidFill>
          <a:ln w="9525">
            <a:noFill/>
          </a:ln>
          <a:effectLst>
            <a:outerShdw dist="12700" dir="2699999" algn="ctr" rotWithShape="0">
              <a:srgbClr val="000000">
                <a:alpha val="39000"/>
              </a:srgbClr>
            </a:outerShdw>
          </a:effectLst>
        </p:spPr>
        <p:txBody>
          <a:bodyPr/>
          <a:p>
            <a:endParaRPr lang="zh-CN" altLang="en-US"/>
          </a:p>
        </p:txBody>
      </p:sp>
      <p:pic>
        <p:nvPicPr>
          <p:cNvPr id="31759" name="组合 101"/>
          <p:cNvPicPr/>
          <p:nvPr/>
        </p:nvPicPr>
        <p:blipFill>
          <a:blip r:embed="rId3"/>
          <a:stretch>
            <a:fillRect/>
          </a:stretch>
        </p:blipFill>
        <p:spPr>
          <a:xfrm>
            <a:off x="4383088" y="2713038"/>
            <a:ext cx="536575" cy="566737"/>
          </a:xfrm>
          <a:prstGeom prst="rect">
            <a:avLst/>
          </a:prstGeom>
          <a:noFill/>
          <a:ln w="9525">
            <a:noFill/>
          </a:ln>
        </p:spPr>
      </p:pic>
      <p:sp>
        <p:nvSpPr>
          <p:cNvPr id="31760" name="TextBox 104"/>
          <p:cNvSpPr txBox="1"/>
          <p:nvPr/>
        </p:nvSpPr>
        <p:spPr>
          <a:xfrm>
            <a:off x="2633663" y="3498850"/>
            <a:ext cx="912812" cy="307975"/>
          </a:xfrm>
          <a:prstGeom prst="rect">
            <a:avLst/>
          </a:prstGeom>
          <a:noFill/>
          <a:ln w="9525">
            <a:noFill/>
          </a:ln>
        </p:spPr>
        <p:txBody>
          <a:bodyPr wrap="none" anchor="t">
            <a:spAutoFit/>
          </a:bodyPr>
          <a:p>
            <a:r>
              <a:rPr lang="en-US" altLang="zh-CN" sz="1400" dirty="0">
                <a:solidFill>
                  <a:srgbClr val="FFFFFF"/>
                </a:solidFill>
                <a:latin typeface="Impact" panose="020B0806030902050204" pitchFamily="34" charset="0"/>
                <a:ea typeface="宋体" panose="02010600030101010101" pitchFamily="2" charset="-122"/>
              </a:rPr>
              <a:t>KEY WORD</a:t>
            </a:r>
            <a:endParaRPr lang="zh-CN" altLang="en-US" sz="1400" dirty="0">
              <a:solidFill>
                <a:srgbClr val="FFFFFF"/>
              </a:solidFill>
              <a:latin typeface="Impact" panose="020B0806030902050204" pitchFamily="34" charset="0"/>
              <a:ea typeface="宋体" panose="02010600030101010101" pitchFamily="2" charset="-122"/>
            </a:endParaRPr>
          </a:p>
        </p:txBody>
      </p:sp>
      <p:sp>
        <p:nvSpPr>
          <p:cNvPr id="31761" name="TextBox 105"/>
          <p:cNvSpPr txBox="1"/>
          <p:nvPr/>
        </p:nvSpPr>
        <p:spPr>
          <a:xfrm>
            <a:off x="2633663" y="3919538"/>
            <a:ext cx="912812" cy="307975"/>
          </a:xfrm>
          <a:prstGeom prst="rect">
            <a:avLst/>
          </a:prstGeom>
          <a:noFill/>
          <a:ln w="9525">
            <a:noFill/>
          </a:ln>
        </p:spPr>
        <p:txBody>
          <a:bodyPr wrap="none" anchor="t">
            <a:spAutoFit/>
          </a:bodyPr>
          <a:p>
            <a:r>
              <a:rPr lang="en-US" altLang="zh-CN" sz="1400" dirty="0">
                <a:solidFill>
                  <a:srgbClr val="FFFFFF"/>
                </a:solidFill>
                <a:latin typeface="Impact" panose="020B0806030902050204" pitchFamily="34" charset="0"/>
                <a:ea typeface="宋体" panose="02010600030101010101" pitchFamily="2" charset="-122"/>
              </a:rPr>
              <a:t>KEY WORD</a:t>
            </a:r>
            <a:endParaRPr lang="zh-CN" altLang="en-US" sz="1400" dirty="0">
              <a:solidFill>
                <a:srgbClr val="FFFFFF"/>
              </a:solidFill>
              <a:latin typeface="Impact" panose="020B0806030902050204" pitchFamily="34" charset="0"/>
              <a:ea typeface="宋体" panose="02010600030101010101" pitchFamily="2" charset="-122"/>
            </a:endParaRPr>
          </a:p>
        </p:txBody>
      </p:sp>
      <p:grpSp>
        <p:nvGrpSpPr>
          <p:cNvPr id="31762" name="组合 106"/>
          <p:cNvGrpSpPr/>
          <p:nvPr/>
        </p:nvGrpSpPr>
        <p:grpSpPr>
          <a:xfrm>
            <a:off x="2909888" y="2363788"/>
            <a:ext cx="360362" cy="1079500"/>
            <a:chOff x="0" y="0"/>
            <a:chExt cx="239712" cy="717551"/>
          </a:xfrm>
        </p:grpSpPr>
        <p:sp>
          <p:nvSpPr>
            <p:cNvPr id="35858" name="Freeform 364"/>
            <p:cNvSpPr>
              <a:spLocks noEditPoints="1"/>
            </p:cNvSpPr>
            <p:nvPr/>
          </p:nvSpPr>
          <p:spPr>
            <a:xfrm>
              <a:off x="36512" y="104775"/>
              <a:ext cx="173038" cy="131763"/>
            </a:xfrm>
            <a:custGeom>
              <a:avLst/>
              <a:gdLst/>
              <a:ahLst/>
              <a:cxnLst>
                <a:cxn ang="0">
                  <a:pos x="580166320" y="226764123"/>
                </a:cxn>
                <a:cxn ang="0">
                  <a:pos x="608465557" y="226764123"/>
                </a:cxn>
                <a:cxn ang="0">
                  <a:pos x="608465557" y="240934292"/>
                </a:cxn>
                <a:cxn ang="0">
                  <a:pos x="622617056" y="240934292"/>
                </a:cxn>
                <a:cxn ang="0">
                  <a:pos x="566014821" y="269278396"/>
                </a:cxn>
                <a:cxn ang="0">
                  <a:pos x="537711823" y="269278396"/>
                </a:cxn>
                <a:cxn ang="0">
                  <a:pos x="509412587" y="269278396"/>
                </a:cxn>
                <a:cxn ang="0">
                  <a:pos x="495261088" y="269278396"/>
                </a:cxn>
                <a:cxn ang="0">
                  <a:pos x="254708174" y="297626264"/>
                </a:cxn>
                <a:cxn ang="0">
                  <a:pos x="254708174" y="354314472"/>
                </a:cxn>
                <a:cxn ang="0">
                  <a:pos x="636764793" y="212590189"/>
                </a:cxn>
                <a:cxn ang="0">
                  <a:pos x="466961851" y="14173934"/>
                </a:cxn>
                <a:cxn ang="0">
                  <a:pos x="367908882" y="70862141"/>
                </a:cxn>
                <a:cxn ang="0">
                  <a:pos x="311306647" y="85036076"/>
                </a:cxn>
                <a:cxn ang="0">
                  <a:pos x="212253677" y="0"/>
                </a:cxn>
                <a:cxn ang="0">
                  <a:pos x="42450735" y="127554113"/>
                </a:cxn>
                <a:cxn ang="0">
                  <a:pos x="0" y="411006444"/>
                </a:cxn>
                <a:cxn ang="0">
                  <a:pos x="424511116" y="425180378"/>
                </a:cxn>
                <a:cxn ang="0">
                  <a:pos x="183954441" y="340144302"/>
                </a:cxn>
                <a:cxn ang="0">
                  <a:pos x="113204469" y="297626264"/>
                </a:cxn>
                <a:cxn ang="0">
                  <a:pos x="155655204" y="283452330"/>
                </a:cxn>
                <a:cxn ang="0">
                  <a:pos x="551863322" y="99210010"/>
                </a:cxn>
                <a:cxn ang="0">
                  <a:pos x="566014821" y="212590189"/>
                </a:cxn>
                <a:cxn ang="0">
                  <a:pos x="113204469" y="70862141"/>
                </a:cxn>
                <a:cxn ang="0">
                  <a:pos x="28299236" y="411006444"/>
                </a:cxn>
                <a:cxn ang="0">
                  <a:pos x="14151499" y="382662340"/>
                </a:cxn>
                <a:cxn ang="0">
                  <a:pos x="42450735" y="127554113"/>
                </a:cxn>
                <a:cxn ang="0">
                  <a:pos x="212253677" y="14173934"/>
                </a:cxn>
                <a:cxn ang="0">
                  <a:pos x="424511116" y="425180378"/>
                </a:cxn>
                <a:cxn ang="0">
                  <a:pos x="268855912" y="411006444"/>
                </a:cxn>
                <a:cxn ang="0">
                  <a:pos x="113204469" y="311796434"/>
                </a:cxn>
                <a:cxn ang="0">
                  <a:pos x="240556675" y="368488406"/>
                </a:cxn>
                <a:cxn ang="0">
                  <a:pos x="254708174" y="325970368"/>
                </a:cxn>
                <a:cxn ang="0">
                  <a:pos x="566014821" y="283452330"/>
                </a:cxn>
                <a:cxn ang="0">
                  <a:pos x="608465557" y="255108227"/>
                </a:cxn>
                <a:cxn ang="0">
                  <a:pos x="566014821" y="297626264"/>
                </a:cxn>
              </a:cxnLst>
              <a:pathLst>
                <a:path w="46" h="35">
                  <a:moveTo>
                    <a:pt x="40" y="15"/>
                  </a:moveTo>
                  <a:cubicBezTo>
                    <a:pt x="41" y="16"/>
                    <a:pt x="41" y="16"/>
                    <a:pt x="41" y="16"/>
                  </a:cubicBezTo>
                  <a:cubicBezTo>
                    <a:pt x="40" y="17"/>
                    <a:pt x="40" y="17"/>
                    <a:pt x="40" y="17"/>
                  </a:cubicBezTo>
                  <a:cubicBezTo>
                    <a:pt x="43" y="16"/>
                    <a:pt x="43" y="16"/>
                    <a:pt x="43" y="16"/>
                  </a:cubicBezTo>
                  <a:cubicBezTo>
                    <a:pt x="43" y="16"/>
                    <a:pt x="43" y="16"/>
                    <a:pt x="43" y="16"/>
                  </a:cubicBezTo>
                  <a:cubicBezTo>
                    <a:pt x="43" y="17"/>
                    <a:pt x="43" y="17"/>
                    <a:pt x="43" y="17"/>
                  </a:cubicBezTo>
                  <a:cubicBezTo>
                    <a:pt x="43" y="17"/>
                    <a:pt x="43" y="17"/>
                    <a:pt x="43" y="17"/>
                  </a:cubicBezTo>
                  <a:cubicBezTo>
                    <a:pt x="44" y="17"/>
                    <a:pt x="44" y="17"/>
                    <a:pt x="44" y="17"/>
                  </a:cubicBezTo>
                  <a:cubicBezTo>
                    <a:pt x="43" y="18"/>
                    <a:pt x="43" y="18"/>
                    <a:pt x="43" y="18"/>
                  </a:cubicBezTo>
                  <a:cubicBezTo>
                    <a:pt x="40" y="19"/>
                    <a:pt x="40" y="19"/>
                    <a:pt x="40" y="19"/>
                  </a:cubicBezTo>
                  <a:cubicBezTo>
                    <a:pt x="39" y="19"/>
                    <a:pt x="39" y="19"/>
                    <a:pt x="39" y="19"/>
                  </a:cubicBezTo>
                  <a:cubicBezTo>
                    <a:pt x="38" y="19"/>
                    <a:pt x="38" y="19"/>
                    <a:pt x="38" y="19"/>
                  </a:cubicBezTo>
                  <a:cubicBezTo>
                    <a:pt x="37" y="19"/>
                    <a:pt x="37" y="19"/>
                    <a:pt x="37" y="19"/>
                  </a:cubicBezTo>
                  <a:cubicBezTo>
                    <a:pt x="36" y="19"/>
                    <a:pt x="36" y="19"/>
                    <a:pt x="36" y="19"/>
                  </a:cubicBezTo>
                  <a:cubicBezTo>
                    <a:pt x="36" y="19"/>
                    <a:pt x="36" y="19"/>
                    <a:pt x="36" y="19"/>
                  </a:cubicBezTo>
                  <a:cubicBezTo>
                    <a:pt x="35" y="19"/>
                    <a:pt x="35" y="19"/>
                    <a:pt x="35" y="19"/>
                  </a:cubicBezTo>
                  <a:cubicBezTo>
                    <a:pt x="18" y="20"/>
                    <a:pt x="18" y="20"/>
                    <a:pt x="18" y="20"/>
                  </a:cubicBezTo>
                  <a:cubicBezTo>
                    <a:pt x="18" y="21"/>
                    <a:pt x="18" y="21"/>
                    <a:pt x="18" y="21"/>
                  </a:cubicBezTo>
                  <a:cubicBezTo>
                    <a:pt x="18" y="23"/>
                    <a:pt x="18" y="23"/>
                    <a:pt x="18" y="23"/>
                  </a:cubicBezTo>
                  <a:cubicBezTo>
                    <a:pt x="18" y="25"/>
                    <a:pt x="18" y="25"/>
                    <a:pt x="18" y="25"/>
                  </a:cubicBezTo>
                  <a:cubicBezTo>
                    <a:pt x="28" y="27"/>
                    <a:pt x="36" y="27"/>
                    <a:pt x="42" y="25"/>
                  </a:cubicBezTo>
                  <a:cubicBezTo>
                    <a:pt x="45" y="22"/>
                    <a:pt x="46" y="18"/>
                    <a:pt x="45" y="15"/>
                  </a:cubicBezTo>
                  <a:cubicBezTo>
                    <a:pt x="42" y="6"/>
                    <a:pt x="42" y="6"/>
                    <a:pt x="42" y="6"/>
                  </a:cubicBezTo>
                  <a:cubicBezTo>
                    <a:pt x="33" y="1"/>
                    <a:pt x="33" y="1"/>
                    <a:pt x="33" y="1"/>
                  </a:cubicBezTo>
                  <a:cubicBezTo>
                    <a:pt x="32" y="4"/>
                    <a:pt x="30" y="7"/>
                    <a:pt x="27" y="8"/>
                  </a:cubicBezTo>
                  <a:cubicBezTo>
                    <a:pt x="26" y="5"/>
                    <a:pt x="26" y="5"/>
                    <a:pt x="26" y="5"/>
                  </a:cubicBezTo>
                  <a:cubicBezTo>
                    <a:pt x="23" y="9"/>
                    <a:pt x="23" y="9"/>
                    <a:pt x="23" y="9"/>
                  </a:cubicBezTo>
                  <a:cubicBezTo>
                    <a:pt x="22" y="6"/>
                    <a:pt x="22" y="6"/>
                    <a:pt x="22" y="6"/>
                  </a:cubicBezTo>
                  <a:cubicBezTo>
                    <a:pt x="21" y="8"/>
                    <a:pt x="21" y="8"/>
                    <a:pt x="21" y="8"/>
                  </a:cubicBezTo>
                  <a:cubicBezTo>
                    <a:pt x="19" y="7"/>
                    <a:pt x="17" y="4"/>
                    <a:pt x="15" y="0"/>
                  </a:cubicBezTo>
                  <a:cubicBezTo>
                    <a:pt x="6" y="4"/>
                    <a:pt x="6" y="4"/>
                    <a:pt x="6" y="4"/>
                  </a:cubicBezTo>
                  <a:cubicBezTo>
                    <a:pt x="5" y="5"/>
                    <a:pt x="3" y="7"/>
                    <a:pt x="3" y="9"/>
                  </a:cubicBezTo>
                  <a:cubicBezTo>
                    <a:pt x="1" y="15"/>
                    <a:pt x="0" y="21"/>
                    <a:pt x="1" y="27"/>
                  </a:cubicBezTo>
                  <a:cubicBezTo>
                    <a:pt x="0" y="28"/>
                    <a:pt x="0" y="29"/>
                    <a:pt x="0" y="29"/>
                  </a:cubicBezTo>
                  <a:cubicBezTo>
                    <a:pt x="10" y="34"/>
                    <a:pt x="20" y="35"/>
                    <a:pt x="31" y="32"/>
                  </a:cubicBezTo>
                  <a:cubicBezTo>
                    <a:pt x="30" y="30"/>
                    <a:pt x="30" y="30"/>
                    <a:pt x="30" y="30"/>
                  </a:cubicBezTo>
                  <a:cubicBezTo>
                    <a:pt x="18" y="26"/>
                    <a:pt x="18" y="26"/>
                    <a:pt x="18" y="26"/>
                  </a:cubicBezTo>
                  <a:cubicBezTo>
                    <a:pt x="13" y="24"/>
                    <a:pt x="13" y="24"/>
                    <a:pt x="13" y="24"/>
                  </a:cubicBezTo>
                  <a:cubicBezTo>
                    <a:pt x="11" y="23"/>
                    <a:pt x="11" y="23"/>
                    <a:pt x="11" y="23"/>
                  </a:cubicBezTo>
                  <a:cubicBezTo>
                    <a:pt x="8" y="21"/>
                    <a:pt x="8" y="21"/>
                    <a:pt x="8" y="21"/>
                  </a:cubicBezTo>
                  <a:cubicBezTo>
                    <a:pt x="9" y="17"/>
                    <a:pt x="10" y="12"/>
                    <a:pt x="9" y="7"/>
                  </a:cubicBezTo>
                  <a:cubicBezTo>
                    <a:pt x="10" y="12"/>
                    <a:pt x="11" y="16"/>
                    <a:pt x="11" y="20"/>
                  </a:cubicBezTo>
                  <a:cubicBezTo>
                    <a:pt x="35" y="17"/>
                    <a:pt x="35" y="17"/>
                    <a:pt x="35" y="17"/>
                  </a:cubicBezTo>
                  <a:cubicBezTo>
                    <a:pt x="39" y="7"/>
                    <a:pt x="39" y="7"/>
                    <a:pt x="39" y="7"/>
                  </a:cubicBezTo>
                  <a:cubicBezTo>
                    <a:pt x="39" y="16"/>
                    <a:pt x="39" y="16"/>
                    <a:pt x="39" y="16"/>
                  </a:cubicBezTo>
                  <a:lnTo>
                    <a:pt x="40" y="15"/>
                  </a:lnTo>
                  <a:close/>
                  <a:moveTo>
                    <a:pt x="15" y="2"/>
                  </a:moveTo>
                  <a:cubicBezTo>
                    <a:pt x="8" y="5"/>
                    <a:pt x="8" y="5"/>
                    <a:pt x="8" y="5"/>
                  </a:cubicBezTo>
                  <a:cubicBezTo>
                    <a:pt x="6" y="7"/>
                    <a:pt x="4" y="9"/>
                    <a:pt x="3" y="13"/>
                  </a:cubicBezTo>
                  <a:cubicBezTo>
                    <a:pt x="2" y="18"/>
                    <a:pt x="2" y="24"/>
                    <a:pt x="2" y="29"/>
                  </a:cubicBezTo>
                  <a:cubicBezTo>
                    <a:pt x="1" y="29"/>
                    <a:pt x="1" y="29"/>
                    <a:pt x="1" y="29"/>
                  </a:cubicBezTo>
                  <a:cubicBezTo>
                    <a:pt x="1" y="28"/>
                    <a:pt x="1" y="28"/>
                    <a:pt x="1" y="27"/>
                  </a:cubicBezTo>
                  <a:cubicBezTo>
                    <a:pt x="1" y="27"/>
                    <a:pt x="1" y="27"/>
                    <a:pt x="1" y="27"/>
                  </a:cubicBezTo>
                  <a:cubicBezTo>
                    <a:pt x="1" y="21"/>
                    <a:pt x="2" y="15"/>
                    <a:pt x="3" y="9"/>
                  </a:cubicBezTo>
                  <a:cubicBezTo>
                    <a:pt x="4" y="7"/>
                    <a:pt x="5" y="5"/>
                    <a:pt x="7" y="4"/>
                  </a:cubicBezTo>
                  <a:cubicBezTo>
                    <a:pt x="15" y="1"/>
                    <a:pt x="15" y="1"/>
                    <a:pt x="15" y="1"/>
                  </a:cubicBezTo>
                  <a:lnTo>
                    <a:pt x="15" y="2"/>
                  </a:lnTo>
                  <a:close/>
                  <a:moveTo>
                    <a:pt x="30" y="30"/>
                  </a:moveTo>
                  <a:cubicBezTo>
                    <a:pt x="30" y="31"/>
                    <a:pt x="30" y="31"/>
                    <a:pt x="30" y="31"/>
                  </a:cubicBezTo>
                  <a:cubicBezTo>
                    <a:pt x="19" y="29"/>
                    <a:pt x="19" y="29"/>
                    <a:pt x="19" y="29"/>
                  </a:cubicBezTo>
                  <a:cubicBezTo>
                    <a:pt x="8" y="23"/>
                    <a:pt x="8" y="23"/>
                    <a:pt x="8" y="23"/>
                  </a:cubicBezTo>
                  <a:cubicBezTo>
                    <a:pt x="8" y="22"/>
                    <a:pt x="8" y="22"/>
                    <a:pt x="8" y="22"/>
                  </a:cubicBezTo>
                  <a:cubicBezTo>
                    <a:pt x="17" y="26"/>
                    <a:pt x="17" y="26"/>
                    <a:pt x="17" y="26"/>
                  </a:cubicBezTo>
                  <a:cubicBezTo>
                    <a:pt x="17" y="26"/>
                    <a:pt x="17" y="26"/>
                    <a:pt x="17" y="26"/>
                  </a:cubicBezTo>
                  <a:lnTo>
                    <a:pt x="30" y="30"/>
                  </a:lnTo>
                  <a:close/>
                  <a:moveTo>
                    <a:pt x="18" y="23"/>
                  </a:moveTo>
                  <a:cubicBezTo>
                    <a:pt x="18" y="21"/>
                    <a:pt x="18" y="21"/>
                    <a:pt x="18" y="21"/>
                  </a:cubicBezTo>
                  <a:cubicBezTo>
                    <a:pt x="40" y="20"/>
                    <a:pt x="40" y="20"/>
                    <a:pt x="40" y="20"/>
                  </a:cubicBezTo>
                  <a:cubicBezTo>
                    <a:pt x="40" y="20"/>
                    <a:pt x="40" y="20"/>
                    <a:pt x="40" y="20"/>
                  </a:cubicBezTo>
                  <a:cubicBezTo>
                    <a:pt x="43" y="18"/>
                    <a:pt x="43" y="18"/>
                    <a:pt x="43" y="18"/>
                  </a:cubicBezTo>
                  <a:cubicBezTo>
                    <a:pt x="43" y="20"/>
                    <a:pt x="43" y="20"/>
                    <a:pt x="43" y="20"/>
                  </a:cubicBezTo>
                  <a:cubicBezTo>
                    <a:pt x="40" y="21"/>
                    <a:pt x="40" y="21"/>
                    <a:pt x="40" y="21"/>
                  </a:cubicBezTo>
                  <a:lnTo>
                    <a:pt x="18" y="23"/>
                  </a:lnTo>
                  <a:close/>
                </a:path>
              </a:pathLst>
            </a:custGeom>
            <a:solidFill>
              <a:srgbClr val="6CB173"/>
            </a:solidFill>
            <a:ln w="9525">
              <a:noFill/>
            </a:ln>
          </p:spPr>
          <p:txBody>
            <a:bodyPr/>
            <a:p>
              <a:endParaRPr lang="zh-CN" altLang="en-US"/>
            </a:p>
          </p:txBody>
        </p:sp>
        <p:sp>
          <p:nvSpPr>
            <p:cNvPr id="35859" name="Freeform 365"/>
            <p:cNvSpPr/>
            <p:nvPr/>
          </p:nvSpPr>
          <p:spPr>
            <a:xfrm>
              <a:off x="41275" y="109538"/>
              <a:ext cx="52388" cy="104775"/>
            </a:xfrm>
            <a:custGeom>
              <a:avLst/>
              <a:gdLst/>
              <a:ahLst/>
              <a:cxnLst>
                <a:cxn ang="0">
                  <a:pos x="98017948" y="56009721"/>
                </a:cxn>
                <a:cxn ang="0">
                  <a:pos x="196035896" y="14002430"/>
                </a:cxn>
                <a:cxn ang="0">
                  <a:pos x="196035896" y="0"/>
                </a:cxn>
                <a:cxn ang="0">
                  <a:pos x="84015384" y="42007291"/>
                </a:cxn>
                <a:cxn ang="0">
                  <a:pos x="28005128" y="112019443"/>
                </a:cxn>
                <a:cxn ang="0">
                  <a:pos x="0" y="364059447"/>
                </a:cxn>
                <a:cxn ang="0">
                  <a:pos x="0" y="364059447"/>
                </a:cxn>
                <a:cxn ang="0">
                  <a:pos x="0" y="392064308"/>
                </a:cxn>
                <a:cxn ang="0">
                  <a:pos x="14002564" y="392064308"/>
                </a:cxn>
                <a:cxn ang="0">
                  <a:pos x="28005128" y="168029164"/>
                </a:cxn>
                <a:cxn ang="0">
                  <a:pos x="98017948" y="56009721"/>
                </a:cxn>
              </a:cxnLst>
              <a:pathLst>
                <a:path w="14" h="28">
                  <a:moveTo>
                    <a:pt x="7" y="4"/>
                  </a:moveTo>
                  <a:cubicBezTo>
                    <a:pt x="14" y="1"/>
                    <a:pt x="14" y="1"/>
                    <a:pt x="14" y="1"/>
                  </a:cubicBezTo>
                  <a:cubicBezTo>
                    <a:pt x="14" y="0"/>
                    <a:pt x="14" y="0"/>
                    <a:pt x="14" y="0"/>
                  </a:cubicBezTo>
                  <a:cubicBezTo>
                    <a:pt x="6" y="3"/>
                    <a:pt x="6" y="3"/>
                    <a:pt x="6" y="3"/>
                  </a:cubicBezTo>
                  <a:cubicBezTo>
                    <a:pt x="4" y="4"/>
                    <a:pt x="3" y="6"/>
                    <a:pt x="2" y="8"/>
                  </a:cubicBezTo>
                  <a:cubicBezTo>
                    <a:pt x="1" y="14"/>
                    <a:pt x="0" y="20"/>
                    <a:pt x="0" y="26"/>
                  </a:cubicBezTo>
                  <a:cubicBezTo>
                    <a:pt x="0" y="26"/>
                    <a:pt x="0" y="26"/>
                    <a:pt x="0" y="26"/>
                  </a:cubicBezTo>
                  <a:cubicBezTo>
                    <a:pt x="0" y="27"/>
                    <a:pt x="0" y="27"/>
                    <a:pt x="0" y="28"/>
                  </a:cubicBezTo>
                  <a:cubicBezTo>
                    <a:pt x="1" y="28"/>
                    <a:pt x="1" y="28"/>
                    <a:pt x="1" y="28"/>
                  </a:cubicBezTo>
                  <a:cubicBezTo>
                    <a:pt x="1" y="23"/>
                    <a:pt x="1" y="17"/>
                    <a:pt x="2" y="12"/>
                  </a:cubicBezTo>
                  <a:cubicBezTo>
                    <a:pt x="3" y="8"/>
                    <a:pt x="5" y="6"/>
                    <a:pt x="7" y="4"/>
                  </a:cubicBezTo>
                  <a:close/>
                </a:path>
              </a:pathLst>
            </a:custGeom>
            <a:solidFill>
              <a:srgbClr val="A8CAAB"/>
            </a:solidFill>
            <a:ln w="9525">
              <a:noFill/>
            </a:ln>
          </p:spPr>
          <p:txBody>
            <a:bodyPr/>
            <a:p>
              <a:endParaRPr lang="zh-CN" altLang="en-US"/>
            </a:p>
          </p:txBody>
        </p:sp>
        <p:sp>
          <p:nvSpPr>
            <p:cNvPr id="35860" name="Freeform 366"/>
            <p:cNvSpPr/>
            <p:nvPr/>
          </p:nvSpPr>
          <p:spPr>
            <a:xfrm>
              <a:off x="66675" y="187325"/>
              <a:ext cx="82550" cy="34925"/>
            </a:xfrm>
            <a:custGeom>
              <a:avLst/>
              <a:gdLst/>
              <a:ahLst/>
              <a:cxnLst>
                <a:cxn ang="0">
                  <a:pos x="131048125" y="55443438"/>
                </a:cxn>
                <a:cxn ang="0">
                  <a:pos x="131048125" y="47883763"/>
                </a:cxn>
                <a:cxn ang="0">
                  <a:pos x="55443438" y="25201563"/>
                </a:cxn>
                <a:cxn ang="0">
                  <a:pos x="55443438" y="25201563"/>
                </a:cxn>
                <a:cxn ang="0">
                  <a:pos x="0" y="0"/>
                </a:cxn>
                <a:cxn ang="0">
                  <a:pos x="0" y="7561263"/>
                </a:cxn>
                <a:cxn ang="0">
                  <a:pos x="65524063" y="42843450"/>
                </a:cxn>
                <a:cxn ang="0">
                  <a:pos x="131048125" y="55443438"/>
                </a:cxn>
              </a:cxnLst>
              <a:pathLst>
                <a:path w="52" h="22">
                  <a:moveTo>
                    <a:pt x="52" y="22"/>
                  </a:moveTo>
                  <a:lnTo>
                    <a:pt x="52" y="19"/>
                  </a:lnTo>
                  <a:lnTo>
                    <a:pt x="22" y="10"/>
                  </a:lnTo>
                  <a:lnTo>
                    <a:pt x="0" y="0"/>
                  </a:lnTo>
                  <a:lnTo>
                    <a:pt x="0" y="3"/>
                  </a:lnTo>
                  <a:lnTo>
                    <a:pt x="26" y="17"/>
                  </a:lnTo>
                  <a:lnTo>
                    <a:pt x="52" y="22"/>
                  </a:lnTo>
                  <a:close/>
                </a:path>
              </a:pathLst>
            </a:custGeom>
            <a:solidFill>
              <a:srgbClr val="A8CAAB"/>
            </a:solidFill>
            <a:ln w="9525">
              <a:noFill/>
            </a:ln>
          </p:spPr>
          <p:txBody>
            <a:bodyPr/>
            <a:p>
              <a:endParaRPr lang="zh-CN" altLang="en-US"/>
            </a:p>
          </p:txBody>
        </p:sp>
        <p:sp>
          <p:nvSpPr>
            <p:cNvPr id="35861" name="Freeform 367"/>
            <p:cNvSpPr/>
            <p:nvPr/>
          </p:nvSpPr>
          <p:spPr>
            <a:xfrm>
              <a:off x="104775" y="173038"/>
              <a:ext cx="93663" cy="19050"/>
            </a:xfrm>
            <a:custGeom>
              <a:avLst/>
              <a:gdLst/>
              <a:ahLst/>
              <a:cxnLst>
                <a:cxn ang="0">
                  <a:pos x="0" y="17641888"/>
                </a:cxn>
                <a:cxn ang="0">
                  <a:pos x="0" y="30241875"/>
                </a:cxn>
                <a:cxn ang="0">
                  <a:pos x="131048825" y="17641888"/>
                </a:cxn>
                <a:cxn ang="0">
                  <a:pos x="148690806" y="12601575"/>
                </a:cxn>
                <a:cxn ang="0">
                  <a:pos x="148690806" y="0"/>
                </a:cxn>
                <a:cxn ang="0">
                  <a:pos x="131048825" y="12601575"/>
                </a:cxn>
                <a:cxn ang="0">
                  <a:pos x="131048825" y="12601575"/>
                </a:cxn>
                <a:cxn ang="0">
                  <a:pos x="0" y="17641888"/>
                </a:cxn>
              </a:cxnLst>
              <a:pathLst>
                <a:path w="59" h="12">
                  <a:moveTo>
                    <a:pt x="0" y="7"/>
                  </a:moveTo>
                  <a:lnTo>
                    <a:pt x="0" y="12"/>
                  </a:lnTo>
                  <a:lnTo>
                    <a:pt x="52" y="7"/>
                  </a:lnTo>
                  <a:lnTo>
                    <a:pt x="59" y="5"/>
                  </a:lnTo>
                  <a:lnTo>
                    <a:pt x="59" y="0"/>
                  </a:lnTo>
                  <a:lnTo>
                    <a:pt x="52" y="5"/>
                  </a:lnTo>
                  <a:lnTo>
                    <a:pt x="0" y="7"/>
                  </a:lnTo>
                  <a:close/>
                </a:path>
              </a:pathLst>
            </a:custGeom>
            <a:solidFill>
              <a:srgbClr val="A8CAAB"/>
            </a:solidFill>
            <a:ln w="9525">
              <a:noFill/>
            </a:ln>
          </p:spPr>
          <p:txBody>
            <a:bodyPr/>
            <a:p>
              <a:endParaRPr lang="zh-CN" altLang="en-US"/>
            </a:p>
          </p:txBody>
        </p:sp>
        <p:sp>
          <p:nvSpPr>
            <p:cNvPr id="35862" name="Freeform 368"/>
            <p:cNvSpPr/>
            <p:nvPr/>
          </p:nvSpPr>
          <p:spPr>
            <a:xfrm>
              <a:off x="168275" y="161925"/>
              <a:ext cx="22225" cy="14288"/>
            </a:xfrm>
            <a:custGeom>
              <a:avLst/>
              <a:gdLst/>
              <a:ahLst/>
              <a:cxnLst>
                <a:cxn ang="0">
                  <a:pos x="35282188" y="5040489"/>
                </a:cxn>
                <a:cxn ang="0">
                  <a:pos x="30241875" y="0"/>
                </a:cxn>
                <a:cxn ang="0">
                  <a:pos x="22682200" y="5040489"/>
                </a:cxn>
                <a:cxn ang="0">
                  <a:pos x="12601575" y="10080978"/>
                </a:cxn>
                <a:cxn ang="0">
                  <a:pos x="0" y="22682994"/>
                </a:cxn>
                <a:cxn ang="0">
                  <a:pos x="5040313" y="22682994"/>
                </a:cxn>
                <a:cxn ang="0">
                  <a:pos x="17641888" y="10080978"/>
                </a:cxn>
                <a:cxn ang="0">
                  <a:pos x="35282188" y="5040489"/>
                </a:cxn>
              </a:cxnLst>
              <a:pathLst>
                <a:path w="14" h="9">
                  <a:moveTo>
                    <a:pt x="14" y="2"/>
                  </a:moveTo>
                  <a:lnTo>
                    <a:pt x="12" y="0"/>
                  </a:lnTo>
                  <a:lnTo>
                    <a:pt x="9" y="2"/>
                  </a:lnTo>
                  <a:lnTo>
                    <a:pt x="5" y="4"/>
                  </a:lnTo>
                  <a:lnTo>
                    <a:pt x="0" y="9"/>
                  </a:lnTo>
                  <a:lnTo>
                    <a:pt x="2" y="9"/>
                  </a:lnTo>
                  <a:lnTo>
                    <a:pt x="7" y="4"/>
                  </a:lnTo>
                  <a:lnTo>
                    <a:pt x="14" y="2"/>
                  </a:lnTo>
                  <a:close/>
                </a:path>
              </a:pathLst>
            </a:custGeom>
            <a:solidFill>
              <a:srgbClr val="E2B987"/>
            </a:solidFill>
            <a:ln w="9525">
              <a:noFill/>
            </a:ln>
          </p:spPr>
          <p:txBody>
            <a:bodyPr/>
            <a:p>
              <a:endParaRPr lang="zh-CN" altLang="en-US"/>
            </a:p>
          </p:txBody>
        </p:sp>
        <p:sp>
          <p:nvSpPr>
            <p:cNvPr id="35863" name="Freeform 369"/>
            <p:cNvSpPr/>
            <p:nvPr/>
          </p:nvSpPr>
          <p:spPr>
            <a:xfrm>
              <a:off x="66675" y="104775"/>
              <a:ext cx="146050" cy="195263"/>
            </a:xfrm>
            <a:custGeom>
              <a:avLst/>
              <a:gdLst/>
              <a:ahLst/>
              <a:cxnLst>
                <a:cxn ang="0">
                  <a:pos x="476819546" y="84601450"/>
                </a:cxn>
                <a:cxn ang="0">
                  <a:pos x="518889436" y="211507380"/>
                </a:cxn>
                <a:cxn ang="0">
                  <a:pos x="476819546" y="352509796"/>
                </a:cxn>
                <a:cxn ang="0">
                  <a:pos x="140241704" y="352509796"/>
                </a:cxn>
                <a:cxn ang="0">
                  <a:pos x="140241704" y="366613793"/>
                </a:cxn>
                <a:cxn ang="0">
                  <a:pos x="308528753" y="423014759"/>
                </a:cxn>
                <a:cxn ang="0">
                  <a:pos x="378651477" y="451215242"/>
                </a:cxn>
                <a:cxn ang="0">
                  <a:pos x="322553297" y="465315484"/>
                </a:cxn>
                <a:cxn ang="0">
                  <a:pos x="378651477" y="592217659"/>
                </a:cxn>
                <a:cxn ang="0">
                  <a:pos x="0" y="690923105"/>
                </a:cxn>
                <a:cxn ang="0">
                  <a:pos x="434745912" y="676822864"/>
                </a:cxn>
                <a:cxn ang="0">
                  <a:pos x="448770456" y="648622380"/>
                </a:cxn>
                <a:cxn ang="0">
                  <a:pos x="476819546" y="465315484"/>
                </a:cxn>
                <a:cxn ang="0">
                  <a:pos x="532913981" y="408914518"/>
                </a:cxn>
                <a:cxn ang="0">
                  <a:pos x="546938526" y="239707863"/>
                </a:cxn>
                <a:cxn ang="0">
                  <a:pos x="490844091" y="56400967"/>
                </a:cxn>
                <a:cxn ang="0">
                  <a:pos x="322553297" y="0"/>
                </a:cxn>
                <a:cxn ang="0">
                  <a:pos x="280479663" y="84601450"/>
                </a:cxn>
                <a:cxn ang="0">
                  <a:pos x="280479663" y="56400967"/>
                </a:cxn>
                <a:cxn ang="0">
                  <a:pos x="252434318" y="14100242"/>
                </a:cxn>
                <a:cxn ang="0">
                  <a:pos x="224385228" y="98701691"/>
                </a:cxn>
                <a:cxn ang="0">
                  <a:pos x="210360683" y="14100242"/>
                </a:cxn>
                <a:cxn ang="0">
                  <a:pos x="182311594" y="98701691"/>
                </a:cxn>
                <a:cxn ang="0">
                  <a:pos x="126217159" y="0"/>
                </a:cxn>
                <a:cxn ang="0">
                  <a:pos x="98168069" y="0"/>
                </a:cxn>
                <a:cxn ang="0">
                  <a:pos x="182311594" y="112801933"/>
                </a:cxn>
                <a:cxn ang="0">
                  <a:pos x="196336138" y="84601450"/>
                </a:cxn>
                <a:cxn ang="0">
                  <a:pos x="210360683" y="126905930"/>
                </a:cxn>
                <a:cxn ang="0">
                  <a:pos x="252434318" y="70501208"/>
                </a:cxn>
                <a:cxn ang="0">
                  <a:pos x="266458863" y="112801933"/>
                </a:cxn>
                <a:cxn ang="0">
                  <a:pos x="350602387" y="14100242"/>
                </a:cxn>
                <a:cxn ang="0">
                  <a:pos x="476819546" y="84601450"/>
                </a:cxn>
              </a:cxnLst>
              <a:pathLst>
                <a:path w="39" h="52">
                  <a:moveTo>
                    <a:pt x="34" y="6"/>
                  </a:moveTo>
                  <a:cubicBezTo>
                    <a:pt x="37" y="15"/>
                    <a:pt x="37" y="15"/>
                    <a:pt x="37" y="15"/>
                  </a:cubicBezTo>
                  <a:cubicBezTo>
                    <a:pt x="38" y="18"/>
                    <a:pt x="37" y="22"/>
                    <a:pt x="34" y="25"/>
                  </a:cubicBezTo>
                  <a:cubicBezTo>
                    <a:pt x="28" y="27"/>
                    <a:pt x="20" y="27"/>
                    <a:pt x="10" y="25"/>
                  </a:cubicBezTo>
                  <a:cubicBezTo>
                    <a:pt x="10" y="26"/>
                    <a:pt x="10" y="26"/>
                    <a:pt x="10" y="26"/>
                  </a:cubicBezTo>
                  <a:cubicBezTo>
                    <a:pt x="22" y="30"/>
                    <a:pt x="22" y="30"/>
                    <a:pt x="22" y="30"/>
                  </a:cubicBezTo>
                  <a:cubicBezTo>
                    <a:pt x="27" y="32"/>
                    <a:pt x="27" y="32"/>
                    <a:pt x="27" y="32"/>
                  </a:cubicBezTo>
                  <a:cubicBezTo>
                    <a:pt x="23" y="33"/>
                    <a:pt x="23" y="33"/>
                    <a:pt x="23" y="33"/>
                  </a:cubicBezTo>
                  <a:cubicBezTo>
                    <a:pt x="26" y="35"/>
                    <a:pt x="27" y="38"/>
                    <a:pt x="27" y="42"/>
                  </a:cubicBezTo>
                  <a:cubicBezTo>
                    <a:pt x="19" y="47"/>
                    <a:pt x="10" y="49"/>
                    <a:pt x="0" y="49"/>
                  </a:cubicBezTo>
                  <a:cubicBezTo>
                    <a:pt x="10" y="52"/>
                    <a:pt x="21" y="52"/>
                    <a:pt x="31" y="48"/>
                  </a:cubicBezTo>
                  <a:cubicBezTo>
                    <a:pt x="32" y="48"/>
                    <a:pt x="32" y="47"/>
                    <a:pt x="32" y="46"/>
                  </a:cubicBezTo>
                  <a:cubicBezTo>
                    <a:pt x="34" y="33"/>
                    <a:pt x="34" y="33"/>
                    <a:pt x="34" y="33"/>
                  </a:cubicBezTo>
                  <a:cubicBezTo>
                    <a:pt x="35" y="33"/>
                    <a:pt x="37" y="31"/>
                    <a:pt x="38" y="29"/>
                  </a:cubicBezTo>
                  <a:cubicBezTo>
                    <a:pt x="38" y="25"/>
                    <a:pt x="39" y="21"/>
                    <a:pt x="39" y="17"/>
                  </a:cubicBezTo>
                  <a:cubicBezTo>
                    <a:pt x="38" y="12"/>
                    <a:pt x="37" y="7"/>
                    <a:pt x="35" y="4"/>
                  </a:cubicBezTo>
                  <a:cubicBezTo>
                    <a:pt x="23" y="0"/>
                    <a:pt x="23" y="0"/>
                    <a:pt x="23" y="0"/>
                  </a:cubicBezTo>
                  <a:cubicBezTo>
                    <a:pt x="23" y="2"/>
                    <a:pt x="22" y="4"/>
                    <a:pt x="20" y="6"/>
                  </a:cubicBezTo>
                  <a:cubicBezTo>
                    <a:pt x="20" y="6"/>
                    <a:pt x="20" y="5"/>
                    <a:pt x="20" y="4"/>
                  </a:cubicBezTo>
                  <a:cubicBezTo>
                    <a:pt x="19" y="3"/>
                    <a:pt x="18" y="2"/>
                    <a:pt x="18" y="1"/>
                  </a:cubicBezTo>
                  <a:cubicBezTo>
                    <a:pt x="18" y="4"/>
                    <a:pt x="17" y="6"/>
                    <a:pt x="16" y="7"/>
                  </a:cubicBezTo>
                  <a:cubicBezTo>
                    <a:pt x="15" y="5"/>
                    <a:pt x="15" y="3"/>
                    <a:pt x="15" y="1"/>
                  </a:cubicBezTo>
                  <a:cubicBezTo>
                    <a:pt x="14" y="3"/>
                    <a:pt x="13" y="5"/>
                    <a:pt x="13" y="7"/>
                  </a:cubicBezTo>
                  <a:cubicBezTo>
                    <a:pt x="11" y="5"/>
                    <a:pt x="10" y="3"/>
                    <a:pt x="9" y="0"/>
                  </a:cubicBezTo>
                  <a:cubicBezTo>
                    <a:pt x="7" y="0"/>
                    <a:pt x="7" y="0"/>
                    <a:pt x="7" y="0"/>
                  </a:cubicBezTo>
                  <a:cubicBezTo>
                    <a:pt x="9" y="4"/>
                    <a:pt x="11" y="7"/>
                    <a:pt x="13" y="8"/>
                  </a:cubicBezTo>
                  <a:cubicBezTo>
                    <a:pt x="14" y="6"/>
                    <a:pt x="14" y="6"/>
                    <a:pt x="14" y="6"/>
                  </a:cubicBezTo>
                  <a:cubicBezTo>
                    <a:pt x="15" y="9"/>
                    <a:pt x="15" y="9"/>
                    <a:pt x="15" y="9"/>
                  </a:cubicBezTo>
                  <a:cubicBezTo>
                    <a:pt x="18" y="5"/>
                    <a:pt x="18" y="5"/>
                    <a:pt x="18" y="5"/>
                  </a:cubicBezTo>
                  <a:cubicBezTo>
                    <a:pt x="19" y="8"/>
                    <a:pt x="19" y="8"/>
                    <a:pt x="19" y="8"/>
                  </a:cubicBezTo>
                  <a:cubicBezTo>
                    <a:pt x="22" y="7"/>
                    <a:pt x="24" y="4"/>
                    <a:pt x="25" y="1"/>
                  </a:cubicBezTo>
                  <a:lnTo>
                    <a:pt x="34" y="6"/>
                  </a:lnTo>
                  <a:close/>
                </a:path>
              </a:pathLst>
            </a:custGeom>
            <a:solidFill>
              <a:srgbClr val="4F8352"/>
            </a:solidFill>
            <a:ln w="9525">
              <a:noFill/>
            </a:ln>
          </p:spPr>
          <p:txBody>
            <a:bodyPr/>
            <a:p>
              <a:endParaRPr lang="zh-CN" altLang="en-US"/>
            </a:p>
          </p:txBody>
        </p:sp>
        <p:sp>
          <p:nvSpPr>
            <p:cNvPr id="35864" name="Freeform 370"/>
            <p:cNvSpPr>
              <a:spLocks noEditPoints="1"/>
            </p:cNvSpPr>
            <p:nvPr/>
          </p:nvSpPr>
          <p:spPr>
            <a:xfrm>
              <a:off x="93662" y="0"/>
              <a:ext cx="52388" cy="60325"/>
            </a:xfrm>
            <a:custGeom>
              <a:avLst/>
              <a:gdLst/>
              <a:ahLst/>
              <a:cxnLst>
                <a:cxn ang="0">
                  <a:pos x="154028204" y="56860083"/>
                </a:cxn>
                <a:cxn ang="0">
                  <a:pos x="154028204" y="56860083"/>
                </a:cxn>
                <a:cxn ang="0">
                  <a:pos x="196035896" y="56860083"/>
                </a:cxn>
                <a:cxn ang="0">
                  <a:pos x="182033332" y="14214078"/>
                </a:cxn>
                <a:cxn ang="0">
                  <a:pos x="112020512" y="14214078"/>
                </a:cxn>
                <a:cxn ang="0">
                  <a:pos x="42007692" y="42646005"/>
                </a:cxn>
                <a:cxn ang="0">
                  <a:pos x="14002564" y="184798097"/>
                </a:cxn>
                <a:cxn ang="0">
                  <a:pos x="28005128" y="227444102"/>
                </a:cxn>
                <a:cxn ang="0">
                  <a:pos x="28005128" y="142152092"/>
                </a:cxn>
                <a:cxn ang="0">
                  <a:pos x="126023076" y="56860083"/>
                </a:cxn>
                <a:cxn ang="0">
                  <a:pos x="154028204" y="56860083"/>
                </a:cxn>
                <a:cxn ang="0">
                  <a:pos x="112020512" y="28431927"/>
                </a:cxn>
                <a:cxn ang="0">
                  <a:pos x="126023076" y="28431927"/>
                </a:cxn>
                <a:cxn ang="0">
                  <a:pos x="42007692" y="71077931"/>
                </a:cxn>
                <a:cxn ang="0">
                  <a:pos x="14002564" y="156366170"/>
                </a:cxn>
                <a:cxn ang="0">
                  <a:pos x="28005128" y="56860083"/>
                </a:cxn>
                <a:cxn ang="0">
                  <a:pos x="112020512" y="28431927"/>
                </a:cxn>
              </a:cxnLst>
              <a:pathLst>
                <a:path w="14" h="16">
                  <a:moveTo>
                    <a:pt x="11" y="4"/>
                  </a:moveTo>
                  <a:cubicBezTo>
                    <a:pt x="11" y="4"/>
                    <a:pt x="11" y="4"/>
                    <a:pt x="11" y="4"/>
                  </a:cubicBezTo>
                  <a:cubicBezTo>
                    <a:pt x="12" y="5"/>
                    <a:pt x="13" y="5"/>
                    <a:pt x="14" y="4"/>
                  </a:cubicBezTo>
                  <a:cubicBezTo>
                    <a:pt x="14" y="4"/>
                    <a:pt x="14" y="3"/>
                    <a:pt x="13" y="1"/>
                  </a:cubicBezTo>
                  <a:cubicBezTo>
                    <a:pt x="11" y="1"/>
                    <a:pt x="10" y="1"/>
                    <a:pt x="8" y="1"/>
                  </a:cubicBezTo>
                  <a:cubicBezTo>
                    <a:pt x="6" y="0"/>
                    <a:pt x="4" y="1"/>
                    <a:pt x="3" y="3"/>
                  </a:cubicBezTo>
                  <a:cubicBezTo>
                    <a:pt x="1" y="5"/>
                    <a:pt x="0" y="8"/>
                    <a:pt x="1" y="13"/>
                  </a:cubicBezTo>
                  <a:cubicBezTo>
                    <a:pt x="1" y="13"/>
                    <a:pt x="2" y="14"/>
                    <a:pt x="2" y="16"/>
                  </a:cubicBezTo>
                  <a:cubicBezTo>
                    <a:pt x="2" y="10"/>
                    <a:pt x="2" y="10"/>
                    <a:pt x="2" y="10"/>
                  </a:cubicBezTo>
                  <a:cubicBezTo>
                    <a:pt x="3" y="7"/>
                    <a:pt x="5" y="5"/>
                    <a:pt x="9" y="4"/>
                  </a:cubicBezTo>
                  <a:cubicBezTo>
                    <a:pt x="9" y="4"/>
                    <a:pt x="10" y="4"/>
                    <a:pt x="11" y="4"/>
                  </a:cubicBezTo>
                  <a:close/>
                  <a:moveTo>
                    <a:pt x="8" y="2"/>
                  </a:moveTo>
                  <a:cubicBezTo>
                    <a:pt x="9" y="2"/>
                    <a:pt x="9" y="2"/>
                    <a:pt x="9" y="2"/>
                  </a:cubicBezTo>
                  <a:cubicBezTo>
                    <a:pt x="7" y="2"/>
                    <a:pt x="5" y="3"/>
                    <a:pt x="3" y="5"/>
                  </a:cubicBezTo>
                  <a:cubicBezTo>
                    <a:pt x="2" y="7"/>
                    <a:pt x="1" y="9"/>
                    <a:pt x="1" y="11"/>
                  </a:cubicBezTo>
                  <a:cubicBezTo>
                    <a:pt x="0" y="9"/>
                    <a:pt x="1" y="6"/>
                    <a:pt x="2" y="4"/>
                  </a:cubicBezTo>
                  <a:cubicBezTo>
                    <a:pt x="4" y="2"/>
                    <a:pt x="5" y="1"/>
                    <a:pt x="8" y="2"/>
                  </a:cubicBezTo>
                  <a:close/>
                </a:path>
              </a:pathLst>
            </a:custGeom>
            <a:solidFill>
              <a:srgbClr val="595757"/>
            </a:solidFill>
            <a:ln w="9525">
              <a:noFill/>
            </a:ln>
          </p:spPr>
          <p:txBody>
            <a:bodyPr/>
            <a:p>
              <a:endParaRPr lang="zh-CN" altLang="en-US"/>
            </a:p>
          </p:txBody>
        </p:sp>
        <p:sp>
          <p:nvSpPr>
            <p:cNvPr id="35865" name="Freeform 371"/>
            <p:cNvSpPr/>
            <p:nvPr/>
          </p:nvSpPr>
          <p:spPr>
            <a:xfrm>
              <a:off x="93662" y="3175"/>
              <a:ext cx="33338" cy="38100"/>
            </a:xfrm>
            <a:custGeom>
              <a:avLst/>
              <a:gdLst/>
              <a:ahLst/>
              <a:cxnLst>
                <a:cxn ang="0">
                  <a:pos x="123491360" y="14516100"/>
                </a:cxn>
                <a:cxn ang="0">
                  <a:pos x="109770921" y="14516100"/>
                </a:cxn>
                <a:cxn ang="0">
                  <a:pos x="27440878" y="43548300"/>
                </a:cxn>
                <a:cxn ang="0">
                  <a:pos x="13720439" y="145161000"/>
                </a:cxn>
                <a:cxn ang="0">
                  <a:pos x="41165022" y="58064400"/>
                </a:cxn>
                <a:cxn ang="0">
                  <a:pos x="123491360" y="14516100"/>
                </a:cxn>
              </a:cxnLst>
              <a:pathLst>
                <a:path w="9" h="10">
                  <a:moveTo>
                    <a:pt x="9" y="1"/>
                  </a:moveTo>
                  <a:cubicBezTo>
                    <a:pt x="8" y="1"/>
                    <a:pt x="8" y="1"/>
                    <a:pt x="8" y="1"/>
                  </a:cubicBezTo>
                  <a:cubicBezTo>
                    <a:pt x="5" y="0"/>
                    <a:pt x="4" y="1"/>
                    <a:pt x="2" y="3"/>
                  </a:cubicBezTo>
                  <a:cubicBezTo>
                    <a:pt x="1" y="5"/>
                    <a:pt x="0" y="8"/>
                    <a:pt x="1" y="10"/>
                  </a:cubicBezTo>
                  <a:cubicBezTo>
                    <a:pt x="1" y="8"/>
                    <a:pt x="2" y="6"/>
                    <a:pt x="3" y="4"/>
                  </a:cubicBezTo>
                  <a:cubicBezTo>
                    <a:pt x="5" y="2"/>
                    <a:pt x="7" y="1"/>
                    <a:pt x="9" y="1"/>
                  </a:cubicBezTo>
                  <a:close/>
                </a:path>
              </a:pathLst>
            </a:custGeom>
            <a:solidFill>
              <a:srgbClr val="B5B5B6"/>
            </a:solidFill>
            <a:ln w="9525">
              <a:noFill/>
            </a:ln>
          </p:spPr>
          <p:txBody>
            <a:bodyPr/>
            <a:p>
              <a:endParaRPr lang="zh-CN" altLang="en-US"/>
            </a:p>
          </p:txBody>
        </p:sp>
        <p:sp>
          <p:nvSpPr>
            <p:cNvPr id="35866" name="Freeform 372"/>
            <p:cNvSpPr/>
            <p:nvPr/>
          </p:nvSpPr>
          <p:spPr>
            <a:xfrm>
              <a:off x="101600" y="15875"/>
              <a:ext cx="52388" cy="44450"/>
            </a:xfrm>
            <a:custGeom>
              <a:avLst/>
              <a:gdLst/>
              <a:ahLst/>
              <a:cxnLst>
                <a:cxn ang="0">
                  <a:pos x="126023076" y="0"/>
                </a:cxn>
                <a:cxn ang="0">
                  <a:pos x="126023076" y="0"/>
                </a:cxn>
                <a:cxn ang="0">
                  <a:pos x="98017948" y="0"/>
                </a:cxn>
                <a:cxn ang="0">
                  <a:pos x="0" y="82325104"/>
                </a:cxn>
                <a:cxn ang="0">
                  <a:pos x="0" y="164650208"/>
                </a:cxn>
                <a:cxn ang="0">
                  <a:pos x="14002564" y="137209742"/>
                </a:cxn>
                <a:cxn ang="0">
                  <a:pos x="42007692" y="41164404"/>
                </a:cxn>
                <a:cxn ang="0">
                  <a:pos x="154028204" y="41164404"/>
                </a:cxn>
                <a:cxn ang="0">
                  <a:pos x="182033332" y="150929975"/>
                </a:cxn>
                <a:cxn ang="0">
                  <a:pos x="196035896" y="150929975"/>
                </a:cxn>
                <a:cxn ang="0">
                  <a:pos x="196035896" y="82325104"/>
                </a:cxn>
                <a:cxn ang="0">
                  <a:pos x="182033332" y="68604871"/>
                </a:cxn>
                <a:cxn ang="0">
                  <a:pos x="126023076" y="0"/>
                </a:cxn>
              </a:cxnLst>
              <a:pathLst>
                <a:path w="14" h="12">
                  <a:moveTo>
                    <a:pt x="9" y="0"/>
                  </a:moveTo>
                  <a:cubicBezTo>
                    <a:pt x="9" y="0"/>
                    <a:pt x="9" y="0"/>
                    <a:pt x="9" y="0"/>
                  </a:cubicBezTo>
                  <a:cubicBezTo>
                    <a:pt x="8" y="0"/>
                    <a:pt x="7" y="0"/>
                    <a:pt x="7" y="0"/>
                  </a:cubicBezTo>
                  <a:cubicBezTo>
                    <a:pt x="3" y="1"/>
                    <a:pt x="1" y="3"/>
                    <a:pt x="0" y="6"/>
                  </a:cubicBezTo>
                  <a:cubicBezTo>
                    <a:pt x="0" y="12"/>
                    <a:pt x="0" y="12"/>
                    <a:pt x="0" y="12"/>
                  </a:cubicBezTo>
                  <a:cubicBezTo>
                    <a:pt x="1" y="10"/>
                    <a:pt x="1" y="10"/>
                    <a:pt x="1" y="10"/>
                  </a:cubicBezTo>
                  <a:cubicBezTo>
                    <a:pt x="1" y="6"/>
                    <a:pt x="2" y="3"/>
                    <a:pt x="3" y="3"/>
                  </a:cubicBezTo>
                  <a:cubicBezTo>
                    <a:pt x="6" y="0"/>
                    <a:pt x="8" y="0"/>
                    <a:pt x="11" y="3"/>
                  </a:cubicBezTo>
                  <a:cubicBezTo>
                    <a:pt x="13" y="5"/>
                    <a:pt x="13" y="8"/>
                    <a:pt x="13" y="11"/>
                  </a:cubicBezTo>
                  <a:cubicBezTo>
                    <a:pt x="14" y="11"/>
                    <a:pt x="14" y="11"/>
                    <a:pt x="14" y="11"/>
                  </a:cubicBezTo>
                  <a:cubicBezTo>
                    <a:pt x="14" y="9"/>
                    <a:pt x="14" y="7"/>
                    <a:pt x="14" y="6"/>
                  </a:cubicBezTo>
                  <a:cubicBezTo>
                    <a:pt x="13" y="5"/>
                    <a:pt x="13" y="5"/>
                    <a:pt x="13" y="5"/>
                  </a:cubicBezTo>
                  <a:cubicBezTo>
                    <a:pt x="13" y="3"/>
                    <a:pt x="11" y="1"/>
                    <a:pt x="9" y="0"/>
                  </a:cubicBezTo>
                  <a:close/>
                </a:path>
              </a:pathLst>
            </a:custGeom>
            <a:solidFill>
              <a:srgbClr val="B68B5E"/>
            </a:solidFill>
            <a:ln w="9525">
              <a:noFill/>
            </a:ln>
          </p:spPr>
          <p:txBody>
            <a:bodyPr/>
            <a:p>
              <a:endParaRPr lang="zh-CN" altLang="en-US"/>
            </a:p>
          </p:txBody>
        </p:sp>
        <p:sp>
          <p:nvSpPr>
            <p:cNvPr id="35867" name="Freeform 373"/>
            <p:cNvSpPr/>
            <p:nvPr/>
          </p:nvSpPr>
          <p:spPr>
            <a:xfrm>
              <a:off x="134937" y="3175"/>
              <a:ext cx="25400" cy="53975"/>
            </a:xfrm>
            <a:custGeom>
              <a:avLst/>
              <a:gdLst/>
              <a:ahLst/>
              <a:cxnLst>
                <a:cxn ang="0">
                  <a:pos x="52665086" y="118910780"/>
                </a:cxn>
                <a:cxn ang="0">
                  <a:pos x="65833171" y="133773182"/>
                </a:cxn>
                <a:cxn ang="0">
                  <a:pos x="65833171" y="208092902"/>
                </a:cxn>
                <a:cxn ang="0">
                  <a:pos x="92165714" y="193230500"/>
                </a:cxn>
                <a:cxn ang="0">
                  <a:pos x="78997629" y="74319720"/>
                </a:cxn>
                <a:cxn ang="0">
                  <a:pos x="26332543" y="0"/>
                </a:cxn>
                <a:cxn ang="0">
                  <a:pos x="39500629" y="44591061"/>
                </a:cxn>
                <a:cxn ang="0">
                  <a:pos x="0" y="44591061"/>
                </a:cxn>
                <a:cxn ang="0">
                  <a:pos x="52665086" y="118910780"/>
                </a:cxn>
              </a:cxnLst>
              <a:pathLst>
                <a:path w="7" h="14">
                  <a:moveTo>
                    <a:pt x="4" y="8"/>
                  </a:moveTo>
                  <a:cubicBezTo>
                    <a:pt x="5" y="9"/>
                    <a:pt x="5" y="9"/>
                    <a:pt x="5" y="9"/>
                  </a:cubicBezTo>
                  <a:cubicBezTo>
                    <a:pt x="5" y="10"/>
                    <a:pt x="5" y="12"/>
                    <a:pt x="5" y="14"/>
                  </a:cubicBezTo>
                  <a:cubicBezTo>
                    <a:pt x="6" y="13"/>
                    <a:pt x="6" y="12"/>
                    <a:pt x="7" y="13"/>
                  </a:cubicBezTo>
                  <a:cubicBezTo>
                    <a:pt x="7" y="10"/>
                    <a:pt x="7" y="7"/>
                    <a:pt x="6" y="5"/>
                  </a:cubicBezTo>
                  <a:cubicBezTo>
                    <a:pt x="4" y="3"/>
                    <a:pt x="3" y="1"/>
                    <a:pt x="2" y="0"/>
                  </a:cubicBezTo>
                  <a:cubicBezTo>
                    <a:pt x="3" y="2"/>
                    <a:pt x="3" y="3"/>
                    <a:pt x="3" y="3"/>
                  </a:cubicBezTo>
                  <a:cubicBezTo>
                    <a:pt x="2" y="4"/>
                    <a:pt x="1" y="4"/>
                    <a:pt x="0" y="3"/>
                  </a:cubicBezTo>
                  <a:cubicBezTo>
                    <a:pt x="2" y="4"/>
                    <a:pt x="4" y="6"/>
                    <a:pt x="4" y="8"/>
                  </a:cubicBezTo>
                  <a:close/>
                </a:path>
              </a:pathLst>
            </a:custGeom>
            <a:solidFill>
              <a:srgbClr val="000000"/>
            </a:solidFill>
            <a:ln w="9525">
              <a:noFill/>
            </a:ln>
          </p:spPr>
          <p:txBody>
            <a:bodyPr/>
            <a:p>
              <a:endParaRPr lang="zh-CN" altLang="en-US"/>
            </a:p>
          </p:txBody>
        </p:sp>
        <p:sp>
          <p:nvSpPr>
            <p:cNvPr id="35868" name="Freeform 374"/>
            <p:cNvSpPr>
              <a:spLocks noEditPoints="1"/>
            </p:cNvSpPr>
            <p:nvPr/>
          </p:nvSpPr>
          <p:spPr>
            <a:xfrm>
              <a:off x="93662" y="15875"/>
              <a:ext cx="66675" cy="85725"/>
            </a:xfrm>
            <a:custGeom>
              <a:avLst/>
              <a:gdLst/>
              <a:ahLst/>
              <a:cxnLst>
                <a:cxn ang="0">
                  <a:pos x="178370442" y="41677259"/>
                </a:cxn>
                <a:cxn ang="0">
                  <a:pos x="68604871" y="41677259"/>
                </a:cxn>
                <a:cxn ang="0">
                  <a:pos x="41164404" y="138919226"/>
                </a:cxn>
                <a:cxn ang="0">
                  <a:pos x="27440467" y="166701580"/>
                </a:cxn>
                <a:cxn ang="0">
                  <a:pos x="13720233" y="125028049"/>
                </a:cxn>
                <a:cxn ang="0">
                  <a:pos x="27440467" y="208378839"/>
                </a:cxn>
                <a:cxn ang="0">
                  <a:pos x="27440467" y="180592758"/>
                </a:cxn>
                <a:cxn ang="0">
                  <a:pos x="27440467" y="208378839"/>
                </a:cxn>
                <a:cxn ang="0">
                  <a:pos x="41164404" y="222270016"/>
                </a:cxn>
                <a:cxn ang="0">
                  <a:pos x="41164404" y="222270016"/>
                </a:cxn>
                <a:cxn ang="0">
                  <a:pos x="54884638" y="250052371"/>
                </a:cxn>
                <a:cxn ang="0">
                  <a:pos x="205814613" y="194483935"/>
                </a:cxn>
                <a:cxn ang="0">
                  <a:pos x="246975313" y="166701580"/>
                </a:cxn>
                <a:cxn ang="0">
                  <a:pos x="246975313" y="152810403"/>
                </a:cxn>
                <a:cxn ang="0">
                  <a:pos x="246975313" y="138919226"/>
                </a:cxn>
                <a:cxn ang="0">
                  <a:pos x="219534846" y="152810403"/>
                </a:cxn>
                <a:cxn ang="0">
                  <a:pos x="205814613" y="152810403"/>
                </a:cxn>
                <a:cxn ang="0">
                  <a:pos x="178370442" y="41677259"/>
                </a:cxn>
                <a:cxn ang="0">
                  <a:pos x="41164404" y="180592758"/>
                </a:cxn>
                <a:cxn ang="0">
                  <a:pos x="54884638" y="166701580"/>
                </a:cxn>
                <a:cxn ang="0">
                  <a:pos x="54884638" y="222270016"/>
                </a:cxn>
                <a:cxn ang="0">
                  <a:pos x="123489508" y="277834725"/>
                </a:cxn>
                <a:cxn ang="0">
                  <a:pos x="54884638" y="236161193"/>
                </a:cxn>
                <a:cxn ang="0">
                  <a:pos x="41164404" y="180592758"/>
                </a:cxn>
              </a:cxnLst>
              <a:pathLst>
                <a:path w="18" h="23">
                  <a:moveTo>
                    <a:pt x="13" y="3"/>
                  </a:moveTo>
                  <a:cubicBezTo>
                    <a:pt x="10" y="0"/>
                    <a:pt x="8" y="0"/>
                    <a:pt x="5" y="3"/>
                  </a:cubicBezTo>
                  <a:cubicBezTo>
                    <a:pt x="4" y="3"/>
                    <a:pt x="3" y="6"/>
                    <a:pt x="3" y="10"/>
                  </a:cubicBezTo>
                  <a:cubicBezTo>
                    <a:pt x="2" y="12"/>
                    <a:pt x="2" y="12"/>
                    <a:pt x="2" y="12"/>
                  </a:cubicBezTo>
                  <a:cubicBezTo>
                    <a:pt x="2" y="10"/>
                    <a:pt x="1" y="9"/>
                    <a:pt x="1" y="9"/>
                  </a:cubicBezTo>
                  <a:cubicBezTo>
                    <a:pt x="0" y="12"/>
                    <a:pt x="1" y="14"/>
                    <a:pt x="2" y="15"/>
                  </a:cubicBezTo>
                  <a:cubicBezTo>
                    <a:pt x="2" y="14"/>
                    <a:pt x="2" y="14"/>
                    <a:pt x="2" y="13"/>
                  </a:cubicBezTo>
                  <a:cubicBezTo>
                    <a:pt x="2" y="15"/>
                    <a:pt x="2" y="15"/>
                    <a:pt x="2" y="15"/>
                  </a:cubicBezTo>
                  <a:cubicBezTo>
                    <a:pt x="3" y="16"/>
                    <a:pt x="3" y="16"/>
                    <a:pt x="3" y="16"/>
                  </a:cubicBezTo>
                  <a:cubicBezTo>
                    <a:pt x="3" y="16"/>
                    <a:pt x="3" y="16"/>
                    <a:pt x="3" y="16"/>
                  </a:cubicBezTo>
                  <a:cubicBezTo>
                    <a:pt x="3" y="17"/>
                    <a:pt x="3" y="18"/>
                    <a:pt x="4" y="18"/>
                  </a:cubicBezTo>
                  <a:cubicBezTo>
                    <a:pt x="10" y="23"/>
                    <a:pt x="14" y="21"/>
                    <a:pt x="15" y="14"/>
                  </a:cubicBezTo>
                  <a:cubicBezTo>
                    <a:pt x="16" y="14"/>
                    <a:pt x="17" y="13"/>
                    <a:pt x="18" y="12"/>
                  </a:cubicBezTo>
                  <a:cubicBezTo>
                    <a:pt x="18" y="11"/>
                    <a:pt x="18" y="11"/>
                    <a:pt x="18" y="11"/>
                  </a:cubicBezTo>
                  <a:cubicBezTo>
                    <a:pt x="18" y="10"/>
                    <a:pt x="18" y="10"/>
                    <a:pt x="18" y="10"/>
                  </a:cubicBezTo>
                  <a:cubicBezTo>
                    <a:pt x="17" y="9"/>
                    <a:pt x="17" y="10"/>
                    <a:pt x="16" y="11"/>
                  </a:cubicBezTo>
                  <a:cubicBezTo>
                    <a:pt x="15" y="11"/>
                    <a:pt x="15" y="11"/>
                    <a:pt x="15" y="11"/>
                  </a:cubicBezTo>
                  <a:cubicBezTo>
                    <a:pt x="15" y="8"/>
                    <a:pt x="15" y="5"/>
                    <a:pt x="13" y="3"/>
                  </a:cubicBezTo>
                  <a:close/>
                  <a:moveTo>
                    <a:pt x="3" y="13"/>
                  </a:moveTo>
                  <a:cubicBezTo>
                    <a:pt x="4" y="12"/>
                    <a:pt x="4" y="12"/>
                    <a:pt x="4" y="12"/>
                  </a:cubicBezTo>
                  <a:cubicBezTo>
                    <a:pt x="4" y="16"/>
                    <a:pt x="4" y="16"/>
                    <a:pt x="4" y="16"/>
                  </a:cubicBezTo>
                  <a:cubicBezTo>
                    <a:pt x="6" y="18"/>
                    <a:pt x="7" y="19"/>
                    <a:pt x="9" y="20"/>
                  </a:cubicBezTo>
                  <a:cubicBezTo>
                    <a:pt x="7" y="20"/>
                    <a:pt x="5" y="19"/>
                    <a:pt x="4" y="17"/>
                  </a:cubicBezTo>
                  <a:cubicBezTo>
                    <a:pt x="3" y="16"/>
                    <a:pt x="3" y="14"/>
                    <a:pt x="3" y="13"/>
                  </a:cubicBezTo>
                  <a:close/>
                </a:path>
              </a:pathLst>
            </a:custGeom>
            <a:solidFill>
              <a:srgbClr val="E2B987"/>
            </a:solidFill>
            <a:ln w="9525">
              <a:noFill/>
            </a:ln>
          </p:spPr>
          <p:txBody>
            <a:bodyPr/>
            <a:p>
              <a:endParaRPr lang="zh-CN" altLang="en-US"/>
            </a:p>
          </p:txBody>
        </p:sp>
        <p:sp>
          <p:nvSpPr>
            <p:cNvPr id="35869" name="Freeform 375"/>
            <p:cNvSpPr/>
            <p:nvPr/>
          </p:nvSpPr>
          <p:spPr>
            <a:xfrm>
              <a:off x="104775" y="60325"/>
              <a:ext cx="22225" cy="30163"/>
            </a:xfrm>
            <a:custGeom>
              <a:avLst/>
              <a:gdLst/>
              <a:ahLst/>
              <a:cxnLst>
                <a:cxn ang="0">
                  <a:pos x="13720233" y="0"/>
                </a:cxn>
                <a:cxn ang="0">
                  <a:pos x="0" y="14214314"/>
                </a:cxn>
                <a:cxn ang="0">
                  <a:pos x="13720233" y="71079110"/>
                </a:cxn>
                <a:cxn ang="0">
                  <a:pos x="82325104" y="113725821"/>
                </a:cxn>
                <a:cxn ang="0">
                  <a:pos x="13720233" y="56864796"/>
                </a:cxn>
                <a:cxn ang="0">
                  <a:pos x="13720233" y="0"/>
                </a:cxn>
              </a:cxnLst>
              <a:pathLst>
                <a:path w="6" h="8">
                  <a:moveTo>
                    <a:pt x="1" y="0"/>
                  </a:moveTo>
                  <a:cubicBezTo>
                    <a:pt x="0" y="1"/>
                    <a:pt x="0" y="1"/>
                    <a:pt x="0" y="1"/>
                  </a:cubicBezTo>
                  <a:cubicBezTo>
                    <a:pt x="0" y="2"/>
                    <a:pt x="0" y="4"/>
                    <a:pt x="1" y="5"/>
                  </a:cubicBezTo>
                  <a:cubicBezTo>
                    <a:pt x="2" y="7"/>
                    <a:pt x="4" y="8"/>
                    <a:pt x="6" y="8"/>
                  </a:cubicBezTo>
                  <a:cubicBezTo>
                    <a:pt x="4" y="7"/>
                    <a:pt x="3" y="6"/>
                    <a:pt x="1" y="4"/>
                  </a:cubicBezTo>
                  <a:lnTo>
                    <a:pt x="1" y="0"/>
                  </a:lnTo>
                  <a:close/>
                </a:path>
              </a:pathLst>
            </a:custGeom>
            <a:solidFill>
              <a:srgbClr val="F2E6DD"/>
            </a:solidFill>
            <a:ln w="9525">
              <a:noFill/>
            </a:ln>
          </p:spPr>
          <p:txBody>
            <a:bodyPr/>
            <a:p>
              <a:endParaRPr lang="zh-CN" altLang="en-US"/>
            </a:p>
          </p:txBody>
        </p:sp>
        <p:sp>
          <p:nvSpPr>
            <p:cNvPr id="35870" name="Freeform 376"/>
            <p:cNvSpPr/>
            <p:nvPr/>
          </p:nvSpPr>
          <p:spPr>
            <a:xfrm>
              <a:off x="107950" y="60325"/>
              <a:ext cx="52388" cy="71438"/>
            </a:xfrm>
            <a:custGeom>
              <a:avLst/>
              <a:gdLst/>
              <a:ahLst/>
              <a:cxnLst>
                <a:cxn ang="0">
                  <a:pos x="168030768" y="42411613"/>
                </a:cxn>
                <a:cxn ang="0">
                  <a:pos x="196035896" y="0"/>
                </a:cxn>
                <a:cxn ang="0">
                  <a:pos x="154028204" y="28274408"/>
                </a:cxn>
                <a:cxn ang="0">
                  <a:pos x="0" y="84819465"/>
                </a:cxn>
                <a:cxn ang="0">
                  <a:pos x="70012820" y="141368282"/>
                </a:cxn>
                <a:cxn ang="0">
                  <a:pos x="98017948" y="141368282"/>
                </a:cxn>
                <a:cxn ang="0">
                  <a:pos x="98017948" y="169642691"/>
                </a:cxn>
                <a:cxn ang="0">
                  <a:pos x="70012820" y="183779895"/>
                </a:cxn>
                <a:cxn ang="0">
                  <a:pos x="70012820" y="268599360"/>
                </a:cxn>
                <a:cxn ang="0">
                  <a:pos x="98017948" y="183779895"/>
                </a:cxn>
                <a:cxn ang="0">
                  <a:pos x="154028204" y="127231078"/>
                </a:cxn>
                <a:cxn ang="0">
                  <a:pos x="154028204" y="98956670"/>
                </a:cxn>
                <a:cxn ang="0">
                  <a:pos x="154028204" y="56548817"/>
                </a:cxn>
                <a:cxn ang="0">
                  <a:pos x="168030768" y="42411613"/>
                </a:cxn>
              </a:cxnLst>
              <a:pathLst>
                <a:path w="14" h="19">
                  <a:moveTo>
                    <a:pt x="12" y="3"/>
                  </a:moveTo>
                  <a:cubicBezTo>
                    <a:pt x="13" y="3"/>
                    <a:pt x="13" y="2"/>
                    <a:pt x="14" y="0"/>
                  </a:cubicBezTo>
                  <a:cubicBezTo>
                    <a:pt x="13" y="1"/>
                    <a:pt x="12" y="2"/>
                    <a:pt x="11" y="2"/>
                  </a:cubicBezTo>
                  <a:cubicBezTo>
                    <a:pt x="10" y="9"/>
                    <a:pt x="6" y="11"/>
                    <a:pt x="0" y="6"/>
                  </a:cubicBezTo>
                  <a:cubicBezTo>
                    <a:pt x="1" y="8"/>
                    <a:pt x="2" y="10"/>
                    <a:pt x="5" y="10"/>
                  </a:cubicBezTo>
                  <a:cubicBezTo>
                    <a:pt x="6" y="10"/>
                    <a:pt x="6" y="10"/>
                    <a:pt x="7" y="10"/>
                  </a:cubicBezTo>
                  <a:cubicBezTo>
                    <a:pt x="7" y="12"/>
                    <a:pt x="7" y="12"/>
                    <a:pt x="7" y="12"/>
                  </a:cubicBezTo>
                  <a:cubicBezTo>
                    <a:pt x="5" y="13"/>
                    <a:pt x="5" y="13"/>
                    <a:pt x="5" y="13"/>
                  </a:cubicBezTo>
                  <a:cubicBezTo>
                    <a:pt x="5" y="15"/>
                    <a:pt x="5" y="17"/>
                    <a:pt x="5" y="19"/>
                  </a:cubicBezTo>
                  <a:cubicBezTo>
                    <a:pt x="6" y="18"/>
                    <a:pt x="7" y="16"/>
                    <a:pt x="7" y="13"/>
                  </a:cubicBezTo>
                  <a:cubicBezTo>
                    <a:pt x="8" y="12"/>
                    <a:pt x="10" y="11"/>
                    <a:pt x="11" y="9"/>
                  </a:cubicBezTo>
                  <a:cubicBezTo>
                    <a:pt x="11" y="7"/>
                    <a:pt x="11" y="7"/>
                    <a:pt x="11" y="7"/>
                  </a:cubicBezTo>
                  <a:cubicBezTo>
                    <a:pt x="11" y="6"/>
                    <a:pt x="11" y="5"/>
                    <a:pt x="11" y="4"/>
                  </a:cubicBezTo>
                  <a:lnTo>
                    <a:pt x="12" y="3"/>
                  </a:lnTo>
                  <a:close/>
                </a:path>
              </a:pathLst>
            </a:custGeom>
            <a:solidFill>
              <a:srgbClr val="B68B5E"/>
            </a:solidFill>
            <a:ln w="9525">
              <a:noFill/>
            </a:ln>
          </p:spPr>
          <p:txBody>
            <a:bodyPr/>
            <a:p>
              <a:endParaRPr lang="zh-CN" altLang="en-US"/>
            </a:p>
          </p:txBody>
        </p:sp>
        <p:sp>
          <p:nvSpPr>
            <p:cNvPr id="35871" name="Freeform 377"/>
            <p:cNvSpPr>
              <a:spLocks noEditPoints="1"/>
            </p:cNvSpPr>
            <p:nvPr/>
          </p:nvSpPr>
          <p:spPr>
            <a:xfrm>
              <a:off x="107950" y="82550"/>
              <a:ext cx="26988" cy="49213"/>
            </a:xfrm>
            <a:custGeom>
              <a:avLst/>
              <a:gdLst/>
              <a:ahLst/>
              <a:cxnLst>
                <a:cxn ang="0">
                  <a:pos x="104050306" y="57321788"/>
                </a:cxn>
                <a:cxn ang="0">
                  <a:pos x="74321097" y="57321788"/>
                </a:cxn>
                <a:cxn ang="0">
                  <a:pos x="0" y="0"/>
                </a:cxn>
                <a:cxn ang="0">
                  <a:pos x="0" y="57321788"/>
                </a:cxn>
                <a:cxn ang="0">
                  <a:pos x="59458419" y="100315022"/>
                </a:cxn>
                <a:cxn ang="0">
                  <a:pos x="74321097" y="186301490"/>
                </a:cxn>
                <a:cxn ang="0">
                  <a:pos x="74321097" y="100315022"/>
                </a:cxn>
                <a:cxn ang="0">
                  <a:pos x="104050306" y="85986468"/>
                </a:cxn>
                <a:cxn ang="0">
                  <a:pos x="104050306" y="57321788"/>
                </a:cxn>
                <a:cxn ang="0">
                  <a:pos x="14862677" y="42993234"/>
                </a:cxn>
                <a:cxn ang="0">
                  <a:pos x="14862677" y="71654128"/>
                </a:cxn>
                <a:cxn ang="0">
                  <a:pos x="0" y="57321788"/>
                </a:cxn>
                <a:cxn ang="0">
                  <a:pos x="0" y="28660894"/>
                </a:cxn>
                <a:cxn ang="0">
                  <a:pos x="14862677" y="42993234"/>
                </a:cxn>
              </a:cxnLst>
              <a:pathLst>
                <a:path w="7" h="13">
                  <a:moveTo>
                    <a:pt x="7" y="4"/>
                  </a:moveTo>
                  <a:cubicBezTo>
                    <a:pt x="6" y="4"/>
                    <a:pt x="6" y="4"/>
                    <a:pt x="5" y="4"/>
                  </a:cubicBezTo>
                  <a:cubicBezTo>
                    <a:pt x="2" y="4"/>
                    <a:pt x="1" y="2"/>
                    <a:pt x="0" y="0"/>
                  </a:cubicBezTo>
                  <a:cubicBezTo>
                    <a:pt x="0" y="4"/>
                    <a:pt x="0" y="4"/>
                    <a:pt x="0" y="4"/>
                  </a:cubicBezTo>
                  <a:cubicBezTo>
                    <a:pt x="1" y="5"/>
                    <a:pt x="2" y="6"/>
                    <a:pt x="4" y="7"/>
                  </a:cubicBezTo>
                  <a:cubicBezTo>
                    <a:pt x="4" y="9"/>
                    <a:pt x="4" y="11"/>
                    <a:pt x="5" y="13"/>
                  </a:cubicBezTo>
                  <a:cubicBezTo>
                    <a:pt x="5" y="11"/>
                    <a:pt x="5" y="9"/>
                    <a:pt x="5" y="7"/>
                  </a:cubicBezTo>
                  <a:cubicBezTo>
                    <a:pt x="7" y="6"/>
                    <a:pt x="7" y="6"/>
                    <a:pt x="7" y="6"/>
                  </a:cubicBezTo>
                  <a:lnTo>
                    <a:pt x="7" y="4"/>
                  </a:lnTo>
                  <a:close/>
                  <a:moveTo>
                    <a:pt x="1" y="3"/>
                  </a:moveTo>
                  <a:cubicBezTo>
                    <a:pt x="1" y="5"/>
                    <a:pt x="1" y="5"/>
                    <a:pt x="1" y="5"/>
                  </a:cubicBezTo>
                  <a:cubicBezTo>
                    <a:pt x="0" y="4"/>
                    <a:pt x="0" y="4"/>
                    <a:pt x="0" y="4"/>
                  </a:cubicBezTo>
                  <a:cubicBezTo>
                    <a:pt x="0" y="2"/>
                    <a:pt x="0" y="2"/>
                    <a:pt x="0" y="2"/>
                  </a:cubicBezTo>
                  <a:lnTo>
                    <a:pt x="1" y="3"/>
                  </a:lnTo>
                  <a:close/>
                </a:path>
              </a:pathLst>
            </a:custGeom>
            <a:solidFill>
              <a:srgbClr val="E2B987"/>
            </a:solidFill>
            <a:ln w="9525">
              <a:noFill/>
            </a:ln>
          </p:spPr>
          <p:txBody>
            <a:bodyPr/>
            <a:p>
              <a:endParaRPr lang="zh-CN" altLang="en-US"/>
            </a:p>
          </p:txBody>
        </p:sp>
        <p:sp>
          <p:nvSpPr>
            <p:cNvPr id="35872" name="Freeform 378"/>
            <p:cNvSpPr/>
            <p:nvPr/>
          </p:nvSpPr>
          <p:spPr>
            <a:xfrm>
              <a:off x="107950" y="90488"/>
              <a:ext cx="4763" cy="11113"/>
            </a:xfrm>
            <a:custGeom>
              <a:avLst/>
              <a:gdLst/>
              <a:ahLst/>
              <a:cxnLst>
                <a:cxn ang="0">
                  <a:pos x="7562056" y="17642681"/>
                </a:cxn>
                <a:cxn ang="0">
                  <a:pos x="7562056" y="5040539"/>
                </a:cxn>
                <a:cxn ang="0">
                  <a:pos x="0" y="0"/>
                </a:cxn>
                <a:cxn ang="0">
                  <a:pos x="0" y="12602142"/>
                </a:cxn>
                <a:cxn ang="0">
                  <a:pos x="7562056" y="17642681"/>
                </a:cxn>
              </a:cxnLst>
              <a:pathLst>
                <a:path w="3" h="7">
                  <a:moveTo>
                    <a:pt x="3" y="7"/>
                  </a:moveTo>
                  <a:lnTo>
                    <a:pt x="3" y="2"/>
                  </a:lnTo>
                  <a:lnTo>
                    <a:pt x="0" y="0"/>
                  </a:lnTo>
                  <a:lnTo>
                    <a:pt x="0" y="5"/>
                  </a:lnTo>
                  <a:lnTo>
                    <a:pt x="3" y="7"/>
                  </a:lnTo>
                  <a:close/>
                </a:path>
              </a:pathLst>
            </a:custGeom>
            <a:solidFill>
              <a:srgbClr val="F2E6DD"/>
            </a:solidFill>
            <a:ln w="9525">
              <a:noFill/>
            </a:ln>
          </p:spPr>
          <p:txBody>
            <a:bodyPr/>
            <a:p>
              <a:endParaRPr lang="zh-CN" altLang="en-US"/>
            </a:p>
          </p:txBody>
        </p:sp>
        <p:sp>
          <p:nvSpPr>
            <p:cNvPr id="35873" name="Freeform 379"/>
            <p:cNvSpPr/>
            <p:nvPr/>
          </p:nvSpPr>
          <p:spPr>
            <a:xfrm>
              <a:off x="134937" y="90488"/>
              <a:ext cx="14288" cy="30163"/>
            </a:xfrm>
            <a:custGeom>
              <a:avLst/>
              <a:gdLst/>
              <a:ahLst/>
              <a:cxnLst>
                <a:cxn ang="0">
                  <a:pos x="51036736" y="0"/>
                </a:cxn>
                <a:cxn ang="0">
                  <a:pos x="51036736" y="14214314"/>
                </a:cxn>
                <a:cxn ang="0">
                  <a:pos x="0" y="71079110"/>
                </a:cxn>
                <a:cxn ang="0">
                  <a:pos x="25518368" y="113725821"/>
                </a:cxn>
                <a:cxn ang="0">
                  <a:pos x="51036736" y="71079110"/>
                </a:cxn>
                <a:cxn ang="0">
                  <a:pos x="51036736" y="0"/>
                </a:cxn>
              </a:cxnLst>
              <a:pathLst>
                <a:path w="4" h="8">
                  <a:moveTo>
                    <a:pt x="4" y="0"/>
                  </a:moveTo>
                  <a:cubicBezTo>
                    <a:pt x="4" y="1"/>
                    <a:pt x="4" y="1"/>
                    <a:pt x="4" y="1"/>
                  </a:cubicBezTo>
                  <a:cubicBezTo>
                    <a:pt x="3" y="3"/>
                    <a:pt x="1" y="4"/>
                    <a:pt x="0" y="5"/>
                  </a:cubicBezTo>
                  <a:cubicBezTo>
                    <a:pt x="0" y="6"/>
                    <a:pt x="1" y="7"/>
                    <a:pt x="2" y="8"/>
                  </a:cubicBezTo>
                  <a:cubicBezTo>
                    <a:pt x="4" y="5"/>
                    <a:pt x="4" y="5"/>
                    <a:pt x="4" y="5"/>
                  </a:cubicBezTo>
                  <a:lnTo>
                    <a:pt x="4" y="0"/>
                  </a:lnTo>
                  <a:close/>
                </a:path>
              </a:pathLst>
            </a:custGeom>
            <a:solidFill>
              <a:srgbClr val="F7F7F7"/>
            </a:solidFill>
            <a:ln w="9525">
              <a:noFill/>
            </a:ln>
          </p:spPr>
          <p:txBody>
            <a:bodyPr/>
            <a:p>
              <a:endParaRPr lang="zh-CN" altLang="en-US"/>
            </a:p>
          </p:txBody>
        </p:sp>
        <p:sp>
          <p:nvSpPr>
            <p:cNvPr id="35874" name="Freeform 380"/>
            <p:cNvSpPr/>
            <p:nvPr/>
          </p:nvSpPr>
          <p:spPr>
            <a:xfrm>
              <a:off x="101600" y="63500"/>
              <a:ext cx="0" cy="7938"/>
            </a:xfrm>
            <a:custGeom>
              <a:avLst/>
              <a:gdLst/>
              <a:ahLst/>
              <a:cxnLst>
                <a:cxn ang="0">
                  <a:pos x="0" y="31505922"/>
                </a:cxn>
                <a:cxn ang="0">
                  <a:pos x="0" y="0"/>
                </a:cxn>
                <a:cxn ang="0">
                  <a:pos x="0" y="31505922"/>
                </a:cxn>
              </a:cxnLst>
              <a:pathLst>
                <a:path w="1" h="2">
                  <a:moveTo>
                    <a:pt x="0" y="2"/>
                  </a:moveTo>
                  <a:cubicBezTo>
                    <a:pt x="0" y="0"/>
                    <a:pt x="0" y="0"/>
                    <a:pt x="0" y="0"/>
                  </a:cubicBezTo>
                  <a:cubicBezTo>
                    <a:pt x="0" y="1"/>
                    <a:pt x="0" y="1"/>
                    <a:pt x="0" y="2"/>
                  </a:cubicBezTo>
                  <a:close/>
                </a:path>
              </a:pathLst>
            </a:custGeom>
            <a:solidFill>
              <a:srgbClr val="B68B5E"/>
            </a:solidFill>
            <a:ln w="9525">
              <a:noFill/>
            </a:ln>
          </p:spPr>
          <p:txBody>
            <a:bodyPr/>
            <a:p>
              <a:endParaRPr lang="zh-CN" altLang="en-US"/>
            </a:p>
          </p:txBody>
        </p:sp>
        <p:sp>
          <p:nvSpPr>
            <p:cNvPr id="35875" name="Freeform 381"/>
            <p:cNvSpPr>
              <a:spLocks noEditPoints="1"/>
            </p:cNvSpPr>
            <p:nvPr/>
          </p:nvSpPr>
          <p:spPr>
            <a:xfrm>
              <a:off x="101600" y="93663"/>
              <a:ext cx="22225" cy="26988"/>
            </a:xfrm>
            <a:custGeom>
              <a:avLst/>
              <a:gdLst/>
              <a:ahLst/>
              <a:cxnLst>
                <a:cxn ang="0">
                  <a:pos x="27440467" y="14862677"/>
                </a:cxn>
                <a:cxn ang="0">
                  <a:pos x="13720233" y="0"/>
                </a:cxn>
                <a:cxn ang="0">
                  <a:pos x="0" y="44591887"/>
                </a:cxn>
                <a:cxn ang="0">
                  <a:pos x="41164404" y="104050306"/>
                </a:cxn>
                <a:cxn ang="0">
                  <a:pos x="82325104" y="59458419"/>
                </a:cxn>
                <a:cxn ang="0">
                  <a:pos x="27440467" y="14862677"/>
                </a:cxn>
                <a:cxn ang="0">
                  <a:pos x="41164404" y="44591887"/>
                </a:cxn>
                <a:cxn ang="0">
                  <a:pos x="0" y="44591887"/>
                </a:cxn>
                <a:cxn ang="0">
                  <a:pos x="13720233" y="14862677"/>
                </a:cxn>
                <a:cxn ang="0">
                  <a:pos x="41164404" y="44591887"/>
                </a:cxn>
              </a:cxnLst>
              <a:pathLst>
                <a:path w="6" h="7">
                  <a:moveTo>
                    <a:pt x="2" y="1"/>
                  </a:moveTo>
                  <a:cubicBezTo>
                    <a:pt x="1" y="0"/>
                    <a:pt x="1" y="0"/>
                    <a:pt x="1" y="0"/>
                  </a:cubicBezTo>
                  <a:cubicBezTo>
                    <a:pt x="0" y="3"/>
                    <a:pt x="0" y="3"/>
                    <a:pt x="0" y="3"/>
                  </a:cubicBezTo>
                  <a:cubicBezTo>
                    <a:pt x="3" y="7"/>
                    <a:pt x="3" y="7"/>
                    <a:pt x="3" y="7"/>
                  </a:cubicBezTo>
                  <a:cubicBezTo>
                    <a:pt x="6" y="4"/>
                    <a:pt x="6" y="4"/>
                    <a:pt x="6" y="4"/>
                  </a:cubicBezTo>
                  <a:cubicBezTo>
                    <a:pt x="4" y="3"/>
                    <a:pt x="3" y="2"/>
                    <a:pt x="2" y="1"/>
                  </a:cubicBezTo>
                  <a:close/>
                  <a:moveTo>
                    <a:pt x="3" y="3"/>
                  </a:moveTo>
                  <a:cubicBezTo>
                    <a:pt x="0" y="3"/>
                    <a:pt x="0" y="3"/>
                    <a:pt x="0" y="3"/>
                  </a:cubicBezTo>
                  <a:cubicBezTo>
                    <a:pt x="1" y="1"/>
                    <a:pt x="1" y="1"/>
                    <a:pt x="1" y="1"/>
                  </a:cubicBezTo>
                  <a:lnTo>
                    <a:pt x="3" y="3"/>
                  </a:lnTo>
                  <a:close/>
                </a:path>
              </a:pathLst>
            </a:custGeom>
            <a:solidFill>
              <a:srgbClr val="F7F7F7"/>
            </a:solidFill>
            <a:ln w="9525">
              <a:noFill/>
            </a:ln>
          </p:spPr>
          <p:txBody>
            <a:bodyPr/>
            <a:p>
              <a:endParaRPr lang="zh-CN" altLang="en-US"/>
            </a:p>
          </p:txBody>
        </p:sp>
        <p:sp>
          <p:nvSpPr>
            <p:cNvPr id="35876" name="Freeform 382"/>
            <p:cNvSpPr/>
            <p:nvPr/>
          </p:nvSpPr>
          <p:spPr>
            <a:xfrm>
              <a:off x="101600" y="98425"/>
              <a:ext cx="11113" cy="6350"/>
            </a:xfrm>
            <a:custGeom>
              <a:avLst/>
              <a:gdLst/>
              <a:ahLst/>
              <a:cxnLst>
                <a:cxn ang="0">
                  <a:pos x="0" y="10080625"/>
                </a:cxn>
                <a:cxn ang="0">
                  <a:pos x="17642681" y="10080625"/>
                </a:cxn>
                <a:cxn ang="0">
                  <a:pos x="5040539" y="0"/>
                </a:cxn>
                <a:cxn ang="0">
                  <a:pos x="0" y="10080625"/>
                </a:cxn>
              </a:cxnLst>
              <a:pathLst>
                <a:path w="7" h="4">
                  <a:moveTo>
                    <a:pt x="0" y="4"/>
                  </a:moveTo>
                  <a:lnTo>
                    <a:pt x="7" y="4"/>
                  </a:lnTo>
                  <a:lnTo>
                    <a:pt x="2" y="0"/>
                  </a:lnTo>
                  <a:lnTo>
                    <a:pt x="0" y="4"/>
                  </a:lnTo>
                  <a:close/>
                </a:path>
              </a:pathLst>
            </a:custGeom>
            <a:solidFill>
              <a:srgbClr val="FFFFFF"/>
            </a:solidFill>
            <a:ln w="9525">
              <a:noFill/>
            </a:ln>
          </p:spPr>
          <p:txBody>
            <a:bodyPr/>
            <a:p>
              <a:endParaRPr lang="zh-CN" altLang="en-US"/>
            </a:p>
          </p:txBody>
        </p:sp>
        <p:sp>
          <p:nvSpPr>
            <p:cNvPr id="35877" name="Freeform 383"/>
            <p:cNvSpPr/>
            <p:nvPr/>
          </p:nvSpPr>
          <p:spPr>
            <a:xfrm>
              <a:off x="101600" y="104775"/>
              <a:ext cx="22225" cy="26988"/>
            </a:xfrm>
            <a:custGeom>
              <a:avLst/>
              <a:gdLst/>
              <a:ahLst/>
              <a:cxnLst>
                <a:cxn ang="0">
                  <a:pos x="41164404" y="59458419"/>
                </a:cxn>
                <a:cxn ang="0">
                  <a:pos x="0" y="0"/>
                </a:cxn>
                <a:cxn ang="0">
                  <a:pos x="54884638" y="104050306"/>
                </a:cxn>
                <a:cxn ang="0">
                  <a:pos x="82325104" y="14862677"/>
                </a:cxn>
                <a:cxn ang="0">
                  <a:pos x="41164404" y="59458419"/>
                </a:cxn>
              </a:cxnLst>
              <a:pathLst>
                <a:path w="6" h="7">
                  <a:moveTo>
                    <a:pt x="3" y="4"/>
                  </a:moveTo>
                  <a:cubicBezTo>
                    <a:pt x="0" y="0"/>
                    <a:pt x="0" y="0"/>
                    <a:pt x="0" y="0"/>
                  </a:cubicBezTo>
                  <a:cubicBezTo>
                    <a:pt x="1" y="3"/>
                    <a:pt x="2" y="5"/>
                    <a:pt x="4" y="7"/>
                  </a:cubicBezTo>
                  <a:cubicBezTo>
                    <a:pt x="4" y="5"/>
                    <a:pt x="5" y="3"/>
                    <a:pt x="6" y="1"/>
                  </a:cubicBezTo>
                  <a:lnTo>
                    <a:pt x="3" y="4"/>
                  </a:lnTo>
                  <a:close/>
                </a:path>
              </a:pathLst>
            </a:custGeom>
            <a:solidFill>
              <a:srgbClr val="DCDDDD"/>
            </a:solidFill>
            <a:ln w="9525">
              <a:noFill/>
            </a:ln>
          </p:spPr>
          <p:txBody>
            <a:bodyPr/>
            <a:p>
              <a:endParaRPr lang="zh-CN" altLang="en-US"/>
            </a:p>
          </p:txBody>
        </p:sp>
        <p:sp>
          <p:nvSpPr>
            <p:cNvPr id="35878" name="Freeform 384"/>
            <p:cNvSpPr/>
            <p:nvPr/>
          </p:nvSpPr>
          <p:spPr>
            <a:xfrm>
              <a:off x="142875" y="90488"/>
              <a:ext cx="11113" cy="36513"/>
            </a:xfrm>
            <a:custGeom>
              <a:avLst/>
              <a:gdLst/>
              <a:ahLst/>
              <a:cxnLst>
                <a:cxn ang="0">
                  <a:pos x="27445406" y="66661784"/>
                </a:cxn>
                <a:cxn ang="0">
                  <a:pos x="0" y="106654473"/>
                </a:cxn>
                <a:cxn ang="0">
                  <a:pos x="0" y="133319917"/>
                </a:cxn>
                <a:cxn ang="0">
                  <a:pos x="41166256" y="53327237"/>
                </a:cxn>
                <a:cxn ang="0">
                  <a:pos x="27445406" y="0"/>
                </a:cxn>
                <a:cxn ang="0">
                  <a:pos x="27445406" y="66661784"/>
                </a:cxn>
              </a:cxnLst>
              <a:pathLst>
                <a:path w="3" h="10">
                  <a:moveTo>
                    <a:pt x="2" y="5"/>
                  </a:moveTo>
                  <a:cubicBezTo>
                    <a:pt x="0" y="8"/>
                    <a:pt x="0" y="8"/>
                    <a:pt x="0" y="8"/>
                  </a:cubicBezTo>
                  <a:cubicBezTo>
                    <a:pt x="0" y="9"/>
                    <a:pt x="0" y="10"/>
                    <a:pt x="0" y="10"/>
                  </a:cubicBezTo>
                  <a:cubicBezTo>
                    <a:pt x="2" y="8"/>
                    <a:pt x="3" y="6"/>
                    <a:pt x="3" y="4"/>
                  </a:cubicBezTo>
                  <a:cubicBezTo>
                    <a:pt x="2" y="0"/>
                    <a:pt x="2" y="0"/>
                    <a:pt x="2" y="0"/>
                  </a:cubicBezTo>
                  <a:lnTo>
                    <a:pt x="2" y="5"/>
                  </a:lnTo>
                  <a:close/>
                </a:path>
              </a:pathLst>
            </a:custGeom>
            <a:solidFill>
              <a:srgbClr val="DCDDDD"/>
            </a:solidFill>
            <a:ln w="9525">
              <a:noFill/>
            </a:ln>
          </p:spPr>
          <p:txBody>
            <a:bodyPr/>
            <a:p>
              <a:endParaRPr lang="zh-CN" altLang="en-US"/>
            </a:p>
          </p:txBody>
        </p:sp>
        <p:sp>
          <p:nvSpPr>
            <p:cNvPr id="35879" name="Freeform 385"/>
            <p:cNvSpPr/>
            <p:nvPr/>
          </p:nvSpPr>
          <p:spPr>
            <a:xfrm>
              <a:off x="149225" y="217488"/>
              <a:ext cx="19050" cy="11113"/>
            </a:xfrm>
            <a:custGeom>
              <a:avLst/>
              <a:gdLst/>
              <a:ahLst/>
              <a:cxnLst>
                <a:cxn ang="0">
                  <a:pos x="0" y="0"/>
                </a:cxn>
                <a:cxn ang="0">
                  <a:pos x="7561263" y="12602142"/>
                </a:cxn>
                <a:cxn ang="0">
                  <a:pos x="7561263" y="17642681"/>
                </a:cxn>
                <a:cxn ang="0">
                  <a:pos x="30241875" y="12602142"/>
                </a:cxn>
                <a:cxn ang="0">
                  <a:pos x="0" y="0"/>
                </a:cxn>
              </a:cxnLst>
              <a:pathLst>
                <a:path w="12" h="7">
                  <a:moveTo>
                    <a:pt x="0" y="0"/>
                  </a:moveTo>
                  <a:lnTo>
                    <a:pt x="3" y="5"/>
                  </a:lnTo>
                  <a:lnTo>
                    <a:pt x="3" y="7"/>
                  </a:lnTo>
                  <a:lnTo>
                    <a:pt x="12" y="5"/>
                  </a:lnTo>
                  <a:lnTo>
                    <a:pt x="0" y="0"/>
                  </a:lnTo>
                  <a:close/>
                </a:path>
              </a:pathLst>
            </a:custGeom>
            <a:solidFill>
              <a:srgbClr val="E2B987"/>
            </a:solidFill>
            <a:ln w="9525">
              <a:noFill/>
            </a:ln>
          </p:spPr>
          <p:txBody>
            <a:bodyPr/>
            <a:p>
              <a:endParaRPr lang="zh-CN" altLang="en-US"/>
            </a:p>
          </p:txBody>
        </p:sp>
        <p:sp>
          <p:nvSpPr>
            <p:cNvPr id="35880" name="Freeform 386"/>
            <p:cNvSpPr/>
            <p:nvPr/>
          </p:nvSpPr>
          <p:spPr>
            <a:xfrm>
              <a:off x="66675" y="131763"/>
              <a:ext cx="115888" cy="60325"/>
            </a:xfrm>
            <a:custGeom>
              <a:avLst/>
              <a:gdLst/>
              <a:ahLst/>
              <a:cxnLst>
                <a:cxn ang="0">
                  <a:pos x="139749713" y="199012175"/>
                </a:cxn>
                <a:cxn ang="0">
                  <a:pos x="139749713" y="184798097"/>
                </a:cxn>
                <a:cxn ang="0">
                  <a:pos x="377327590" y="170584019"/>
                </a:cxn>
                <a:cxn ang="0">
                  <a:pos x="405275289" y="142152092"/>
                </a:cxn>
                <a:cxn ang="0">
                  <a:pos x="433226727" y="127938014"/>
                </a:cxn>
                <a:cxn ang="0">
                  <a:pos x="433226727" y="0"/>
                </a:cxn>
                <a:cxn ang="0">
                  <a:pos x="377327590" y="142152092"/>
                </a:cxn>
                <a:cxn ang="0">
                  <a:pos x="41925288" y="184798097"/>
                </a:cxn>
                <a:cxn ang="0">
                  <a:pos x="13973850" y="0"/>
                </a:cxn>
                <a:cxn ang="0">
                  <a:pos x="0" y="199012175"/>
                </a:cxn>
                <a:cxn ang="0">
                  <a:pos x="41925288" y="227444102"/>
                </a:cxn>
                <a:cxn ang="0">
                  <a:pos x="83850575" y="199012175"/>
                </a:cxn>
                <a:cxn ang="0">
                  <a:pos x="139749713" y="199012175"/>
                </a:cxn>
              </a:cxnLst>
              <a:pathLst>
                <a:path w="31" h="16">
                  <a:moveTo>
                    <a:pt x="10" y="14"/>
                  </a:moveTo>
                  <a:cubicBezTo>
                    <a:pt x="10" y="13"/>
                    <a:pt x="10" y="13"/>
                    <a:pt x="10" y="13"/>
                  </a:cubicBezTo>
                  <a:cubicBezTo>
                    <a:pt x="27" y="12"/>
                    <a:pt x="27" y="12"/>
                    <a:pt x="27" y="12"/>
                  </a:cubicBezTo>
                  <a:cubicBezTo>
                    <a:pt x="29" y="10"/>
                    <a:pt x="29" y="10"/>
                    <a:pt x="29" y="10"/>
                  </a:cubicBezTo>
                  <a:cubicBezTo>
                    <a:pt x="31" y="9"/>
                    <a:pt x="31" y="9"/>
                    <a:pt x="31" y="9"/>
                  </a:cubicBezTo>
                  <a:cubicBezTo>
                    <a:pt x="31" y="0"/>
                    <a:pt x="31" y="0"/>
                    <a:pt x="31" y="0"/>
                  </a:cubicBezTo>
                  <a:cubicBezTo>
                    <a:pt x="27" y="10"/>
                    <a:pt x="27" y="10"/>
                    <a:pt x="27" y="10"/>
                  </a:cubicBezTo>
                  <a:cubicBezTo>
                    <a:pt x="3" y="13"/>
                    <a:pt x="3" y="13"/>
                    <a:pt x="3" y="13"/>
                  </a:cubicBezTo>
                  <a:cubicBezTo>
                    <a:pt x="3" y="9"/>
                    <a:pt x="2" y="5"/>
                    <a:pt x="1" y="0"/>
                  </a:cubicBezTo>
                  <a:cubicBezTo>
                    <a:pt x="2" y="5"/>
                    <a:pt x="1" y="10"/>
                    <a:pt x="0" y="14"/>
                  </a:cubicBezTo>
                  <a:cubicBezTo>
                    <a:pt x="3" y="16"/>
                    <a:pt x="3" y="16"/>
                    <a:pt x="3" y="16"/>
                  </a:cubicBezTo>
                  <a:cubicBezTo>
                    <a:pt x="6" y="14"/>
                    <a:pt x="6" y="14"/>
                    <a:pt x="6" y="14"/>
                  </a:cubicBezTo>
                  <a:lnTo>
                    <a:pt x="10" y="14"/>
                  </a:lnTo>
                  <a:close/>
                </a:path>
              </a:pathLst>
            </a:custGeom>
            <a:solidFill>
              <a:srgbClr val="4F8352"/>
            </a:solidFill>
            <a:ln w="9525">
              <a:noFill/>
            </a:ln>
          </p:spPr>
          <p:txBody>
            <a:bodyPr/>
            <a:p>
              <a:endParaRPr lang="zh-CN" altLang="en-US"/>
            </a:p>
          </p:txBody>
        </p:sp>
        <p:sp>
          <p:nvSpPr>
            <p:cNvPr id="35881" name="Freeform 387"/>
            <p:cNvSpPr/>
            <p:nvPr/>
          </p:nvSpPr>
          <p:spPr>
            <a:xfrm>
              <a:off x="77787" y="184150"/>
              <a:ext cx="26988" cy="11113"/>
            </a:xfrm>
            <a:custGeom>
              <a:avLst/>
              <a:gdLst/>
              <a:ahLst/>
              <a:cxnLst>
                <a:cxn ang="0">
                  <a:pos x="104050306" y="27445406"/>
                </a:cxn>
                <a:cxn ang="0">
                  <a:pos x="104050306" y="0"/>
                </a:cxn>
                <a:cxn ang="0">
                  <a:pos x="44591887" y="0"/>
                </a:cxn>
                <a:cxn ang="0">
                  <a:pos x="0" y="27445406"/>
                </a:cxn>
                <a:cxn ang="0">
                  <a:pos x="29729210" y="41166256"/>
                </a:cxn>
                <a:cxn ang="0">
                  <a:pos x="104050306" y="27445406"/>
                </a:cxn>
              </a:cxnLst>
              <a:pathLst>
                <a:path w="7" h="3">
                  <a:moveTo>
                    <a:pt x="7" y="2"/>
                  </a:moveTo>
                  <a:cubicBezTo>
                    <a:pt x="7" y="0"/>
                    <a:pt x="7" y="0"/>
                    <a:pt x="7" y="0"/>
                  </a:cubicBezTo>
                  <a:cubicBezTo>
                    <a:pt x="3" y="0"/>
                    <a:pt x="3" y="0"/>
                    <a:pt x="3" y="0"/>
                  </a:cubicBezTo>
                  <a:cubicBezTo>
                    <a:pt x="0" y="2"/>
                    <a:pt x="0" y="2"/>
                    <a:pt x="0" y="2"/>
                  </a:cubicBezTo>
                  <a:cubicBezTo>
                    <a:pt x="2" y="3"/>
                    <a:pt x="2" y="3"/>
                    <a:pt x="2" y="3"/>
                  </a:cubicBezTo>
                  <a:cubicBezTo>
                    <a:pt x="3" y="2"/>
                    <a:pt x="5" y="1"/>
                    <a:pt x="7" y="2"/>
                  </a:cubicBezTo>
                  <a:close/>
                </a:path>
              </a:pathLst>
            </a:custGeom>
            <a:solidFill>
              <a:srgbClr val="E2B987"/>
            </a:solidFill>
            <a:ln w="9525">
              <a:noFill/>
            </a:ln>
          </p:spPr>
          <p:txBody>
            <a:bodyPr/>
            <a:p>
              <a:endParaRPr lang="zh-CN" altLang="en-US"/>
            </a:p>
          </p:txBody>
        </p:sp>
        <p:sp>
          <p:nvSpPr>
            <p:cNvPr id="35882" name="Freeform 388"/>
            <p:cNvSpPr/>
            <p:nvPr/>
          </p:nvSpPr>
          <p:spPr>
            <a:xfrm>
              <a:off x="85725" y="187325"/>
              <a:ext cx="19050" cy="15875"/>
            </a:xfrm>
            <a:custGeom>
              <a:avLst/>
              <a:gdLst/>
              <a:ahLst/>
              <a:cxnLst>
                <a:cxn ang="0">
                  <a:pos x="72580500" y="63003906"/>
                </a:cxn>
                <a:cxn ang="0">
                  <a:pos x="72580500" y="47251938"/>
                </a:cxn>
                <a:cxn ang="0">
                  <a:pos x="72580500" y="15751969"/>
                </a:cxn>
                <a:cxn ang="0">
                  <a:pos x="0" y="31503938"/>
                </a:cxn>
                <a:cxn ang="0">
                  <a:pos x="72580500" y="63003906"/>
                </a:cxn>
              </a:cxnLst>
              <a:pathLst>
                <a:path w="5" h="4">
                  <a:moveTo>
                    <a:pt x="5" y="4"/>
                  </a:moveTo>
                  <a:cubicBezTo>
                    <a:pt x="5" y="3"/>
                    <a:pt x="5" y="3"/>
                    <a:pt x="5" y="3"/>
                  </a:cubicBezTo>
                  <a:cubicBezTo>
                    <a:pt x="5" y="1"/>
                    <a:pt x="5" y="1"/>
                    <a:pt x="5" y="1"/>
                  </a:cubicBezTo>
                  <a:cubicBezTo>
                    <a:pt x="3" y="0"/>
                    <a:pt x="1" y="1"/>
                    <a:pt x="0" y="2"/>
                  </a:cubicBezTo>
                  <a:lnTo>
                    <a:pt x="5" y="4"/>
                  </a:lnTo>
                  <a:close/>
                </a:path>
              </a:pathLst>
            </a:custGeom>
            <a:solidFill>
              <a:srgbClr val="B68B5E"/>
            </a:solidFill>
            <a:ln w="9525">
              <a:noFill/>
            </a:ln>
          </p:spPr>
          <p:txBody>
            <a:bodyPr/>
            <a:p>
              <a:endParaRPr lang="zh-CN" altLang="en-US"/>
            </a:p>
          </p:txBody>
        </p:sp>
        <p:sp>
          <p:nvSpPr>
            <p:cNvPr id="35883" name="Freeform 389"/>
            <p:cNvSpPr/>
            <p:nvPr/>
          </p:nvSpPr>
          <p:spPr>
            <a:xfrm>
              <a:off x="55562" y="228600"/>
              <a:ext cx="112713" cy="60325"/>
            </a:xfrm>
            <a:custGeom>
              <a:avLst/>
              <a:gdLst/>
              <a:ahLst/>
              <a:cxnLst>
                <a:cxn ang="0">
                  <a:pos x="28230849" y="56860083"/>
                </a:cxn>
                <a:cxn ang="0">
                  <a:pos x="42346274" y="56860083"/>
                </a:cxn>
                <a:cxn ang="0">
                  <a:pos x="14115425" y="213230023"/>
                </a:cxn>
                <a:cxn ang="0">
                  <a:pos x="28230849" y="227444102"/>
                </a:cxn>
                <a:cxn ang="0">
                  <a:pos x="42346274" y="227444102"/>
                </a:cxn>
                <a:cxn ang="0">
                  <a:pos x="423474012" y="127938014"/>
                </a:cxn>
                <a:cxn ang="0">
                  <a:pos x="367012314" y="0"/>
                </a:cxn>
                <a:cxn ang="0">
                  <a:pos x="70580881" y="42646005"/>
                </a:cxn>
                <a:cxn ang="0">
                  <a:pos x="14115425" y="42646005"/>
                </a:cxn>
                <a:cxn ang="0">
                  <a:pos x="0" y="213230023"/>
                </a:cxn>
                <a:cxn ang="0">
                  <a:pos x="14115425" y="213230023"/>
                </a:cxn>
                <a:cxn ang="0">
                  <a:pos x="0" y="213230023"/>
                </a:cxn>
                <a:cxn ang="0">
                  <a:pos x="28230849" y="56860083"/>
                </a:cxn>
              </a:cxnLst>
              <a:pathLst>
                <a:path w="30" h="16">
                  <a:moveTo>
                    <a:pt x="2" y="4"/>
                  </a:moveTo>
                  <a:cubicBezTo>
                    <a:pt x="3" y="4"/>
                    <a:pt x="3" y="4"/>
                    <a:pt x="3" y="4"/>
                  </a:cubicBezTo>
                  <a:cubicBezTo>
                    <a:pt x="1" y="15"/>
                    <a:pt x="1" y="15"/>
                    <a:pt x="1" y="15"/>
                  </a:cubicBezTo>
                  <a:cubicBezTo>
                    <a:pt x="2" y="16"/>
                    <a:pt x="2" y="16"/>
                    <a:pt x="2" y="16"/>
                  </a:cubicBezTo>
                  <a:cubicBezTo>
                    <a:pt x="3" y="16"/>
                    <a:pt x="3" y="16"/>
                    <a:pt x="3" y="16"/>
                  </a:cubicBezTo>
                  <a:cubicBezTo>
                    <a:pt x="13" y="16"/>
                    <a:pt x="22" y="14"/>
                    <a:pt x="30" y="9"/>
                  </a:cubicBezTo>
                  <a:cubicBezTo>
                    <a:pt x="30" y="5"/>
                    <a:pt x="29" y="2"/>
                    <a:pt x="26" y="0"/>
                  </a:cubicBezTo>
                  <a:cubicBezTo>
                    <a:pt x="20" y="4"/>
                    <a:pt x="13" y="5"/>
                    <a:pt x="5" y="3"/>
                  </a:cubicBezTo>
                  <a:cubicBezTo>
                    <a:pt x="3" y="3"/>
                    <a:pt x="2" y="3"/>
                    <a:pt x="1" y="3"/>
                  </a:cubicBezTo>
                  <a:cubicBezTo>
                    <a:pt x="0" y="15"/>
                    <a:pt x="0" y="15"/>
                    <a:pt x="0" y="15"/>
                  </a:cubicBezTo>
                  <a:cubicBezTo>
                    <a:pt x="1" y="15"/>
                    <a:pt x="1" y="15"/>
                    <a:pt x="1" y="15"/>
                  </a:cubicBezTo>
                  <a:cubicBezTo>
                    <a:pt x="0" y="15"/>
                    <a:pt x="0" y="15"/>
                    <a:pt x="0" y="15"/>
                  </a:cubicBezTo>
                  <a:lnTo>
                    <a:pt x="2" y="4"/>
                  </a:lnTo>
                  <a:close/>
                </a:path>
              </a:pathLst>
            </a:custGeom>
            <a:solidFill>
              <a:srgbClr val="6CB173"/>
            </a:solidFill>
            <a:ln w="9525">
              <a:noFill/>
            </a:ln>
          </p:spPr>
          <p:txBody>
            <a:bodyPr/>
            <a:p>
              <a:endParaRPr lang="zh-CN" altLang="en-US"/>
            </a:p>
          </p:txBody>
        </p:sp>
        <p:sp>
          <p:nvSpPr>
            <p:cNvPr id="35884" name="Freeform 390"/>
            <p:cNvSpPr/>
            <p:nvPr/>
          </p:nvSpPr>
          <p:spPr>
            <a:xfrm>
              <a:off x="55562" y="244475"/>
              <a:ext cx="11113" cy="41275"/>
            </a:xfrm>
            <a:custGeom>
              <a:avLst/>
              <a:gdLst/>
              <a:ahLst/>
              <a:cxnLst>
                <a:cxn ang="0">
                  <a:pos x="17642681" y="0"/>
                </a:cxn>
                <a:cxn ang="0">
                  <a:pos x="12602142" y="0"/>
                </a:cxn>
                <a:cxn ang="0">
                  <a:pos x="0" y="65524063"/>
                </a:cxn>
                <a:cxn ang="0">
                  <a:pos x="7561603" y="65524063"/>
                </a:cxn>
                <a:cxn ang="0">
                  <a:pos x="17642681" y="0"/>
                </a:cxn>
              </a:cxnLst>
              <a:pathLst>
                <a:path w="7" h="26">
                  <a:moveTo>
                    <a:pt x="7" y="0"/>
                  </a:moveTo>
                  <a:lnTo>
                    <a:pt x="5" y="0"/>
                  </a:lnTo>
                  <a:lnTo>
                    <a:pt x="0" y="26"/>
                  </a:lnTo>
                  <a:lnTo>
                    <a:pt x="3" y="26"/>
                  </a:lnTo>
                  <a:lnTo>
                    <a:pt x="7" y="0"/>
                  </a:lnTo>
                  <a:close/>
                </a:path>
              </a:pathLst>
            </a:custGeom>
            <a:solidFill>
              <a:srgbClr val="A8CAAB"/>
            </a:solidFill>
            <a:ln w="9525">
              <a:noFill/>
            </a:ln>
          </p:spPr>
          <p:txBody>
            <a:bodyPr/>
            <a:p>
              <a:endParaRPr lang="zh-CN" altLang="en-US"/>
            </a:p>
          </p:txBody>
        </p:sp>
        <p:sp>
          <p:nvSpPr>
            <p:cNvPr id="35885" name="Freeform 391"/>
            <p:cNvSpPr/>
            <p:nvPr/>
          </p:nvSpPr>
          <p:spPr>
            <a:xfrm>
              <a:off x="36512" y="214313"/>
              <a:ext cx="117475" cy="33338"/>
            </a:xfrm>
            <a:custGeom>
              <a:avLst/>
              <a:gdLst/>
              <a:ahLst/>
              <a:cxnLst>
                <a:cxn ang="0">
                  <a:pos x="445173407" y="54885461"/>
                </a:cxn>
                <a:cxn ang="0">
                  <a:pos x="445173407" y="41165022"/>
                </a:cxn>
                <a:cxn ang="0">
                  <a:pos x="0" y="0"/>
                </a:cxn>
                <a:cxn ang="0">
                  <a:pos x="86162228" y="96050482"/>
                </a:cxn>
                <a:cxn ang="0">
                  <a:pos x="86162228" y="96050482"/>
                </a:cxn>
                <a:cxn ang="0">
                  <a:pos x="143603714" y="96050482"/>
                </a:cxn>
                <a:cxn ang="0">
                  <a:pos x="445173407" y="54885461"/>
                </a:cxn>
              </a:cxnLst>
              <a:pathLst>
                <a:path w="31" h="9">
                  <a:moveTo>
                    <a:pt x="31" y="4"/>
                  </a:moveTo>
                  <a:cubicBezTo>
                    <a:pt x="31" y="3"/>
                    <a:pt x="31" y="3"/>
                    <a:pt x="31" y="3"/>
                  </a:cubicBezTo>
                  <a:cubicBezTo>
                    <a:pt x="20" y="6"/>
                    <a:pt x="10" y="5"/>
                    <a:pt x="0" y="0"/>
                  </a:cubicBezTo>
                  <a:cubicBezTo>
                    <a:pt x="0" y="4"/>
                    <a:pt x="2" y="6"/>
                    <a:pt x="6" y="7"/>
                  </a:cubicBezTo>
                  <a:cubicBezTo>
                    <a:pt x="6" y="7"/>
                    <a:pt x="6" y="7"/>
                    <a:pt x="6" y="7"/>
                  </a:cubicBezTo>
                  <a:cubicBezTo>
                    <a:pt x="7" y="7"/>
                    <a:pt x="8" y="7"/>
                    <a:pt x="10" y="7"/>
                  </a:cubicBezTo>
                  <a:cubicBezTo>
                    <a:pt x="18" y="9"/>
                    <a:pt x="25" y="8"/>
                    <a:pt x="31" y="4"/>
                  </a:cubicBezTo>
                  <a:close/>
                </a:path>
              </a:pathLst>
            </a:custGeom>
            <a:solidFill>
              <a:srgbClr val="4F8352"/>
            </a:solidFill>
            <a:ln w="9525">
              <a:noFill/>
            </a:ln>
          </p:spPr>
          <p:txBody>
            <a:bodyPr/>
            <a:p>
              <a:endParaRPr lang="zh-CN" altLang="en-US"/>
            </a:p>
          </p:txBody>
        </p:sp>
        <p:sp>
          <p:nvSpPr>
            <p:cNvPr id="35886" name="Freeform 392"/>
            <p:cNvSpPr/>
            <p:nvPr/>
          </p:nvSpPr>
          <p:spPr>
            <a:xfrm>
              <a:off x="60325" y="285750"/>
              <a:ext cx="122238" cy="25400"/>
            </a:xfrm>
            <a:custGeom>
              <a:avLst/>
              <a:gdLst/>
              <a:ahLst/>
              <a:cxnLst>
                <a:cxn ang="0">
                  <a:pos x="27440579" y="13168086"/>
                </a:cxn>
                <a:cxn ang="0">
                  <a:pos x="13720289" y="13168086"/>
                </a:cxn>
                <a:cxn ang="0">
                  <a:pos x="0" y="52665086"/>
                </a:cxn>
                <a:cxn ang="0">
                  <a:pos x="288140895" y="78997629"/>
                </a:cxn>
                <a:cxn ang="0">
                  <a:pos x="452791777" y="52665086"/>
                </a:cxn>
                <a:cxn ang="0">
                  <a:pos x="452791777" y="0"/>
                </a:cxn>
                <a:cxn ang="0">
                  <a:pos x="27440579" y="13168086"/>
                </a:cxn>
              </a:cxnLst>
              <a:pathLst>
                <a:path w="33" h="7">
                  <a:moveTo>
                    <a:pt x="2" y="1"/>
                  </a:moveTo>
                  <a:cubicBezTo>
                    <a:pt x="1" y="1"/>
                    <a:pt x="1" y="1"/>
                    <a:pt x="1" y="1"/>
                  </a:cubicBezTo>
                  <a:cubicBezTo>
                    <a:pt x="0" y="4"/>
                    <a:pt x="0" y="4"/>
                    <a:pt x="0" y="4"/>
                  </a:cubicBezTo>
                  <a:cubicBezTo>
                    <a:pt x="7" y="6"/>
                    <a:pt x="14" y="7"/>
                    <a:pt x="21" y="6"/>
                  </a:cubicBezTo>
                  <a:cubicBezTo>
                    <a:pt x="25" y="6"/>
                    <a:pt x="29" y="5"/>
                    <a:pt x="33" y="4"/>
                  </a:cubicBezTo>
                  <a:cubicBezTo>
                    <a:pt x="33" y="0"/>
                    <a:pt x="33" y="0"/>
                    <a:pt x="33" y="0"/>
                  </a:cubicBezTo>
                  <a:cubicBezTo>
                    <a:pt x="23" y="4"/>
                    <a:pt x="12" y="4"/>
                    <a:pt x="2" y="1"/>
                  </a:cubicBezTo>
                  <a:close/>
                </a:path>
              </a:pathLst>
            </a:custGeom>
            <a:solidFill>
              <a:srgbClr val="583609"/>
            </a:solidFill>
            <a:ln w="9525">
              <a:noFill/>
            </a:ln>
          </p:spPr>
          <p:txBody>
            <a:bodyPr/>
            <a:p>
              <a:endParaRPr lang="zh-CN" altLang="en-US"/>
            </a:p>
          </p:txBody>
        </p:sp>
        <p:sp>
          <p:nvSpPr>
            <p:cNvPr id="35887" name="Freeform 393"/>
            <p:cNvSpPr>
              <a:spLocks noEditPoints="1"/>
            </p:cNvSpPr>
            <p:nvPr/>
          </p:nvSpPr>
          <p:spPr>
            <a:xfrm>
              <a:off x="30162" y="300038"/>
              <a:ext cx="157163" cy="390525"/>
            </a:xfrm>
            <a:custGeom>
              <a:avLst/>
              <a:gdLst/>
              <a:ahLst/>
              <a:cxnLst>
                <a:cxn ang="0">
                  <a:pos x="406068030" y="28200411"/>
                </a:cxn>
                <a:cxn ang="0">
                  <a:pos x="112019799" y="0"/>
                </a:cxn>
                <a:cxn ang="0">
                  <a:pos x="98017324" y="564015731"/>
                </a:cxn>
                <a:cxn ang="0">
                  <a:pos x="112019799" y="676817375"/>
                </a:cxn>
                <a:cxn ang="0">
                  <a:pos x="98017324" y="1085730846"/>
                </a:cxn>
                <a:cxn ang="0">
                  <a:pos x="70012375" y="1283133723"/>
                </a:cxn>
                <a:cxn ang="0">
                  <a:pos x="84014849" y="1339538300"/>
                </a:cxn>
                <a:cxn ang="0">
                  <a:pos x="0" y="1438239739"/>
                </a:cxn>
                <a:cxn ang="0">
                  <a:pos x="28004950" y="1452339945"/>
                </a:cxn>
                <a:cxn ang="0">
                  <a:pos x="70012375" y="1466440150"/>
                </a:cxn>
                <a:cxn ang="0">
                  <a:pos x="154027224" y="1381838917"/>
                </a:cxn>
                <a:cxn ang="0">
                  <a:pos x="154027224" y="1311334134"/>
                </a:cxn>
                <a:cxn ang="0">
                  <a:pos x="224039598" y="606316348"/>
                </a:cxn>
                <a:cxn ang="0">
                  <a:pos x="364060606" y="366609099"/>
                </a:cxn>
                <a:cxn ang="0">
                  <a:pos x="406068030" y="690917581"/>
                </a:cxn>
                <a:cxn ang="0">
                  <a:pos x="462077930" y="888324213"/>
                </a:cxn>
                <a:cxn ang="0">
                  <a:pos x="476080405" y="1297233929"/>
                </a:cxn>
                <a:cxn ang="0">
                  <a:pos x="504085355" y="1452339945"/>
                </a:cxn>
                <a:cxn ang="0">
                  <a:pos x="588100204" y="1353638506"/>
                </a:cxn>
                <a:cxn ang="0">
                  <a:pos x="532090304" y="860123802"/>
                </a:cxn>
                <a:cxn ang="0">
                  <a:pos x="532090304" y="225607044"/>
                </a:cxn>
                <a:cxn ang="0">
                  <a:pos x="406068030" y="28200411"/>
                </a:cxn>
                <a:cxn ang="0">
                  <a:pos x="364060606" y="366609099"/>
                </a:cxn>
                <a:cxn ang="0">
                  <a:pos x="392065555" y="380709304"/>
                </a:cxn>
                <a:cxn ang="0">
                  <a:pos x="448075455" y="761422364"/>
                </a:cxn>
                <a:cxn ang="0">
                  <a:pos x="476080405" y="860123802"/>
                </a:cxn>
                <a:cxn ang="0">
                  <a:pos x="504085355" y="1156231874"/>
                </a:cxn>
                <a:cxn ang="0">
                  <a:pos x="504085355" y="1297233929"/>
                </a:cxn>
                <a:cxn ang="0">
                  <a:pos x="532090304" y="1410039328"/>
                </a:cxn>
                <a:cxn ang="0">
                  <a:pos x="504085355" y="1438239739"/>
                </a:cxn>
                <a:cxn ang="0">
                  <a:pos x="490082880" y="1297233929"/>
                </a:cxn>
                <a:cxn ang="0">
                  <a:pos x="462077930" y="888324213"/>
                </a:cxn>
                <a:cxn ang="0">
                  <a:pos x="462077930" y="888324213"/>
                </a:cxn>
                <a:cxn ang="0">
                  <a:pos x="420070505" y="690917581"/>
                </a:cxn>
                <a:cxn ang="0">
                  <a:pos x="364060606" y="366609099"/>
                </a:cxn>
                <a:cxn ang="0">
                  <a:pos x="126022274" y="14100206"/>
                </a:cxn>
                <a:cxn ang="0">
                  <a:pos x="140024749" y="14100206"/>
                </a:cxn>
                <a:cxn ang="0">
                  <a:pos x="140024749" y="676817375"/>
                </a:cxn>
                <a:cxn ang="0">
                  <a:pos x="126022274" y="1085730846"/>
                </a:cxn>
                <a:cxn ang="0">
                  <a:pos x="98017324" y="1297233929"/>
                </a:cxn>
                <a:cxn ang="0">
                  <a:pos x="112019799" y="1339538300"/>
                </a:cxn>
                <a:cxn ang="0">
                  <a:pos x="42007425" y="1438239739"/>
                </a:cxn>
                <a:cxn ang="0">
                  <a:pos x="14002475" y="1438239739"/>
                </a:cxn>
                <a:cxn ang="0">
                  <a:pos x="84014849" y="1339538300"/>
                </a:cxn>
                <a:cxn ang="0">
                  <a:pos x="84014849" y="1339538300"/>
                </a:cxn>
                <a:cxn ang="0">
                  <a:pos x="84014849" y="1339538300"/>
                </a:cxn>
                <a:cxn ang="0">
                  <a:pos x="84014849" y="1325438095"/>
                </a:cxn>
                <a:cxn ang="0">
                  <a:pos x="70012375" y="1283133723"/>
                </a:cxn>
                <a:cxn ang="0">
                  <a:pos x="70012375" y="1283133723"/>
                </a:cxn>
                <a:cxn ang="0">
                  <a:pos x="98017324" y="1085730846"/>
                </a:cxn>
                <a:cxn ang="0">
                  <a:pos x="126022274" y="676817375"/>
                </a:cxn>
                <a:cxn ang="0">
                  <a:pos x="126022274" y="676817375"/>
                </a:cxn>
                <a:cxn ang="0">
                  <a:pos x="98017324" y="564015731"/>
                </a:cxn>
                <a:cxn ang="0">
                  <a:pos x="126022274" y="14100206"/>
                </a:cxn>
              </a:cxnLst>
              <a:pathLst>
                <a:path w="42" h="104">
                  <a:moveTo>
                    <a:pt x="29" y="2"/>
                  </a:moveTo>
                  <a:cubicBezTo>
                    <a:pt x="22" y="3"/>
                    <a:pt x="15" y="2"/>
                    <a:pt x="8" y="0"/>
                  </a:cubicBezTo>
                  <a:cubicBezTo>
                    <a:pt x="6" y="10"/>
                    <a:pt x="5" y="24"/>
                    <a:pt x="7" y="40"/>
                  </a:cubicBezTo>
                  <a:cubicBezTo>
                    <a:pt x="8" y="48"/>
                    <a:pt x="8" y="48"/>
                    <a:pt x="8" y="48"/>
                  </a:cubicBezTo>
                  <a:cubicBezTo>
                    <a:pt x="7" y="77"/>
                    <a:pt x="7" y="77"/>
                    <a:pt x="7" y="77"/>
                  </a:cubicBezTo>
                  <a:cubicBezTo>
                    <a:pt x="5" y="91"/>
                    <a:pt x="5" y="91"/>
                    <a:pt x="5" y="91"/>
                  </a:cubicBezTo>
                  <a:cubicBezTo>
                    <a:pt x="4" y="92"/>
                    <a:pt x="4" y="94"/>
                    <a:pt x="6" y="95"/>
                  </a:cubicBezTo>
                  <a:cubicBezTo>
                    <a:pt x="0" y="102"/>
                    <a:pt x="0" y="102"/>
                    <a:pt x="0" y="102"/>
                  </a:cubicBezTo>
                  <a:cubicBezTo>
                    <a:pt x="1" y="102"/>
                    <a:pt x="1" y="103"/>
                    <a:pt x="2" y="103"/>
                  </a:cubicBezTo>
                  <a:cubicBezTo>
                    <a:pt x="3" y="103"/>
                    <a:pt x="4" y="103"/>
                    <a:pt x="5" y="104"/>
                  </a:cubicBezTo>
                  <a:cubicBezTo>
                    <a:pt x="11" y="98"/>
                    <a:pt x="11" y="98"/>
                    <a:pt x="11" y="98"/>
                  </a:cubicBezTo>
                  <a:cubicBezTo>
                    <a:pt x="11" y="93"/>
                    <a:pt x="11" y="93"/>
                    <a:pt x="11" y="93"/>
                  </a:cubicBezTo>
                  <a:cubicBezTo>
                    <a:pt x="16" y="43"/>
                    <a:pt x="16" y="43"/>
                    <a:pt x="16" y="43"/>
                  </a:cubicBezTo>
                  <a:cubicBezTo>
                    <a:pt x="26" y="26"/>
                    <a:pt x="26" y="26"/>
                    <a:pt x="26" y="26"/>
                  </a:cubicBezTo>
                  <a:cubicBezTo>
                    <a:pt x="29" y="49"/>
                    <a:pt x="29" y="49"/>
                    <a:pt x="29" y="49"/>
                  </a:cubicBezTo>
                  <a:cubicBezTo>
                    <a:pt x="30" y="54"/>
                    <a:pt x="31" y="58"/>
                    <a:pt x="33" y="63"/>
                  </a:cubicBezTo>
                  <a:cubicBezTo>
                    <a:pt x="34" y="92"/>
                    <a:pt x="34" y="92"/>
                    <a:pt x="34" y="92"/>
                  </a:cubicBezTo>
                  <a:cubicBezTo>
                    <a:pt x="36" y="103"/>
                    <a:pt x="36" y="103"/>
                    <a:pt x="36" y="103"/>
                  </a:cubicBezTo>
                  <a:cubicBezTo>
                    <a:pt x="42" y="96"/>
                    <a:pt x="42" y="96"/>
                    <a:pt x="42" y="96"/>
                  </a:cubicBezTo>
                  <a:cubicBezTo>
                    <a:pt x="38" y="61"/>
                    <a:pt x="38" y="61"/>
                    <a:pt x="38" y="61"/>
                  </a:cubicBezTo>
                  <a:cubicBezTo>
                    <a:pt x="38" y="16"/>
                    <a:pt x="38" y="16"/>
                    <a:pt x="38" y="16"/>
                  </a:cubicBezTo>
                  <a:lnTo>
                    <a:pt x="29" y="2"/>
                  </a:lnTo>
                  <a:close/>
                  <a:moveTo>
                    <a:pt x="26" y="26"/>
                  </a:moveTo>
                  <a:cubicBezTo>
                    <a:pt x="28" y="27"/>
                    <a:pt x="28" y="27"/>
                    <a:pt x="28" y="27"/>
                  </a:cubicBezTo>
                  <a:cubicBezTo>
                    <a:pt x="32" y="54"/>
                    <a:pt x="32" y="54"/>
                    <a:pt x="32" y="54"/>
                  </a:cubicBezTo>
                  <a:cubicBezTo>
                    <a:pt x="34" y="61"/>
                    <a:pt x="34" y="61"/>
                    <a:pt x="34" y="61"/>
                  </a:cubicBezTo>
                  <a:cubicBezTo>
                    <a:pt x="36" y="82"/>
                    <a:pt x="36" y="82"/>
                    <a:pt x="36" y="82"/>
                  </a:cubicBezTo>
                  <a:cubicBezTo>
                    <a:pt x="36" y="92"/>
                    <a:pt x="36" y="92"/>
                    <a:pt x="36" y="92"/>
                  </a:cubicBezTo>
                  <a:cubicBezTo>
                    <a:pt x="38" y="100"/>
                    <a:pt x="38" y="100"/>
                    <a:pt x="38" y="100"/>
                  </a:cubicBezTo>
                  <a:cubicBezTo>
                    <a:pt x="36" y="102"/>
                    <a:pt x="36" y="102"/>
                    <a:pt x="36" y="102"/>
                  </a:cubicBezTo>
                  <a:cubicBezTo>
                    <a:pt x="35" y="92"/>
                    <a:pt x="35" y="92"/>
                    <a:pt x="35" y="92"/>
                  </a:cubicBezTo>
                  <a:cubicBezTo>
                    <a:pt x="33" y="63"/>
                    <a:pt x="33" y="63"/>
                    <a:pt x="33" y="63"/>
                  </a:cubicBezTo>
                  <a:cubicBezTo>
                    <a:pt x="33" y="63"/>
                    <a:pt x="33" y="63"/>
                    <a:pt x="33" y="63"/>
                  </a:cubicBezTo>
                  <a:cubicBezTo>
                    <a:pt x="31" y="58"/>
                    <a:pt x="30" y="54"/>
                    <a:pt x="30" y="49"/>
                  </a:cubicBezTo>
                  <a:lnTo>
                    <a:pt x="26" y="26"/>
                  </a:lnTo>
                  <a:close/>
                  <a:moveTo>
                    <a:pt x="9" y="1"/>
                  </a:moveTo>
                  <a:cubicBezTo>
                    <a:pt x="9" y="1"/>
                    <a:pt x="10" y="1"/>
                    <a:pt x="10" y="1"/>
                  </a:cubicBezTo>
                  <a:cubicBezTo>
                    <a:pt x="8" y="11"/>
                    <a:pt x="8" y="27"/>
                    <a:pt x="10" y="48"/>
                  </a:cubicBezTo>
                  <a:cubicBezTo>
                    <a:pt x="9" y="77"/>
                    <a:pt x="9" y="77"/>
                    <a:pt x="9" y="77"/>
                  </a:cubicBezTo>
                  <a:cubicBezTo>
                    <a:pt x="7" y="92"/>
                    <a:pt x="7" y="92"/>
                    <a:pt x="7" y="92"/>
                  </a:cubicBezTo>
                  <a:cubicBezTo>
                    <a:pt x="8" y="95"/>
                    <a:pt x="8" y="95"/>
                    <a:pt x="8" y="95"/>
                  </a:cubicBezTo>
                  <a:cubicBezTo>
                    <a:pt x="3" y="102"/>
                    <a:pt x="3" y="102"/>
                    <a:pt x="3" y="102"/>
                  </a:cubicBezTo>
                  <a:cubicBezTo>
                    <a:pt x="2" y="102"/>
                    <a:pt x="1" y="102"/>
                    <a:pt x="1" y="102"/>
                  </a:cubicBezTo>
                  <a:cubicBezTo>
                    <a:pt x="6" y="95"/>
                    <a:pt x="6" y="95"/>
                    <a:pt x="6" y="95"/>
                  </a:cubicBezTo>
                  <a:cubicBezTo>
                    <a:pt x="6" y="95"/>
                    <a:pt x="6" y="95"/>
                    <a:pt x="6" y="95"/>
                  </a:cubicBezTo>
                  <a:cubicBezTo>
                    <a:pt x="6" y="95"/>
                    <a:pt x="6" y="95"/>
                    <a:pt x="6" y="95"/>
                  </a:cubicBezTo>
                  <a:cubicBezTo>
                    <a:pt x="6" y="94"/>
                    <a:pt x="6" y="94"/>
                    <a:pt x="6" y="94"/>
                  </a:cubicBezTo>
                  <a:cubicBezTo>
                    <a:pt x="5" y="93"/>
                    <a:pt x="4" y="92"/>
                    <a:pt x="5" y="91"/>
                  </a:cubicBezTo>
                  <a:cubicBezTo>
                    <a:pt x="5" y="91"/>
                    <a:pt x="5" y="91"/>
                    <a:pt x="5" y="91"/>
                  </a:cubicBezTo>
                  <a:cubicBezTo>
                    <a:pt x="7" y="77"/>
                    <a:pt x="7" y="77"/>
                    <a:pt x="7" y="77"/>
                  </a:cubicBezTo>
                  <a:cubicBezTo>
                    <a:pt x="9" y="48"/>
                    <a:pt x="9" y="48"/>
                    <a:pt x="9" y="48"/>
                  </a:cubicBezTo>
                  <a:cubicBezTo>
                    <a:pt x="9" y="48"/>
                    <a:pt x="9" y="48"/>
                    <a:pt x="9" y="48"/>
                  </a:cubicBezTo>
                  <a:cubicBezTo>
                    <a:pt x="7" y="40"/>
                    <a:pt x="7" y="40"/>
                    <a:pt x="7" y="40"/>
                  </a:cubicBezTo>
                  <a:cubicBezTo>
                    <a:pt x="6" y="24"/>
                    <a:pt x="7" y="11"/>
                    <a:pt x="9" y="1"/>
                  </a:cubicBezTo>
                  <a:close/>
                </a:path>
              </a:pathLst>
            </a:custGeom>
            <a:solidFill>
              <a:srgbClr val="595757"/>
            </a:solidFill>
            <a:ln w="9525">
              <a:noFill/>
            </a:ln>
          </p:spPr>
          <p:txBody>
            <a:bodyPr/>
            <a:p>
              <a:endParaRPr lang="zh-CN" altLang="en-US"/>
            </a:p>
          </p:txBody>
        </p:sp>
        <p:sp>
          <p:nvSpPr>
            <p:cNvPr id="35888" name="Freeform 394"/>
            <p:cNvSpPr/>
            <p:nvPr/>
          </p:nvSpPr>
          <p:spPr>
            <a:xfrm>
              <a:off x="127000" y="398463"/>
              <a:ext cx="44450" cy="284163"/>
            </a:xfrm>
            <a:custGeom>
              <a:avLst/>
              <a:gdLst/>
              <a:ahLst/>
              <a:cxnLst>
                <a:cxn ang="0">
                  <a:pos x="27440467" y="13980072"/>
                </a:cxn>
                <a:cxn ang="0">
                  <a:pos x="0" y="0"/>
                </a:cxn>
                <a:cxn ang="0">
                  <a:pos x="54884638" y="321541651"/>
                </a:cxn>
                <a:cxn ang="0">
                  <a:pos x="96045338" y="517262657"/>
                </a:cxn>
                <a:cxn ang="0">
                  <a:pos x="96045338" y="517262657"/>
                </a:cxn>
                <a:cxn ang="0">
                  <a:pos x="123489508" y="922681000"/>
                </a:cxn>
                <a:cxn ang="0">
                  <a:pos x="137209742" y="1062481718"/>
                </a:cxn>
                <a:cxn ang="0">
                  <a:pos x="164650208" y="1034521574"/>
                </a:cxn>
                <a:cxn ang="0">
                  <a:pos x="137209742" y="922681000"/>
                </a:cxn>
                <a:cxn ang="0">
                  <a:pos x="137209742" y="782880282"/>
                </a:cxn>
                <a:cxn ang="0">
                  <a:pos x="109765571" y="489302513"/>
                </a:cxn>
                <a:cxn ang="0">
                  <a:pos x="82325104" y="391442010"/>
                </a:cxn>
                <a:cxn ang="0">
                  <a:pos x="27440467" y="13980072"/>
                </a:cxn>
              </a:cxnLst>
              <a:pathLst>
                <a:path w="12" h="76">
                  <a:moveTo>
                    <a:pt x="2" y="1"/>
                  </a:moveTo>
                  <a:cubicBezTo>
                    <a:pt x="0" y="0"/>
                    <a:pt x="0" y="0"/>
                    <a:pt x="0" y="0"/>
                  </a:cubicBezTo>
                  <a:cubicBezTo>
                    <a:pt x="4" y="23"/>
                    <a:pt x="4" y="23"/>
                    <a:pt x="4" y="23"/>
                  </a:cubicBezTo>
                  <a:cubicBezTo>
                    <a:pt x="4" y="28"/>
                    <a:pt x="5" y="32"/>
                    <a:pt x="7" y="37"/>
                  </a:cubicBezTo>
                  <a:cubicBezTo>
                    <a:pt x="7" y="37"/>
                    <a:pt x="7" y="37"/>
                    <a:pt x="7" y="37"/>
                  </a:cubicBezTo>
                  <a:cubicBezTo>
                    <a:pt x="9" y="66"/>
                    <a:pt x="9" y="66"/>
                    <a:pt x="9" y="66"/>
                  </a:cubicBezTo>
                  <a:cubicBezTo>
                    <a:pt x="10" y="76"/>
                    <a:pt x="10" y="76"/>
                    <a:pt x="10" y="76"/>
                  </a:cubicBezTo>
                  <a:cubicBezTo>
                    <a:pt x="12" y="74"/>
                    <a:pt x="12" y="74"/>
                    <a:pt x="12" y="74"/>
                  </a:cubicBezTo>
                  <a:cubicBezTo>
                    <a:pt x="10" y="66"/>
                    <a:pt x="10" y="66"/>
                    <a:pt x="10" y="66"/>
                  </a:cubicBezTo>
                  <a:cubicBezTo>
                    <a:pt x="10" y="56"/>
                    <a:pt x="10" y="56"/>
                    <a:pt x="10" y="56"/>
                  </a:cubicBezTo>
                  <a:cubicBezTo>
                    <a:pt x="8" y="35"/>
                    <a:pt x="8" y="35"/>
                    <a:pt x="8" y="35"/>
                  </a:cubicBezTo>
                  <a:cubicBezTo>
                    <a:pt x="6" y="28"/>
                    <a:pt x="6" y="28"/>
                    <a:pt x="6" y="28"/>
                  </a:cubicBezTo>
                  <a:lnTo>
                    <a:pt x="2" y="1"/>
                  </a:lnTo>
                  <a:close/>
                </a:path>
              </a:pathLst>
            </a:custGeom>
            <a:solidFill>
              <a:srgbClr val="B5B5B6"/>
            </a:solidFill>
            <a:ln w="9525">
              <a:noFill/>
            </a:ln>
          </p:spPr>
          <p:txBody>
            <a:bodyPr/>
            <a:p>
              <a:endParaRPr lang="zh-CN" altLang="en-US"/>
            </a:p>
          </p:txBody>
        </p:sp>
        <p:sp>
          <p:nvSpPr>
            <p:cNvPr id="35889" name="Freeform 395"/>
            <p:cNvSpPr/>
            <p:nvPr/>
          </p:nvSpPr>
          <p:spPr>
            <a:xfrm>
              <a:off x="33337" y="304800"/>
              <a:ext cx="33338" cy="377825"/>
            </a:xfrm>
            <a:custGeom>
              <a:avLst/>
              <a:gdLst/>
              <a:ahLst/>
              <a:cxnLst>
                <a:cxn ang="0">
                  <a:pos x="123491360" y="0"/>
                </a:cxn>
                <a:cxn ang="0">
                  <a:pos x="109770921" y="0"/>
                </a:cxn>
                <a:cxn ang="0">
                  <a:pos x="82326339" y="545762601"/>
                </a:cxn>
                <a:cxn ang="0">
                  <a:pos x="109770921" y="657714767"/>
                </a:cxn>
                <a:cxn ang="0">
                  <a:pos x="109770921" y="657714767"/>
                </a:cxn>
                <a:cxn ang="0">
                  <a:pos x="82326339" y="1063536226"/>
                </a:cxn>
                <a:cxn ang="0">
                  <a:pos x="54885461" y="1259451581"/>
                </a:cxn>
                <a:cxn ang="0">
                  <a:pos x="54885461" y="1259451581"/>
                </a:cxn>
                <a:cxn ang="0">
                  <a:pos x="68605900" y="1301431305"/>
                </a:cxn>
                <a:cxn ang="0">
                  <a:pos x="68605900" y="1315425794"/>
                </a:cxn>
                <a:cxn ang="0">
                  <a:pos x="68605900" y="1315425794"/>
                </a:cxn>
                <a:cxn ang="0">
                  <a:pos x="68605900" y="1315425794"/>
                </a:cxn>
                <a:cxn ang="0">
                  <a:pos x="0" y="1413383472"/>
                </a:cxn>
                <a:cxn ang="0">
                  <a:pos x="27440878" y="1413383472"/>
                </a:cxn>
                <a:cxn ang="0">
                  <a:pos x="96050482" y="1315425794"/>
                </a:cxn>
                <a:cxn ang="0">
                  <a:pos x="82326339" y="1273446070"/>
                </a:cxn>
                <a:cxn ang="0">
                  <a:pos x="109770921" y="1063536226"/>
                </a:cxn>
                <a:cxn ang="0">
                  <a:pos x="123491360" y="657714767"/>
                </a:cxn>
                <a:cxn ang="0">
                  <a:pos x="123491360" y="0"/>
                </a:cxn>
              </a:cxnLst>
              <a:pathLst>
                <a:path w="9" h="101">
                  <a:moveTo>
                    <a:pt x="9" y="0"/>
                  </a:moveTo>
                  <a:cubicBezTo>
                    <a:pt x="9" y="0"/>
                    <a:pt x="8" y="0"/>
                    <a:pt x="8" y="0"/>
                  </a:cubicBezTo>
                  <a:cubicBezTo>
                    <a:pt x="6" y="10"/>
                    <a:pt x="5" y="23"/>
                    <a:pt x="6" y="39"/>
                  </a:cubicBezTo>
                  <a:cubicBezTo>
                    <a:pt x="8" y="47"/>
                    <a:pt x="8" y="47"/>
                    <a:pt x="8" y="47"/>
                  </a:cubicBezTo>
                  <a:cubicBezTo>
                    <a:pt x="8" y="47"/>
                    <a:pt x="8" y="47"/>
                    <a:pt x="8" y="47"/>
                  </a:cubicBezTo>
                  <a:cubicBezTo>
                    <a:pt x="6" y="76"/>
                    <a:pt x="6" y="76"/>
                    <a:pt x="6" y="76"/>
                  </a:cubicBezTo>
                  <a:cubicBezTo>
                    <a:pt x="4" y="90"/>
                    <a:pt x="4" y="90"/>
                    <a:pt x="4" y="90"/>
                  </a:cubicBezTo>
                  <a:cubicBezTo>
                    <a:pt x="4" y="90"/>
                    <a:pt x="4" y="90"/>
                    <a:pt x="4" y="90"/>
                  </a:cubicBezTo>
                  <a:cubicBezTo>
                    <a:pt x="3" y="91"/>
                    <a:pt x="4" y="92"/>
                    <a:pt x="5" y="93"/>
                  </a:cubicBezTo>
                  <a:cubicBezTo>
                    <a:pt x="5" y="94"/>
                    <a:pt x="5" y="94"/>
                    <a:pt x="5" y="94"/>
                  </a:cubicBezTo>
                  <a:cubicBezTo>
                    <a:pt x="5" y="94"/>
                    <a:pt x="5" y="94"/>
                    <a:pt x="5" y="94"/>
                  </a:cubicBezTo>
                  <a:cubicBezTo>
                    <a:pt x="5" y="94"/>
                    <a:pt x="5" y="94"/>
                    <a:pt x="5" y="94"/>
                  </a:cubicBezTo>
                  <a:cubicBezTo>
                    <a:pt x="0" y="101"/>
                    <a:pt x="0" y="101"/>
                    <a:pt x="0" y="101"/>
                  </a:cubicBezTo>
                  <a:cubicBezTo>
                    <a:pt x="0" y="101"/>
                    <a:pt x="1" y="101"/>
                    <a:pt x="2" y="101"/>
                  </a:cubicBezTo>
                  <a:cubicBezTo>
                    <a:pt x="7" y="94"/>
                    <a:pt x="7" y="94"/>
                    <a:pt x="7" y="94"/>
                  </a:cubicBezTo>
                  <a:cubicBezTo>
                    <a:pt x="6" y="91"/>
                    <a:pt x="6" y="91"/>
                    <a:pt x="6" y="91"/>
                  </a:cubicBezTo>
                  <a:cubicBezTo>
                    <a:pt x="8" y="76"/>
                    <a:pt x="8" y="76"/>
                    <a:pt x="8" y="76"/>
                  </a:cubicBezTo>
                  <a:cubicBezTo>
                    <a:pt x="9" y="47"/>
                    <a:pt x="9" y="47"/>
                    <a:pt x="9" y="47"/>
                  </a:cubicBezTo>
                  <a:cubicBezTo>
                    <a:pt x="7" y="26"/>
                    <a:pt x="7" y="10"/>
                    <a:pt x="9" y="0"/>
                  </a:cubicBezTo>
                  <a:close/>
                </a:path>
              </a:pathLst>
            </a:custGeom>
            <a:solidFill>
              <a:srgbClr val="B5B5B6"/>
            </a:solidFill>
            <a:ln w="9525">
              <a:noFill/>
            </a:ln>
          </p:spPr>
          <p:txBody>
            <a:bodyPr/>
            <a:p>
              <a:endParaRPr lang="zh-CN" altLang="en-US"/>
            </a:p>
          </p:txBody>
        </p:sp>
        <p:sp>
          <p:nvSpPr>
            <p:cNvPr id="35890" name="Freeform 396"/>
            <p:cNvSpPr/>
            <p:nvPr/>
          </p:nvSpPr>
          <p:spPr>
            <a:xfrm>
              <a:off x="182562" y="168275"/>
              <a:ext cx="19050" cy="7938"/>
            </a:xfrm>
            <a:custGeom>
              <a:avLst/>
              <a:gdLst/>
              <a:ahLst/>
              <a:cxnLst>
                <a:cxn ang="0">
                  <a:pos x="25201563" y="7561739"/>
                </a:cxn>
                <a:cxn ang="0">
                  <a:pos x="30241875" y="0"/>
                </a:cxn>
                <a:cxn ang="0">
                  <a:pos x="7561263" y="7561739"/>
                </a:cxn>
                <a:cxn ang="0">
                  <a:pos x="0" y="12602369"/>
                </a:cxn>
                <a:cxn ang="0">
                  <a:pos x="7561263" y="12602369"/>
                </a:cxn>
                <a:cxn ang="0">
                  <a:pos x="25201563" y="7561739"/>
                </a:cxn>
              </a:cxnLst>
              <a:pathLst>
                <a:path w="12" h="5">
                  <a:moveTo>
                    <a:pt x="10" y="3"/>
                  </a:moveTo>
                  <a:lnTo>
                    <a:pt x="12" y="0"/>
                  </a:lnTo>
                  <a:lnTo>
                    <a:pt x="3" y="3"/>
                  </a:lnTo>
                  <a:lnTo>
                    <a:pt x="0" y="5"/>
                  </a:lnTo>
                  <a:lnTo>
                    <a:pt x="3" y="5"/>
                  </a:lnTo>
                  <a:lnTo>
                    <a:pt x="10" y="3"/>
                  </a:lnTo>
                  <a:close/>
                </a:path>
              </a:pathLst>
            </a:custGeom>
            <a:solidFill>
              <a:srgbClr val="B68B5E"/>
            </a:solidFill>
            <a:ln w="9525">
              <a:noFill/>
            </a:ln>
          </p:spPr>
          <p:txBody>
            <a:bodyPr/>
            <a:p>
              <a:endParaRPr lang="zh-CN" altLang="en-US"/>
            </a:p>
          </p:txBody>
        </p:sp>
        <p:sp>
          <p:nvSpPr>
            <p:cNvPr id="35891" name="Freeform 397"/>
            <p:cNvSpPr/>
            <p:nvPr/>
          </p:nvSpPr>
          <p:spPr>
            <a:xfrm>
              <a:off x="179387" y="168275"/>
              <a:ext cx="22225" cy="7938"/>
            </a:xfrm>
            <a:custGeom>
              <a:avLst/>
              <a:gdLst/>
              <a:ahLst/>
              <a:cxnLst>
                <a:cxn ang="0">
                  <a:pos x="35282188" y="0"/>
                </a:cxn>
                <a:cxn ang="0">
                  <a:pos x="30241875" y="0"/>
                </a:cxn>
                <a:cxn ang="0">
                  <a:pos x="30241875" y="0"/>
                </a:cxn>
                <a:cxn ang="0">
                  <a:pos x="12601575" y="7561739"/>
                </a:cxn>
                <a:cxn ang="0">
                  <a:pos x="0" y="12602369"/>
                </a:cxn>
                <a:cxn ang="0">
                  <a:pos x="5040313" y="12602369"/>
                </a:cxn>
                <a:cxn ang="0">
                  <a:pos x="12601575" y="7561739"/>
                </a:cxn>
                <a:cxn ang="0">
                  <a:pos x="35282188" y="0"/>
                </a:cxn>
              </a:cxnLst>
              <a:pathLst>
                <a:path w="14" h="5">
                  <a:moveTo>
                    <a:pt x="14" y="0"/>
                  </a:moveTo>
                  <a:lnTo>
                    <a:pt x="12" y="0"/>
                  </a:lnTo>
                  <a:lnTo>
                    <a:pt x="5" y="3"/>
                  </a:lnTo>
                  <a:lnTo>
                    <a:pt x="0" y="5"/>
                  </a:lnTo>
                  <a:lnTo>
                    <a:pt x="2" y="5"/>
                  </a:lnTo>
                  <a:lnTo>
                    <a:pt x="5" y="3"/>
                  </a:lnTo>
                  <a:lnTo>
                    <a:pt x="14" y="0"/>
                  </a:lnTo>
                  <a:close/>
                </a:path>
              </a:pathLst>
            </a:custGeom>
            <a:solidFill>
              <a:srgbClr val="E2B987"/>
            </a:solidFill>
            <a:ln w="9525">
              <a:noFill/>
            </a:ln>
          </p:spPr>
          <p:txBody>
            <a:bodyPr/>
            <a:p>
              <a:endParaRPr lang="zh-CN" altLang="en-US"/>
            </a:p>
          </p:txBody>
        </p:sp>
        <p:sp>
          <p:nvSpPr>
            <p:cNvPr id="35892" name="Freeform 398"/>
            <p:cNvSpPr/>
            <p:nvPr/>
          </p:nvSpPr>
          <p:spPr>
            <a:xfrm>
              <a:off x="176212" y="165100"/>
              <a:ext cx="22225" cy="11113"/>
            </a:xfrm>
            <a:custGeom>
              <a:avLst/>
              <a:gdLst/>
              <a:ahLst/>
              <a:cxnLst>
                <a:cxn ang="0">
                  <a:pos x="35282188" y="5040539"/>
                </a:cxn>
                <a:cxn ang="0">
                  <a:pos x="35282188" y="0"/>
                </a:cxn>
                <a:cxn ang="0">
                  <a:pos x="5040313" y="12602142"/>
                </a:cxn>
                <a:cxn ang="0">
                  <a:pos x="0" y="17642681"/>
                </a:cxn>
                <a:cxn ang="0">
                  <a:pos x="5040313" y="17642681"/>
                </a:cxn>
                <a:cxn ang="0">
                  <a:pos x="17641888" y="12602142"/>
                </a:cxn>
                <a:cxn ang="0">
                  <a:pos x="35282188" y="5040539"/>
                </a:cxn>
              </a:cxnLst>
              <a:pathLst>
                <a:path w="14" h="7">
                  <a:moveTo>
                    <a:pt x="14" y="2"/>
                  </a:moveTo>
                  <a:lnTo>
                    <a:pt x="14" y="0"/>
                  </a:lnTo>
                  <a:lnTo>
                    <a:pt x="2" y="5"/>
                  </a:lnTo>
                  <a:lnTo>
                    <a:pt x="0" y="7"/>
                  </a:lnTo>
                  <a:lnTo>
                    <a:pt x="2" y="7"/>
                  </a:lnTo>
                  <a:lnTo>
                    <a:pt x="7" y="5"/>
                  </a:lnTo>
                  <a:lnTo>
                    <a:pt x="14" y="2"/>
                  </a:lnTo>
                  <a:close/>
                </a:path>
              </a:pathLst>
            </a:custGeom>
            <a:solidFill>
              <a:srgbClr val="B68B5E"/>
            </a:solidFill>
            <a:ln w="9525">
              <a:noFill/>
            </a:ln>
          </p:spPr>
          <p:txBody>
            <a:bodyPr/>
            <a:p>
              <a:endParaRPr lang="zh-CN" altLang="en-US"/>
            </a:p>
          </p:txBody>
        </p:sp>
        <p:sp>
          <p:nvSpPr>
            <p:cNvPr id="35893" name="Freeform 399"/>
            <p:cNvSpPr/>
            <p:nvPr/>
          </p:nvSpPr>
          <p:spPr>
            <a:xfrm>
              <a:off x="171450" y="165100"/>
              <a:ext cx="26988" cy="11113"/>
            </a:xfrm>
            <a:custGeom>
              <a:avLst/>
              <a:gdLst/>
              <a:ahLst/>
              <a:cxnLst>
                <a:cxn ang="0">
                  <a:pos x="42844244" y="0"/>
                </a:cxn>
                <a:cxn ang="0">
                  <a:pos x="42844244" y="0"/>
                </a:cxn>
                <a:cxn ang="0">
                  <a:pos x="25202029" y="5040539"/>
                </a:cxn>
                <a:cxn ang="0">
                  <a:pos x="12601808" y="5040539"/>
                </a:cxn>
                <a:cxn ang="0">
                  <a:pos x="0" y="17642681"/>
                </a:cxn>
                <a:cxn ang="0">
                  <a:pos x="7561403" y="17642681"/>
                </a:cxn>
                <a:cxn ang="0">
                  <a:pos x="12601808" y="12602142"/>
                </a:cxn>
                <a:cxn ang="0">
                  <a:pos x="42844244" y="0"/>
                </a:cxn>
              </a:cxnLst>
              <a:pathLst>
                <a:path w="17" h="7">
                  <a:moveTo>
                    <a:pt x="17" y="0"/>
                  </a:moveTo>
                  <a:lnTo>
                    <a:pt x="17" y="0"/>
                  </a:lnTo>
                  <a:lnTo>
                    <a:pt x="10" y="2"/>
                  </a:lnTo>
                  <a:lnTo>
                    <a:pt x="5" y="2"/>
                  </a:lnTo>
                  <a:lnTo>
                    <a:pt x="0" y="7"/>
                  </a:lnTo>
                  <a:lnTo>
                    <a:pt x="3" y="7"/>
                  </a:lnTo>
                  <a:lnTo>
                    <a:pt x="5" y="5"/>
                  </a:lnTo>
                  <a:lnTo>
                    <a:pt x="17" y="0"/>
                  </a:lnTo>
                  <a:close/>
                </a:path>
              </a:pathLst>
            </a:custGeom>
            <a:solidFill>
              <a:srgbClr val="E2B987"/>
            </a:solidFill>
            <a:ln w="9525">
              <a:noFill/>
            </a:ln>
          </p:spPr>
          <p:txBody>
            <a:bodyPr/>
            <a:p>
              <a:endParaRPr lang="zh-CN" altLang="en-US"/>
            </a:p>
          </p:txBody>
        </p:sp>
        <p:sp>
          <p:nvSpPr>
            <p:cNvPr id="35894" name="Freeform 400"/>
            <p:cNvSpPr/>
            <p:nvPr/>
          </p:nvSpPr>
          <p:spPr>
            <a:xfrm>
              <a:off x="171450" y="165100"/>
              <a:ext cx="19050" cy="11113"/>
            </a:xfrm>
            <a:custGeom>
              <a:avLst/>
              <a:gdLst/>
              <a:ahLst/>
              <a:cxnLst>
                <a:cxn ang="0">
                  <a:pos x="12601575" y="5040539"/>
                </a:cxn>
                <a:cxn ang="0">
                  <a:pos x="25201563" y="5040539"/>
                </a:cxn>
                <a:cxn ang="0">
                  <a:pos x="30241875" y="0"/>
                </a:cxn>
                <a:cxn ang="0">
                  <a:pos x="12601575" y="5040539"/>
                </a:cxn>
                <a:cxn ang="0">
                  <a:pos x="0" y="17642681"/>
                </a:cxn>
                <a:cxn ang="0">
                  <a:pos x="0" y="17642681"/>
                </a:cxn>
                <a:cxn ang="0">
                  <a:pos x="12601575" y="5040539"/>
                </a:cxn>
              </a:cxnLst>
              <a:pathLst>
                <a:path w="12" h="7">
                  <a:moveTo>
                    <a:pt x="5" y="2"/>
                  </a:moveTo>
                  <a:lnTo>
                    <a:pt x="10" y="2"/>
                  </a:lnTo>
                  <a:lnTo>
                    <a:pt x="12" y="0"/>
                  </a:lnTo>
                  <a:lnTo>
                    <a:pt x="5" y="2"/>
                  </a:lnTo>
                  <a:lnTo>
                    <a:pt x="0" y="7"/>
                  </a:lnTo>
                  <a:lnTo>
                    <a:pt x="5" y="2"/>
                  </a:lnTo>
                  <a:close/>
                </a:path>
              </a:pathLst>
            </a:custGeom>
            <a:solidFill>
              <a:srgbClr val="B68B5E"/>
            </a:solidFill>
            <a:ln w="9525">
              <a:noFill/>
            </a:ln>
          </p:spPr>
          <p:txBody>
            <a:bodyPr/>
            <a:p>
              <a:endParaRPr lang="zh-CN" altLang="en-US"/>
            </a:p>
          </p:txBody>
        </p:sp>
        <p:sp>
          <p:nvSpPr>
            <p:cNvPr id="35895" name="Freeform 401"/>
            <p:cNvSpPr/>
            <p:nvPr/>
          </p:nvSpPr>
          <p:spPr>
            <a:xfrm>
              <a:off x="138112" y="300038"/>
              <a:ext cx="101600" cy="417513"/>
            </a:xfrm>
            <a:custGeom>
              <a:avLst/>
              <a:gdLst/>
              <a:ahLst/>
              <a:cxnLst>
                <a:cxn ang="0">
                  <a:pos x="169920356" y="0"/>
                </a:cxn>
                <a:cxn ang="0">
                  <a:pos x="0" y="28296850"/>
                </a:cxn>
                <a:cxn ang="0">
                  <a:pos x="127440267" y="226367274"/>
                </a:cxn>
                <a:cxn ang="0">
                  <a:pos x="127440267" y="863025701"/>
                </a:cxn>
                <a:cxn ang="0">
                  <a:pos x="184080385" y="1358203641"/>
                </a:cxn>
                <a:cxn ang="0">
                  <a:pos x="99120207" y="1457240734"/>
                </a:cxn>
                <a:cxn ang="0">
                  <a:pos x="99120207" y="1499684128"/>
                </a:cxn>
                <a:cxn ang="0">
                  <a:pos x="184080385" y="1499684128"/>
                </a:cxn>
                <a:cxn ang="0">
                  <a:pos x="382317037" y="1542127521"/>
                </a:cxn>
                <a:cxn ang="0">
                  <a:pos x="368157007" y="1499684128"/>
                </a:cxn>
                <a:cxn ang="0">
                  <a:pos x="297356859" y="1428943885"/>
                </a:cxn>
                <a:cxn ang="0">
                  <a:pos x="254876770" y="1287463398"/>
                </a:cxn>
                <a:cxn ang="0">
                  <a:pos x="198236652" y="863025701"/>
                </a:cxn>
                <a:cxn ang="0">
                  <a:pos x="198236652" y="664955277"/>
                </a:cxn>
                <a:cxn ang="0">
                  <a:pos x="212396681" y="551771640"/>
                </a:cxn>
                <a:cxn ang="0">
                  <a:pos x="169920356" y="0"/>
                </a:cxn>
              </a:cxnLst>
              <a:pathLst>
                <a:path w="27" h="111">
                  <a:moveTo>
                    <a:pt x="12" y="0"/>
                  </a:moveTo>
                  <a:cubicBezTo>
                    <a:pt x="8" y="1"/>
                    <a:pt x="4" y="2"/>
                    <a:pt x="0" y="2"/>
                  </a:cubicBezTo>
                  <a:cubicBezTo>
                    <a:pt x="9" y="16"/>
                    <a:pt x="9" y="16"/>
                    <a:pt x="9" y="16"/>
                  </a:cubicBezTo>
                  <a:cubicBezTo>
                    <a:pt x="9" y="61"/>
                    <a:pt x="9" y="61"/>
                    <a:pt x="9" y="61"/>
                  </a:cubicBezTo>
                  <a:cubicBezTo>
                    <a:pt x="13" y="96"/>
                    <a:pt x="13" y="96"/>
                    <a:pt x="13" y="96"/>
                  </a:cubicBezTo>
                  <a:cubicBezTo>
                    <a:pt x="7" y="103"/>
                    <a:pt x="7" y="103"/>
                    <a:pt x="7" y="103"/>
                  </a:cubicBezTo>
                  <a:cubicBezTo>
                    <a:pt x="7" y="106"/>
                    <a:pt x="7" y="106"/>
                    <a:pt x="7" y="106"/>
                  </a:cubicBezTo>
                  <a:cubicBezTo>
                    <a:pt x="13" y="106"/>
                    <a:pt x="13" y="106"/>
                    <a:pt x="13" y="106"/>
                  </a:cubicBezTo>
                  <a:cubicBezTo>
                    <a:pt x="17" y="110"/>
                    <a:pt x="22" y="111"/>
                    <a:pt x="27" y="109"/>
                  </a:cubicBezTo>
                  <a:cubicBezTo>
                    <a:pt x="27" y="108"/>
                    <a:pt x="27" y="107"/>
                    <a:pt x="26" y="106"/>
                  </a:cubicBezTo>
                  <a:cubicBezTo>
                    <a:pt x="21" y="101"/>
                    <a:pt x="21" y="101"/>
                    <a:pt x="21" y="101"/>
                  </a:cubicBezTo>
                  <a:cubicBezTo>
                    <a:pt x="19" y="99"/>
                    <a:pt x="18" y="95"/>
                    <a:pt x="18" y="91"/>
                  </a:cubicBezTo>
                  <a:cubicBezTo>
                    <a:pt x="14" y="61"/>
                    <a:pt x="14" y="61"/>
                    <a:pt x="14" y="61"/>
                  </a:cubicBezTo>
                  <a:cubicBezTo>
                    <a:pt x="14" y="47"/>
                    <a:pt x="14" y="47"/>
                    <a:pt x="14" y="47"/>
                  </a:cubicBezTo>
                  <a:cubicBezTo>
                    <a:pt x="15" y="39"/>
                    <a:pt x="15" y="39"/>
                    <a:pt x="15" y="39"/>
                  </a:cubicBezTo>
                  <a:cubicBezTo>
                    <a:pt x="18" y="24"/>
                    <a:pt x="17" y="11"/>
                    <a:pt x="12" y="0"/>
                  </a:cubicBezTo>
                  <a:close/>
                </a:path>
              </a:pathLst>
            </a:custGeom>
            <a:solidFill>
              <a:srgbClr val="000000"/>
            </a:solidFill>
            <a:ln w="9525">
              <a:noFill/>
            </a:ln>
          </p:spPr>
          <p:txBody>
            <a:bodyPr/>
            <a:p>
              <a:endParaRPr lang="zh-CN" altLang="en-US"/>
            </a:p>
          </p:txBody>
        </p:sp>
        <p:sp>
          <p:nvSpPr>
            <p:cNvPr id="35896" name="Freeform 402"/>
            <p:cNvSpPr/>
            <p:nvPr/>
          </p:nvSpPr>
          <p:spPr>
            <a:xfrm>
              <a:off x="0" y="398463"/>
              <a:ext cx="127000" cy="319088"/>
            </a:xfrm>
            <a:custGeom>
              <a:avLst/>
              <a:gdLst/>
              <a:ahLst/>
              <a:cxnLst>
                <a:cxn ang="0">
                  <a:pos x="404622000" y="450953931"/>
                </a:cxn>
                <a:cxn ang="0">
                  <a:pos x="432524647" y="281848553"/>
                </a:cxn>
                <a:cxn ang="0">
                  <a:pos x="474382353" y="0"/>
                </a:cxn>
                <a:cxn ang="0">
                  <a:pos x="334857912" y="239571270"/>
                </a:cxn>
                <a:cxn ang="0">
                  <a:pos x="265097559" y="944185146"/>
                </a:cxn>
                <a:cxn ang="0">
                  <a:pos x="265097559" y="1014647284"/>
                </a:cxn>
                <a:cxn ang="0">
                  <a:pos x="181382147" y="1099201850"/>
                </a:cxn>
                <a:cxn ang="0">
                  <a:pos x="139524441" y="1085109423"/>
                </a:cxn>
                <a:cxn ang="0">
                  <a:pos x="111618059" y="1071016995"/>
                </a:cxn>
                <a:cxn ang="0">
                  <a:pos x="13951324" y="1113294278"/>
                </a:cxn>
                <a:cxn ang="0">
                  <a:pos x="0" y="1183756416"/>
                </a:cxn>
                <a:cxn ang="0">
                  <a:pos x="237191176" y="1155571561"/>
                </a:cxn>
                <a:cxn ang="0">
                  <a:pos x="348809235" y="1155571561"/>
                </a:cxn>
                <a:cxn ang="0">
                  <a:pos x="348809235" y="1085109423"/>
                </a:cxn>
                <a:cxn ang="0">
                  <a:pos x="376715618" y="930092718"/>
                </a:cxn>
                <a:cxn ang="0">
                  <a:pos x="376715618" y="803264623"/>
                </a:cxn>
                <a:cxn ang="0">
                  <a:pos x="404622000" y="450953931"/>
                </a:cxn>
              </a:cxnLst>
              <a:pathLst>
                <a:path w="34" h="85">
                  <a:moveTo>
                    <a:pt x="29" y="32"/>
                  </a:moveTo>
                  <a:cubicBezTo>
                    <a:pt x="30" y="29"/>
                    <a:pt x="31" y="25"/>
                    <a:pt x="31" y="20"/>
                  </a:cubicBezTo>
                  <a:cubicBezTo>
                    <a:pt x="34" y="0"/>
                    <a:pt x="34" y="0"/>
                    <a:pt x="34" y="0"/>
                  </a:cubicBezTo>
                  <a:cubicBezTo>
                    <a:pt x="24" y="17"/>
                    <a:pt x="24" y="17"/>
                    <a:pt x="24" y="17"/>
                  </a:cubicBezTo>
                  <a:cubicBezTo>
                    <a:pt x="19" y="67"/>
                    <a:pt x="19" y="67"/>
                    <a:pt x="19" y="67"/>
                  </a:cubicBezTo>
                  <a:cubicBezTo>
                    <a:pt x="19" y="72"/>
                    <a:pt x="19" y="72"/>
                    <a:pt x="19" y="72"/>
                  </a:cubicBezTo>
                  <a:cubicBezTo>
                    <a:pt x="13" y="78"/>
                    <a:pt x="13" y="78"/>
                    <a:pt x="13" y="78"/>
                  </a:cubicBezTo>
                  <a:cubicBezTo>
                    <a:pt x="12" y="77"/>
                    <a:pt x="11" y="77"/>
                    <a:pt x="10" y="77"/>
                  </a:cubicBezTo>
                  <a:cubicBezTo>
                    <a:pt x="9" y="77"/>
                    <a:pt x="9" y="76"/>
                    <a:pt x="8" y="76"/>
                  </a:cubicBezTo>
                  <a:cubicBezTo>
                    <a:pt x="1" y="79"/>
                    <a:pt x="1" y="79"/>
                    <a:pt x="1" y="79"/>
                  </a:cubicBezTo>
                  <a:cubicBezTo>
                    <a:pt x="0" y="81"/>
                    <a:pt x="0" y="82"/>
                    <a:pt x="0" y="84"/>
                  </a:cubicBezTo>
                  <a:cubicBezTo>
                    <a:pt x="6" y="85"/>
                    <a:pt x="12" y="85"/>
                    <a:pt x="17" y="82"/>
                  </a:cubicBezTo>
                  <a:cubicBezTo>
                    <a:pt x="25" y="82"/>
                    <a:pt x="25" y="82"/>
                    <a:pt x="25" y="82"/>
                  </a:cubicBezTo>
                  <a:cubicBezTo>
                    <a:pt x="25" y="77"/>
                    <a:pt x="25" y="77"/>
                    <a:pt x="25" y="77"/>
                  </a:cubicBezTo>
                  <a:cubicBezTo>
                    <a:pt x="27" y="66"/>
                    <a:pt x="27" y="66"/>
                    <a:pt x="27" y="66"/>
                  </a:cubicBezTo>
                  <a:cubicBezTo>
                    <a:pt x="27" y="57"/>
                    <a:pt x="27" y="57"/>
                    <a:pt x="27" y="57"/>
                  </a:cubicBezTo>
                  <a:lnTo>
                    <a:pt x="29" y="32"/>
                  </a:lnTo>
                  <a:close/>
                </a:path>
              </a:pathLst>
            </a:custGeom>
            <a:solidFill>
              <a:srgbClr val="000000"/>
            </a:solidFill>
            <a:ln w="9525">
              <a:noFill/>
            </a:ln>
          </p:spPr>
          <p:txBody>
            <a:bodyPr/>
            <a:p>
              <a:endParaRPr lang="zh-CN" altLang="en-US"/>
            </a:p>
          </p:txBody>
        </p:sp>
      </p:grpSp>
      <p:grpSp>
        <p:nvGrpSpPr>
          <p:cNvPr id="31802" name="组合 146"/>
          <p:cNvGrpSpPr/>
          <p:nvPr/>
        </p:nvGrpSpPr>
        <p:grpSpPr>
          <a:xfrm>
            <a:off x="6202363" y="3051175"/>
            <a:ext cx="269875" cy="1079500"/>
            <a:chOff x="0" y="0"/>
            <a:chExt cx="192088" cy="771525"/>
          </a:xfrm>
        </p:grpSpPr>
        <p:sp>
          <p:nvSpPr>
            <p:cNvPr id="35898" name="Freeform 817"/>
            <p:cNvSpPr>
              <a:spLocks noEditPoints="1"/>
            </p:cNvSpPr>
            <p:nvPr/>
          </p:nvSpPr>
          <p:spPr>
            <a:xfrm>
              <a:off x="41275" y="0"/>
              <a:ext cx="87313" cy="127000"/>
            </a:xfrm>
            <a:custGeom>
              <a:avLst/>
              <a:gdLst/>
              <a:ahLst/>
              <a:cxnLst>
                <a:cxn ang="0">
                  <a:pos x="302638247" y="97666735"/>
                </a:cxn>
                <a:cxn ang="0">
                  <a:pos x="273813568" y="13951324"/>
                </a:cxn>
                <a:cxn ang="0">
                  <a:pos x="216168007" y="0"/>
                </a:cxn>
                <a:cxn ang="0">
                  <a:pos x="72056002" y="97666735"/>
                </a:cxn>
                <a:cxn ang="0">
                  <a:pos x="57645561" y="195333471"/>
                </a:cxn>
                <a:cxn ang="0">
                  <a:pos x="43235120" y="265097559"/>
                </a:cxn>
                <a:cxn ang="0">
                  <a:pos x="28820882" y="362764294"/>
                </a:cxn>
                <a:cxn ang="0">
                  <a:pos x="28820882" y="474382353"/>
                </a:cxn>
                <a:cxn ang="0">
                  <a:pos x="43235120" y="460431029"/>
                </a:cxn>
                <a:cxn ang="0">
                  <a:pos x="57645561" y="376715618"/>
                </a:cxn>
                <a:cxn ang="0">
                  <a:pos x="86466444" y="223239853"/>
                </a:cxn>
                <a:cxn ang="0">
                  <a:pos x="72056002" y="167430824"/>
                </a:cxn>
                <a:cxn ang="0">
                  <a:pos x="100880681" y="209284794"/>
                </a:cxn>
                <a:cxn ang="0">
                  <a:pos x="100880681" y="209284794"/>
                </a:cxn>
                <a:cxn ang="0">
                  <a:pos x="100880681" y="209284794"/>
                </a:cxn>
                <a:cxn ang="0">
                  <a:pos x="172936683" y="69760353"/>
                </a:cxn>
                <a:cxn ang="0">
                  <a:pos x="302638247" y="97666735"/>
                </a:cxn>
                <a:cxn ang="0">
                  <a:pos x="273813568" y="13951324"/>
                </a:cxn>
                <a:cxn ang="0">
                  <a:pos x="273813568" y="27906382"/>
                </a:cxn>
                <a:cxn ang="0">
                  <a:pos x="129701563" y="55809029"/>
                </a:cxn>
                <a:cxn ang="0">
                  <a:pos x="72056002" y="153475765"/>
                </a:cxn>
                <a:cxn ang="0">
                  <a:pos x="115291122" y="41857706"/>
                </a:cxn>
                <a:cxn ang="0">
                  <a:pos x="273813568" y="13951324"/>
                </a:cxn>
                <a:cxn ang="0">
                  <a:pos x="28820882" y="460431029"/>
                </a:cxn>
                <a:cxn ang="0">
                  <a:pos x="28820882" y="460431029"/>
                </a:cxn>
                <a:cxn ang="0">
                  <a:pos x="43235120" y="362764294"/>
                </a:cxn>
                <a:cxn ang="0">
                  <a:pos x="57645561" y="209284794"/>
                </a:cxn>
                <a:cxn ang="0">
                  <a:pos x="43235120" y="362764294"/>
                </a:cxn>
                <a:cxn ang="0">
                  <a:pos x="28820882" y="460431029"/>
                </a:cxn>
              </a:cxnLst>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w="9525">
              <a:noFill/>
            </a:ln>
          </p:spPr>
          <p:txBody>
            <a:bodyPr/>
            <a:p>
              <a:endParaRPr lang="zh-CN" altLang="en-US"/>
            </a:p>
          </p:txBody>
        </p:sp>
        <p:sp>
          <p:nvSpPr>
            <p:cNvPr id="35899" name="Freeform 818"/>
            <p:cNvSpPr/>
            <p:nvPr/>
          </p:nvSpPr>
          <p:spPr>
            <a:xfrm>
              <a:off x="60325" y="0"/>
              <a:ext cx="52388" cy="41275"/>
            </a:xfrm>
            <a:custGeom>
              <a:avLst/>
              <a:gdLst/>
              <a:ahLst/>
              <a:cxnLst>
                <a:cxn ang="0">
                  <a:pos x="196035896" y="28160807"/>
                </a:cxn>
                <a:cxn ang="0">
                  <a:pos x="196035896" y="14078527"/>
                </a:cxn>
                <a:cxn ang="0">
                  <a:pos x="42007692" y="42239334"/>
                </a:cxn>
                <a:cxn ang="0">
                  <a:pos x="0" y="154875057"/>
                </a:cxn>
                <a:cxn ang="0">
                  <a:pos x="56010256" y="56317861"/>
                </a:cxn>
                <a:cxn ang="0">
                  <a:pos x="196035896" y="28160807"/>
                </a:cxn>
              </a:cxnLst>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w="9525">
              <a:noFill/>
            </a:ln>
          </p:spPr>
          <p:txBody>
            <a:bodyPr/>
            <a:p>
              <a:endParaRPr lang="zh-CN" altLang="en-US"/>
            </a:p>
          </p:txBody>
        </p:sp>
        <p:sp>
          <p:nvSpPr>
            <p:cNvPr id="35900" name="Freeform 819"/>
            <p:cNvSpPr/>
            <p:nvPr/>
          </p:nvSpPr>
          <p:spPr>
            <a:xfrm>
              <a:off x="41275" y="55563"/>
              <a:ext cx="15875" cy="68263"/>
            </a:xfrm>
            <a:custGeom>
              <a:avLst/>
              <a:gdLst/>
              <a:ahLst/>
              <a:cxnLst>
                <a:cxn ang="0">
                  <a:pos x="31503938" y="258879843"/>
                </a:cxn>
                <a:cxn ang="0">
                  <a:pos x="31503938" y="258879843"/>
                </a:cxn>
                <a:cxn ang="0">
                  <a:pos x="47251938" y="158203295"/>
                </a:cxn>
                <a:cxn ang="0">
                  <a:pos x="63003906" y="0"/>
                </a:cxn>
                <a:cxn ang="0">
                  <a:pos x="47251938" y="158203295"/>
                </a:cxn>
                <a:cxn ang="0">
                  <a:pos x="31503938" y="258879843"/>
                </a:cxn>
              </a:cxnLst>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w="9525">
              <a:noFill/>
            </a:ln>
          </p:spPr>
          <p:txBody>
            <a:bodyPr/>
            <a:p>
              <a:endParaRPr lang="zh-CN" altLang="en-US"/>
            </a:p>
          </p:txBody>
        </p:sp>
        <p:sp>
          <p:nvSpPr>
            <p:cNvPr id="35901" name="Freeform 820"/>
            <p:cNvSpPr/>
            <p:nvPr/>
          </p:nvSpPr>
          <p:spPr>
            <a:xfrm>
              <a:off x="87312" y="3175"/>
              <a:ext cx="58738" cy="142875"/>
            </a:xfrm>
            <a:custGeom>
              <a:avLst/>
              <a:gdLst/>
              <a:ahLst/>
              <a:cxnLst>
                <a:cxn ang="0">
                  <a:pos x="94340570" y="0"/>
                </a:cxn>
                <a:cxn ang="0">
                  <a:pos x="121293970" y="84818872"/>
                </a:cxn>
                <a:cxn ang="0">
                  <a:pos x="0" y="56544661"/>
                </a:cxn>
                <a:cxn ang="0">
                  <a:pos x="134770670" y="127230188"/>
                </a:cxn>
                <a:cxn ang="0">
                  <a:pos x="148247370" y="197911954"/>
                </a:cxn>
                <a:cxn ang="0">
                  <a:pos x="121293970" y="268597480"/>
                </a:cxn>
                <a:cxn ang="0">
                  <a:pos x="94340570" y="339279247"/>
                </a:cxn>
                <a:cxn ang="0">
                  <a:pos x="94340570" y="395823908"/>
                </a:cxn>
                <a:cxn ang="0">
                  <a:pos x="161727741" y="438235224"/>
                </a:cxn>
                <a:cxn ang="0">
                  <a:pos x="161727741" y="452372329"/>
                </a:cxn>
                <a:cxn ang="0">
                  <a:pos x="175204441" y="537191201"/>
                </a:cxn>
                <a:cxn ang="0">
                  <a:pos x="202157840" y="409961013"/>
                </a:cxn>
                <a:cxn ang="0">
                  <a:pos x="202157840" y="395823908"/>
                </a:cxn>
                <a:cxn ang="0">
                  <a:pos x="202157840" y="395823908"/>
                </a:cxn>
                <a:cxn ang="0">
                  <a:pos x="188681141" y="381686803"/>
                </a:cxn>
                <a:cxn ang="0">
                  <a:pos x="175204441" y="226186164"/>
                </a:cxn>
                <a:cxn ang="0">
                  <a:pos x="175204441" y="141367293"/>
                </a:cxn>
                <a:cxn ang="0">
                  <a:pos x="175204441" y="127230188"/>
                </a:cxn>
                <a:cxn ang="0">
                  <a:pos x="94340570" y="0"/>
                </a:cxn>
              </a:cxnLst>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w="9525">
              <a:noFill/>
            </a:ln>
          </p:spPr>
          <p:txBody>
            <a:bodyPr/>
            <a:p>
              <a:endParaRPr lang="zh-CN" altLang="en-US"/>
            </a:p>
          </p:txBody>
        </p:sp>
        <p:sp>
          <p:nvSpPr>
            <p:cNvPr id="35902" name="Freeform 821"/>
            <p:cNvSpPr>
              <a:spLocks noEditPoints="1"/>
            </p:cNvSpPr>
            <p:nvPr/>
          </p:nvSpPr>
          <p:spPr>
            <a:xfrm>
              <a:off x="60325" y="22225"/>
              <a:ext cx="60325" cy="74613"/>
            </a:xfrm>
            <a:custGeom>
              <a:avLst/>
              <a:gdLst/>
              <a:ahLst/>
              <a:cxnLst>
                <a:cxn ang="0">
                  <a:pos x="28431927" y="125260304"/>
                </a:cxn>
                <a:cxn ang="0">
                  <a:pos x="28431927" y="125260304"/>
                </a:cxn>
                <a:cxn ang="0">
                  <a:pos x="28431927" y="125260304"/>
                </a:cxn>
                <a:cxn ang="0">
                  <a:pos x="0" y="83506870"/>
                </a:cxn>
                <a:cxn ang="0">
                  <a:pos x="14214078" y="139179360"/>
                </a:cxn>
                <a:cxn ang="0">
                  <a:pos x="28431927" y="167013739"/>
                </a:cxn>
                <a:cxn ang="0">
                  <a:pos x="56860083" y="236601554"/>
                </a:cxn>
                <a:cxn ang="0">
                  <a:pos x="199012175" y="222682499"/>
                </a:cxn>
                <a:cxn ang="0">
                  <a:pos x="227444102" y="125260304"/>
                </a:cxn>
                <a:cxn ang="0">
                  <a:pos x="227444102" y="69587814"/>
                </a:cxn>
                <a:cxn ang="0">
                  <a:pos x="99506088" y="0"/>
                </a:cxn>
                <a:cxn ang="0">
                  <a:pos x="28431927" y="125260304"/>
                </a:cxn>
                <a:cxn ang="0">
                  <a:pos x="85292009" y="236601554"/>
                </a:cxn>
                <a:cxn ang="0">
                  <a:pos x="56860083" y="222682499"/>
                </a:cxn>
                <a:cxn ang="0">
                  <a:pos x="42646005" y="167013739"/>
                </a:cxn>
                <a:cxn ang="0">
                  <a:pos x="0" y="97425925"/>
                </a:cxn>
                <a:cxn ang="0">
                  <a:pos x="56860083" y="167013739"/>
                </a:cxn>
                <a:cxn ang="0">
                  <a:pos x="85292009" y="236601554"/>
                </a:cxn>
              </a:cxnLst>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w="9525">
              <a:noFill/>
            </a:ln>
          </p:spPr>
          <p:txBody>
            <a:bodyPr/>
            <a:p>
              <a:endParaRPr lang="zh-CN" altLang="en-US"/>
            </a:p>
          </p:txBody>
        </p:sp>
        <p:sp>
          <p:nvSpPr>
            <p:cNvPr id="35903" name="Freeform 822"/>
            <p:cNvSpPr/>
            <p:nvPr/>
          </p:nvSpPr>
          <p:spPr>
            <a:xfrm>
              <a:off x="60325" y="47625"/>
              <a:ext cx="22225" cy="38100"/>
            </a:xfrm>
            <a:custGeom>
              <a:avLst/>
              <a:gdLst/>
              <a:ahLst/>
              <a:cxnLst>
                <a:cxn ang="0">
                  <a:pos x="54884638" y="130644900"/>
                </a:cxn>
                <a:cxn ang="0">
                  <a:pos x="82325104" y="145161000"/>
                </a:cxn>
                <a:cxn ang="0">
                  <a:pos x="54884638" y="72580500"/>
                </a:cxn>
                <a:cxn ang="0">
                  <a:pos x="0" y="0"/>
                </a:cxn>
                <a:cxn ang="0">
                  <a:pos x="41164404" y="72580500"/>
                </a:cxn>
                <a:cxn ang="0">
                  <a:pos x="54884638" y="130644900"/>
                </a:cxn>
              </a:cxnLst>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w="9525">
              <a:noFill/>
            </a:ln>
          </p:spPr>
          <p:txBody>
            <a:bodyPr/>
            <a:p>
              <a:endParaRPr lang="zh-CN" altLang="en-US"/>
            </a:p>
          </p:txBody>
        </p:sp>
        <p:sp>
          <p:nvSpPr>
            <p:cNvPr id="35904" name="Freeform 823"/>
            <p:cNvSpPr/>
            <p:nvPr/>
          </p:nvSpPr>
          <p:spPr>
            <a:xfrm>
              <a:off x="52387" y="60325"/>
              <a:ext cx="23813" cy="63500"/>
            </a:xfrm>
            <a:custGeom>
              <a:avLst/>
              <a:gdLst/>
              <a:ahLst/>
              <a:cxnLst>
                <a:cxn ang="0">
                  <a:pos x="94509828" y="97666735"/>
                </a:cxn>
                <a:cxn ang="0">
                  <a:pos x="63005229" y="27906382"/>
                </a:cxn>
                <a:cxn ang="0">
                  <a:pos x="47256899" y="0"/>
                </a:cxn>
                <a:cxn ang="0">
                  <a:pos x="15752300" y="153475765"/>
                </a:cxn>
                <a:cxn ang="0">
                  <a:pos x="0" y="237191176"/>
                </a:cxn>
                <a:cxn ang="0">
                  <a:pos x="15752300" y="237191176"/>
                </a:cxn>
                <a:cxn ang="0">
                  <a:pos x="15752300" y="223239853"/>
                </a:cxn>
                <a:cxn ang="0">
                  <a:pos x="78757529" y="195333471"/>
                </a:cxn>
                <a:cxn ang="0">
                  <a:pos x="78757529" y="181382147"/>
                </a:cxn>
                <a:cxn ang="0">
                  <a:pos x="94509828" y="97666735"/>
                </a:cxn>
              </a:cxnLst>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w="9525">
              <a:noFill/>
            </a:ln>
          </p:spPr>
          <p:txBody>
            <a:bodyPr/>
            <a:p>
              <a:endParaRPr lang="zh-CN" altLang="en-US"/>
            </a:p>
          </p:txBody>
        </p:sp>
        <p:sp>
          <p:nvSpPr>
            <p:cNvPr id="35905" name="Freeform 824"/>
            <p:cNvSpPr/>
            <p:nvPr/>
          </p:nvSpPr>
          <p:spPr>
            <a:xfrm>
              <a:off x="68262" y="19050"/>
              <a:ext cx="60325" cy="138113"/>
            </a:xfrm>
            <a:custGeom>
              <a:avLst/>
              <a:gdLst/>
              <a:ahLst/>
              <a:cxnLst>
                <a:cxn ang="0">
                  <a:pos x="170584019" y="278674706"/>
                </a:cxn>
                <a:cxn ang="0">
                  <a:pos x="199012175" y="209006030"/>
                </a:cxn>
                <a:cxn ang="0">
                  <a:pos x="227444102" y="139337353"/>
                </a:cxn>
                <a:cxn ang="0">
                  <a:pos x="213230023" y="69668677"/>
                </a:cxn>
                <a:cxn ang="0">
                  <a:pos x="71077931" y="0"/>
                </a:cxn>
                <a:cxn ang="0">
                  <a:pos x="0" y="139337353"/>
                </a:cxn>
                <a:cxn ang="0">
                  <a:pos x="71077931" y="13934482"/>
                </a:cxn>
                <a:cxn ang="0">
                  <a:pos x="199012175" y="83603158"/>
                </a:cxn>
                <a:cxn ang="0">
                  <a:pos x="199012175" y="139337353"/>
                </a:cxn>
                <a:cxn ang="0">
                  <a:pos x="170584019" y="236871261"/>
                </a:cxn>
                <a:cxn ang="0">
                  <a:pos x="28431927" y="250805742"/>
                </a:cxn>
                <a:cxn ang="0">
                  <a:pos x="99506088" y="292605455"/>
                </a:cxn>
                <a:cxn ang="0">
                  <a:pos x="127938014" y="292605455"/>
                </a:cxn>
                <a:cxn ang="0">
                  <a:pos x="127938014" y="348343383"/>
                </a:cxn>
                <a:cxn ang="0">
                  <a:pos x="56860083" y="473746254"/>
                </a:cxn>
                <a:cxn ang="0">
                  <a:pos x="71077931" y="515545967"/>
                </a:cxn>
                <a:cxn ang="0">
                  <a:pos x="127938014" y="404077577"/>
                </a:cxn>
                <a:cxn ang="0">
                  <a:pos x="184798097" y="348343383"/>
                </a:cxn>
                <a:cxn ang="0">
                  <a:pos x="170584019" y="334408901"/>
                </a:cxn>
                <a:cxn ang="0">
                  <a:pos x="170584019" y="278674706"/>
                </a:cxn>
              </a:cxnLst>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w="9525">
              <a:noFill/>
            </a:ln>
          </p:spPr>
          <p:txBody>
            <a:bodyPr/>
            <a:p>
              <a:endParaRPr lang="zh-CN" altLang="en-US"/>
            </a:p>
          </p:txBody>
        </p:sp>
        <p:sp>
          <p:nvSpPr>
            <p:cNvPr id="35906" name="Freeform 825"/>
            <p:cNvSpPr/>
            <p:nvPr/>
          </p:nvSpPr>
          <p:spPr>
            <a:xfrm>
              <a:off x="46037" y="107950"/>
              <a:ext cx="127000" cy="131763"/>
            </a:xfrm>
            <a:custGeom>
              <a:avLst/>
              <a:gdLst/>
              <a:ahLst/>
              <a:cxnLst>
                <a:cxn ang="0">
                  <a:pos x="362764294" y="0"/>
                </a:cxn>
                <a:cxn ang="0">
                  <a:pos x="362764294" y="14173934"/>
                </a:cxn>
                <a:cxn ang="0">
                  <a:pos x="432524647" y="99210010"/>
                </a:cxn>
                <a:cxn ang="0">
                  <a:pos x="334857912" y="297626264"/>
                </a:cxn>
                <a:cxn ang="0">
                  <a:pos x="334857912" y="439350547"/>
                </a:cxn>
                <a:cxn ang="0">
                  <a:pos x="237191176" y="425180378"/>
                </a:cxn>
                <a:cxn ang="0">
                  <a:pos x="0" y="496042519"/>
                </a:cxn>
                <a:cxn ang="0">
                  <a:pos x="251142500" y="467698415"/>
                </a:cxn>
                <a:cxn ang="0">
                  <a:pos x="362764294" y="481868585"/>
                </a:cxn>
                <a:cxn ang="0">
                  <a:pos x="376715618" y="311796434"/>
                </a:cxn>
                <a:cxn ang="0">
                  <a:pos x="474382353" y="70862141"/>
                </a:cxn>
                <a:cxn ang="0">
                  <a:pos x="362764294" y="0"/>
                </a:cxn>
              </a:cxnLst>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w="9525">
              <a:noFill/>
            </a:ln>
          </p:spPr>
          <p:txBody>
            <a:bodyPr/>
            <a:p>
              <a:endParaRPr lang="zh-CN" altLang="en-US"/>
            </a:p>
          </p:txBody>
        </p:sp>
        <p:sp>
          <p:nvSpPr>
            <p:cNvPr id="35907" name="Freeform 826"/>
            <p:cNvSpPr/>
            <p:nvPr/>
          </p:nvSpPr>
          <p:spPr>
            <a:xfrm>
              <a:off x="41275" y="119063"/>
              <a:ext cx="90488" cy="46038"/>
            </a:xfrm>
            <a:custGeom>
              <a:avLst/>
              <a:gdLst/>
              <a:ahLst/>
              <a:cxnLst>
                <a:cxn ang="0">
                  <a:pos x="341169923" y="14720651"/>
                </a:cxn>
                <a:cxn ang="0">
                  <a:pos x="341169923" y="0"/>
                </a:cxn>
                <a:cxn ang="0">
                  <a:pos x="326955766" y="73595580"/>
                </a:cxn>
                <a:cxn ang="0">
                  <a:pos x="312737839" y="58874929"/>
                </a:cxn>
                <a:cxn ang="0">
                  <a:pos x="284309526" y="0"/>
                </a:cxn>
                <a:cxn ang="0">
                  <a:pos x="227445358" y="29437465"/>
                </a:cxn>
                <a:cxn ang="0">
                  <a:pos x="170584961" y="147187323"/>
                </a:cxn>
                <a:cxn ang="0">
                  <a:pos x="156370805" y="103033044"/>
                </a:cxn>
                <a:cxn ang="0">
                  <a:pos x="142152878" y="44158115"/>
                </a:cxn>
                <a:cxn ang="0">
                  <a:pos x="85292481" y="14720651"/>
                </a:cxn>
                <a:cxn ang="0">
                  <a:pos x="85292481" y="14720651"/>
                </a:cxn>
                <a:cxn ang="0">
                  <a:pos x="14214157" y="103033044"/>
                </a:cxn>
                <a:cxn ang="0">
                  <a:pos x="56860397" y="14720651"/>
                </a:cxn>
                <a:cxn ang="0">
                  <a:pos x="56860397" y="14720651"/>
                </a:cxn>
                <a:cxn ang="0">
                  <a:pos x="42646240" y="14720651"/>
                </a:cxn>
                <a:cxn ang="0">
                  <a:pos x="28432084" y="29437465"/>
                </a:cxn>
                <a:cxn ang="0">
                  <a:pos x="0" y="44158115"/>
                </a:cxn>
                <a:cxn ang="0">
                  <a:pos x="0" y="117749858"/>
                </a:cxn>
                <a:cxn ang="0">
                  <a:pos x="28432084" y="117749858"/>
                </a:cxn>
                <a:cxn ang="0">
                  <a:pos x="99506637" y="44158115"/>
                </a:cxn>
                <a:cxn ang="0">
                  <a:pos x="170584961" y="176624787"/>
                </a:cxn>
                <a:cxn ang="0">
                  <a:pos x="227445358" y="58874929"/>
                </a:cxn>
                <a:cxn ang="0">
                  <a:pos x="270091599" y="44158115"/>
                </a:cxn>
                <a:cxn ang="0">
                  <a:pos x="326955766" y="103033044"/>
                </a:cxn>
                <a:cxn ang="0">
                  <a:pos x="341169923" y="14720651"/>
                </a:cxn>
              </a:cxnLst>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w="9525">
              <a:noFill/>
            </a:ln>
          </p:spPr>
          <p:txBody>
            <a:bodyPr/>
            <a:p>
              <a:endParaRPr lang="zh-CN" altLang="en-US"/>
            </a:p>
          </p:txBody>
        </p:sp>
        <p:sp>
          <p:nvSpPr>
            <p:cNvPr id="35908" name="Freeform 827"/>
            <p:cNvSpPr/>
            <p:nvPr/>
          </p:nvSpPr>
          <p:spPr>
            <a:xfrm>
              <a:off x="101600" y="107950"/>
              <a:ext cx="30163" cy="30163"/>
            </a:xfrm>
            <a:custGeom>
              <a:avLst/>
              <a:gdLst/>
              <a:ahLst/>
              <a:cxnLst>
                <a:cxn ang="0">
                  <a:pos x="42646712" y="0"/>
                </a:cxn>
                <a:cxn ang="0">
                  <a:pos x="56864796" y="14214314"/>
                </a:cxn>
                <a:cxn ang="0">
                  <a:pos x="0" y="71079110"/>
                </a:cxn>
                <a:cxn ang="0">
                  <a:pos x="56864796" y="42646712"/>
                </a:cxn>
                <a:cxn ang="0">
                  <a:pos x="85293423" y="99511507"/>
                </a:cxn>
                <a:cxn ang="0">
                  <a:pos x="99511507" y="113725821"/>
                </a:cxn>
                <a:cxn ang="0">
                  <a:pos x="113725821" y="42646712"/>
                </a:cxn>
                <a:cxn ang="0">
                  <a:pos x="42646712" y="0"/>
                </a:cxn>
              </a:cxnLst>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w="9525">
              <a:noFill/>
            </a:ln>
          </p:spPr>
          <p:txBody>
            <a:bodyPr/>
            <a:p>
              <a:endParaRPr lang="zh-CN" altLang="en-US"/>
            </a:p>
          </p:txBody>
        </p:sp>
        <p:sp>
          <p:nvSpPr>
            <p:cNvPr id="35909" name="Freeform 828"/>
            <p:cNvSpPr>
              <a:spLocks noEditPoints="1"/>
            </p:cNvSpPr>
            <p:nvPr/>
          </p:nvSpPr>
          <p:spPr>
            <a:xfrm>
              <a:off x="71437" y="85725"/>
              <a:ext cx="30163" cy="60325"/>
            </a:xfrm>
            <a:custGeom>
              <a:avLst/>
              <a:gdLst/>
              <a:ahLst/>
              <a:cxnLst>
                <a:cxn ang="0">
                  <a:pos x="113725821" y="99506088"/>
                </a:cxn>
                <a:cxn ang="0">
                  <a:pos x="113725821" y="42646005"/>
                </a:cxn>
                <a:cxn ang="0">
                  <a:pos x="85293423" y="42646005"/>
                </a:cxn>
                <a:cxn ang="0">
                  <a:pos x="14214314" y="0"/>
                </a:cxn>
                <a:cxn ang="0">
                  <a:pos x="0" y="85292009"/>
                </a:cxn>
                <a:cxn ang="0">
                  <a:pos x="0" y="99506088"/>
                </a:cxn>
                <a:cxn ang="0">
                  <a:pos x="28432398" y="170584019"/>
                </a:cxn>
                <a:cxn ang="0">
                  <a:pos x="42646712" y="227444102"/>
                </a:cxn>
                <a:cxn ang="0">
                  <a:pos x="113725821" y="99506088"/>
                </a:cxn>
                <a:cxn ang="0">
                  <a:pos x="28432398" y="42646005"/>
                </a:cxn>
                <a:cxn ang="0">
                  <a:pos x="28432398" y="85292009"/>
                </a:cxn>
                <a:cxn ang="0">
                  <a:pos x="42646712" y="170584019"/>
                </a:cxn>
                <a:cxn ang="0">
                  <a:pos x="14214314" y="99506088"/>
                </a:cxn>
                <a:cxn ang="0">
                  <a:pos x="14214314" y="28431927"/>
                </a:cxn>
                <a:cxn ang="0">
                  <a:pos x="28432398" y="42646005"/>
                </a:cxn>
              </a:cxnLst>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w="9525">
              <a:noFill/>
            </a:ln>
          </p:spPr>
          <p:txBody>
            <a:bodyPr/>
            <a:p>
              <a:endParaRPr lang="zh-CN" altLang="en-US"/>
            </a:p>
          </p:txBody>
        </p:sp>
        <p:sp>
          <p:nvSpPr>
            <p:cNvPr id="35910" name="Freeform 829"/>
            <p:cNvSpPr/>
            <p:nvPr/>
          </p:nvSpPr>
          <p:spPr>
            <a:xfrm>
              <a:off x="76200" y="93663"/>
              <a:ext cx="6350" cy="36513"/>
            </a:xfrm>
            <a:custGeom>
              <a:avLst/>
              <a:gdLst/>
              <a:ahLst/>
              <a:cxnLst>
                <a:cxn ang="0">
                  <a:pos x="10080625" y="53327237"/>
                </a:cxn>
                <a:cxn ang="0">
                  <a:pos x="10080625" y="13330896"/>
                </a:cxn>
                <a:cxn ang="0">
                  <a:pos x="0" y="0"/>
                </a:cxn>
                <a:cxn ang="0">
                  <a:pos x="0" y="66661784"/>
                </a:cxn>
                <a:cxn ang="0">
                  <a:pos x="20161250" y="133319917"/>
                </a:cxn>
                <a:cxn ang="0">
                  <a:pos x="10080625" y="53327237"/>
                </a:cxn>
              </a:cxnLst>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w="9525">
              <a:noFill/>
            </a:ln>
          </p:spPr>
          <p:txBody>
            <a:bodyPr/>
            <a:p>
              <a:endParaRPr lang="zh-CN" altLang="en-US"/>
            </a:p>
          </p:txBody>
        </p:sp>
        <p:sp>
          <p:nvSpPr>
            <p:cNvPr id="35911" name="Freeform 830"/>
            <p:cNvSpPr/>
            <p:nvPr/>
          </p:nvSpPr>
          <p:spPr>
            <a:xfrm>
              <a:off x="26987" y="112713"/>
              <a:ext cx="134938" cy="127000"/>
            </a:xfrm>
            <a:custGeom>
              <a:avLst/>
              <a:gdLst/>
              <a:ahLst/>
              <a:cxnLst>
                <a:cxn ang="0">
                  <a:pos x="323139027" y="69760353"/>
                </a:cxn>
                <a:cxn ang="0">
                  <a:pos x="280993392" y="83715412"/>
                </a:cxn>
                <a:cxn ang="0">
                  <a:pos x="224791715" y="195333471"/>
                </a:cxn>
                <a:cxn ang="0">
                  <a:pos x="154545241" y="69760353"/>
                </a:cxn>
                <a:cxn ang="0">
                  <a:pos x="84298767" y="139524441"/>
                </a:cxn>
                <a:cxn ang="0">
                  <a:pos x="56197929" y="139524441"/>
                </a:cxn>
                <a:cxn ang="0">
                  <a:pos x="56197929" y="69760353"/>
                </a:cxn>
                <a:cxn ang="0">
                  <a:pos x="14048545" y="83715412"/>
                </a:cxn>
                <a:cxn ang="0">
                  <a:pos x="0" y="83715412"/>
                </a:cxn>
                <a:cxn ang="0">
                  <a:pos x="28100839" y="125573118"/>
                </a:cxn>
                <a:cxn ang="0">
                  <a:pos x="28100839" y="279048882"/>
                </a:cxn>
                <a:cxn ang="0">
                  <a:pos x="42149384" y="390666941"/>
                </a:cxn>
                <a:cxn ang="0">
                  <a:pos x="42149384" y="390666941"/>
                </a:cxn>
                <a:cxn ang="0">
                  <a:pos x="70246474" y="474382353"/>
                </a:cxn>
                <a:cxn ang="0">
                  <a:pos x="309090482" y="404622000"/>
                </a:cxn>
                <a:cxn ang="0">
                  <a:pos x="407437794" y="418573324"/>
                </a:cxn>
                <a:cxn ang="0">
                  <a:pos x="407437794" y="279048882"/>
                </a:cxn>
                <a:cxn ang="0">
                  <a:pos x="505785107" y="83715412"/>
                </a:cxn>
                <a:cxn ang="0">
                  <a:pos x="435538633" y="0"/>
                </a:cxn>
                <a:cxn ang="0">
                  <a:pos x="407437794" y="125573118"/>
                </a:cxn>
                <a:cxn ang="0">
                  <a:pos x="393389249" y="41857706"/>
                </a:cxn>
                <a:cxn ang="0">
                  <a:pos x="379340704" y="125573118"/>
                </a:cxn>
                <a:cxn ang="0">
                  <a:pos x="323139027" y="69760353"/>
                </a:cxn>
              </a:cxnLst>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w="9525">
              <a:noFill/>
            </a:ln>
          </p:spPr>
          <p:txBody>
            <a:bodyPr/>
            <a:p>
              <a:endParaRPr lang="zh-CN" altLang="en-US"/>
            </a:p>
          </p:txBody>
        </p:sp>
        <p:sp>
          <p:nvSpPr>
            <p:cNvPr id="35912" name="Freeform 831"/>
            <p:cNvSpPr/>
            <p:nvPr/>
          </p:nvSpPr>
          <p:spPr>
            <a:xfrm>
              <a:off x="46037" y="112713"/>
              <a:ext cx="33338" cy="33338"/>
            </a:xfrm>
            <a:custGeom>
              <a:avLst/>
              <a:gdLst/>
              <a:ahLst/>
              <a:cxnLst>
                <a:cxn ang="0">
                  <a:pos x="41165022" y="27440878"/>
                </a:cxn>
                <a:cxn ang="0">
                  <a:pos x="41165022" y="41165022"/>
                </a:cxn>
                <a:cxn ang="0">
                  <a:pos x="0" y="123491360"/>
                </a:cxn>
                <a:cxn ang="0">
                  <a:pos x="68605900" y="41165022"/>
                </a:cxn>
                <a:cxn ang="0">
                  <a:pos x="68605900" y="41165022"/>
                </a:cxn>
                <a:cxn ang="0">
                  <a:pos x="123491360" y="68605900"/>
                </a:cxn>
                <a:cxn ang="0">
                  <a:pos x="96050482" y="0"/>
                </a:cxn>
                <a:cxn ang="0">
                  <a:pos x="96050482" y="0"/>
                </a:cxn>
                <a:cxn ang="0">
                  <a:pos x="41165022" y="27440878"/>
                </a:cxn>
              </a:cxnLst>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w="9525">
              <a:noFill/>
            </a:ln>
          </p:spPr>
          <p:txBody>
            <a:bodyPr/>
            <a:p>
              <a:endParaRPr lang="zh-CN" altLang="en-US"/>
            </a:p>
          </p:txBody>
        </p:sp>
        <p:sp>
          <p:nvSpPr>
            <p:cNvPr id="35913" name="Freeform 832"/>
            <p:cNvSpPr/>
            <p:nvPr/>
          </p:nvSpPr>
          <p:spPr>
            <a:xfrm>
              <a:off x="26987" y="134938"/>
              <a:ext cx="7938" cy="52388"/>
            </a:xfrm>
            <a:custGeom>
              <a:avLst/>
              <a:gdLst/>
              <a:ahLst/>
              <a:cxnLst>
                <a:cxn ang="0">
                  <a:pos x="31505922" y="42007692"/>
                </a:cxn>
                <a:cxn ang="0">
                  <a:pos x="0" y="0"/>
                </a:cxn>
                <a:cxn ang="0">
                  <a:pos x="0" y="182033332"/>
                </a:cxn>
                <a:cxn ang="0">
                  <a:pos x="31505922" y="196035896"/>
                </a:cxn>
                <a:cxn ang="0">
                  <a:pos x="31505922" y="42007692"/>
                </a:cxn>
              </a:cxnLst>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w="9525">
              <a:noFill/>
            </a:ln>
          </p:spPr>
          <p:txBody>
            <a:bodyPr/>
            <a:p>
              <a:endParaRPr lang="zh-CN" altLang="en-US"/>
            </a:p>
          </p:txBody>
        </p:sp>
        <p:sp>
          <p:nvSpPr>
            <p:cNvPr id="35914" name="Freeform 833"/>
            <p:cNvSpPr/>
            <p:nvPr/>
          </p:nvSpPr>
          <p:spPr>
            <a:xfrm>
              <a:off x="11112" y="182563"/>
              <a:ext cx="34925" cy="57150"/>
            </a:xfrm>
            <a:custGeom>
              <a:avLst/>
              <a:gdLst/>
              <a:ahLst/>
              <a:cxnLst>
                <a:cxn ang="0">
                  <a:pos x="90350975" y="14516100"/>
                </a:cxn>
                <a:cxn ang="0">
                  <a:pos x="60233983" y="0"/>
                </a:cxn>
                <a:cxn ang="0">
                  <a:pos x="60233983" y="87096600"/>
                </a:cxn>
                <a:cxn ang="0">
                  <a:pos x="30116992" y="101612700"/>
                </a:cxn>
                <a:cxn ang="0">
                  <a:pos x="15060436" y="145161000"/>
                </a:cxn>
                <a:cxn ang="0">
                  <a:pos x="30116992" y="203225400"/>
                </a:cxn>
                <a:cxn ang="0">
                  <a:pos x="45177428" y="203225400"/>
                </a:cxn>
                <a:cxn ang="0">
                  <a:pos x="30116992" y="145161000"/>
                </a:cxn>
                <a:cxn ang="0">
                  <a:pos x="60233983" y="203225400"/>
                </a:cxn>
                <a:cxn ang="0">
                  <a:pos x="75294419" y="203225400"/>
                </a:cxn>
                <a:cxn ang="0">
                  <a:pos x="30116992" y="145161000"/>
                </a:cxn>
                <a:cxn ang="0">
                  <a:pos x="30116992" y="145161000"/>
                </a:cxn>
                <a:cxn ang="0">
                  <a:pos x="30116992" y="116128800"/>
                </a:cxn>
                <a:cxn ang="0">
                  <a:pos x="90350975" y="203225400"/>
                </a:cxn>
                <a:cxn ang="0">
                  <a:pos x="105411411" y="217741500"/>
                </a:cxn>
                <a:cxn ang="0">
                  <a:pos x="60233983" y="145161000"/>
                </a:cxn>
                <a:cxn ang="0">
                  <a:pos x="30116992" y="116128800"/>
                </a:cxn>
                <a:cxn ang="0">
                  <a:pos x="45177428" y="101612700"/>
                </a:cxn>
                <a:cxn ang="0">
                  <a:pos x="45177428" y="101612700"/>
                </a:cxn>
                <a:cxn ang="0">
                  <a:pos x="75294419" y="145161000"/>
                </a:cxn>
                <a:cxn ang="0">
                  <a:pos x="105411411" y="217741500"/>
                </a:cxn>
                <a:cxn ang="0">
                  <a:pos x="120467967" y="217741500"/>
                </a:cxn>
                <a:cxn ang="0">
                  <a:pos x="105411411" y="159677100"/>
                </a:cxn>
                <a:cxn ang="0">
                  <a:pos x="75294419" y="116128800"/>
                </a:cxn>
                <a:cxn ang="0">
                  <a:pos x="75294419" y="116128800"/>
                </a:cxn>
                <a:cxn ang="0">
                  <a:pos x="105411411" y="145161000"/>
                </a:cxn>
                <a:cxn ang="0">
                  <a:pos x="135528403" y="217741500"/>
                </a:cxn>
                <a:cxn ang="0">
                  <a:pos x="135528403" y="217741500"/>
                </a:cxn>
                <a:cxn ang="0">
                  <a:pos x="105411411" y="130644900"/>
                </a:cxn>
                <a:cxn ang="0">
                  <a:pos x="105411411" y="130644900"/>
                </a:cxn>
                <a:cxn ang="0">
                  <a:pos x="90350975" y="14516100"/>
                </a:cxn>
              </a:cxnLst>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w="9525">
              <a:noFill/>
            </a:ln>
          </p:spPr>
          <p:txBody>
            <a:bodyPr/>
            <a:p>
              <a:endParaRPr lang="zh-CN" altLang="en-US"/>
            </a:p>
          </p:txBody>
        </p:sp>
        <p:sp>
          <p:nvSpPr>
            <p:cNvPr id="35915" name="Freeform 834"/>
            <p:cNvSpPr>
              <a:spLocks noEditPoints="1"/>
            </p:cNvSpPr>
            <p:nvPr/>
          </p:nvSpPr>
          <p:spPr>
            <a:xfrm>
              <a:off x="7937" y="134938"/>
              <a:ext cx="22225" cy="47625"/>
            </a:xfrm>
            <a:custGeom>
              <a:avLst/>
              <a:gdLst/>
              <a:ahLst/>
              <a:cxnLst>
                <a:cxn ang="0">
                  <a:pos x="0" y="174472356"/>
                </a:cxn>
                <a:cxn ang="0">
                  <a:pos x="13720233" y="174472356"/>
                </a:cxn>
                <a:cxn ang="0">
                  <a:pos x="68604871" y="174472356"/>
                </a:cxn>
                <a:cxn ang="0">
                  <a:pos x="68604871" y="0"/>
                </a:cxn>
                <a:cxn ang="0">
                  <a:pos x="0" y="174472356"/>
                </a:cxn>
                <a:cxn ang="0">
                  <a:pos x="68604871" y="26842183"/>
                </a:cxn>
                <a:cxn ang="0">
                  <a:pos x="68604871" y="40261442"/>
                </a:cxn>
                <a:cxn ang="0">
                  <a:pos x="41164404" y="161053096"/>
                </a:cxn>
                <a:cxn ang="0">
                  <a:pos x="13720233" y="161053096"/>
                </a:cxn>
                <a:cxn ang="0">
                  <a:pos x="68604871" y="26842183"/>
                </a:cxn>
              </a:cxnLst>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w="9525">
              <a:noFill/>
            </a:ln>
          </p:spPr>
          <p:txBody>
            <a:bodyPr/>
            <a:p>
              <a:endParaRPr lang="zh-CN" altLang="en-US"/>
            </a:p>
          </p:txBody>
        </p:sp>
        <p:sp>
          <p:nvSpPr>
            <p:cNvPr id="35916" name="Freeform 835"/>
            <p:cNvSpPr/>
            <p:nvPr/>
          </p:nvSpPr>
          <p:spPr>
            <a:xfrm>
              <a:off x="11112" y="142875"/>
              <a:ext cx="15875" cy="36513"/>
            </a:xfrm>
            <a:custGeom>
              <a:avLst/>
              <a:gdLst/>
              <a:ahLst/>
              <a:cxnLst>
                <a:cxn ang="0">
                  <a:pos x="63003906" y="13330896"/>
                </a:cxn>
                <a:cxn ang="0">
                  <a:pos x="63003906" y="0"/>
                </a:cxn>
                <a:cxn ang="0">
                  <a:pos x="0" y="133319917"/>
                </a:cxn>
                <a:cxn ang="0">
                  <a:pos x="31503938" y="133319917"/>
                </a:cxn>
                <a:cxn ang="0">
                  <a:pos x="63003906" y="13330896"/>
                </a:cxn>
              </a:cxnLst>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w="9525">
              <a:noFill/>
            </a:ln>
          </p:spPr>
          <p:txBody>
            <a:bodyPr/>
            <a:p>
              <a:endParaRPr lang="zh-CN" altLang="en-US"/>
            </a:p>
          </p:txBody>
        </p:sp>
        <p:sp>
          <p:nvSpPr>
            <p:cNvPr id="35917" name="Freeform 836"/>
            <p:cNvSpPr>
              <a:spLocks noEditPoints="1"/>
            </p:cNvSpPr>
            <p:nvPr/>
          </p:nvSpPr>
          <p:spPr>
            <a:xfrm>
              <a:off x="0" y="182563"/>
              <a:ext cx="142875" cy="76200"/>
            </a:xfrm>
            <a:custGeom>
              <a:avLst/>
              <a:gdLst/>
              <a:ahLst/>
              <a:cxnLst>
                <a:cxn ang="0">
                  <a:pos x="70681766" y="101612700"/>
                </a:cxn>
                <a:cxn ang="0">
                  <a:pos x="98955977" y="87096600"/>
                </a:cxn>
                <a:cxn ang="0">
                  <a:pos x="98955977" y="0"/>
                </a:cxn>
                <a:cxn ang="0">
                  <a:pos x="42411316" y="0"/>
                </a:cxn>
                <a:cxn ang="0">
                  <a:pos x="42411316" y="58064400"/>
                </a:cxn>
                <a:cxn ang="0">
                  <a:pos x="14137105" y="275805900"/>
                </a:cxn>
                <a:cxn ang="0">
                  <a:pos x="537191201" y="203225400"/>
                </a:cxn>
                <a:cxn ang="0">
                  <a:pos x="424098118" y="188709300"/>
                </a:cxn>
                <a:cxn ang="0">
                  <a:pos x="169637743" y="217741500"/>
                </a:cxn>
                <a:cxn ang="0">
                  <a:pos x="169637743" y="217741500"/>
                </a:cxn>
                <a:cxn ang="0">
                  <a:pos x="141367293" y="145161000"/>
                </a:cxn>
                <a:cxn ang="0">
                  <a:pos x="113093082" y="116128800"/>
                </a:cxn>
                <a:cxn ang="0">
                  <a:pos x="113093082" y="116128800"/>
                </a:cxn>
                <a:cxn ang="0">
                  <a:pos x="141367293" y="159677100"/>
                </a:cxn>
                <a:cxn ang="0">
                  <a:pos x="155504398" y="217741500"/>
                </a:cxn>
                <a:cxn ang="0">
                  <a:pos x="141367293" y="217741500"/>
                </a:cxn>
                <a:cxn ang="0">
                  <a:pos x="113093082" y="145161000"/>
                </a:cxn>
                <a:cxn ang="0">
                  <a:pos x="84818872" y="101612700"/>
                </a:cxn>
                <a:cxn ang="0">
                  <a:pos x="84818872" y="101612700"/>
                </a:cxn>
                <a:cxn ang="0">
                  <a:pos x="70681766" y="116128800"/>
                </a:cxn>
                <a:cxn ang="0">
                  <a:pos x="98955977" y="145161000"/>
                </a:cxn>
                <a:cxn ang="0">
                  <a:pos x="141367293" y="217741500"/>
                </a:cxn>
                <a:cxn ang="0">
                  <a:pos x="127230188" y="203225400"/>
                </a:cxn>
                <a:cxn ang="0">
                  <a:pos x="70681766" y="116128800"/>
                </a:cxn>
                <a:cxn ang="0">
                  <a:pos x="70681766" y="145161000"/>
                </a:cxn>
                <a:cxn ang="0">
                  <a:pos x="70681766" y="145161000"/>
                </a:cxn>
                <a:cxn ang="0">
                  <a:pos x="113093082" y="203225400"/>
                </a:cxn>
                <a:cxn ang="0">
                  <a:pos x="98955977" y="203225400"/>
                </a:cxn>
                <a:cxn ang="0">
                  <a:pos x="70681766" y="145161000"/>
                </a:cxn>
                <a:cxn ang="0">
                  <a:pos x="84818872" y="203225400"/>
                </a:cxn>
                <a:cxn ang="0">
                  <a:pos x="70681766" y="203225400"/>
                </a:cxn>
                <a:cxn ang="0">
                  <a:pos x="56544661" y="145161000"/>
                </a:cxn>
                <a:cxn ang="0">
                  <a:pos x="70681766" y="101612700"/>
                </a:cxn>
                <a:cxn ang="0">
                  <a:pos x="56544661" y="14516100"/>
                </a:cxn>
                <a:cxn ang="0">
                  <a:pos x="70681766" y="14516100"/>
                </a:cxn>
                <a:cxn ang="0">
                  <a:pos x="56544661" y="72580500"/>
                </a:cxn>
                <a:cxn ang="0">
                  <a:pos x="42411316" y="116128800"/>
                </a:cxn>
                <a:cxn ang="0">
                  <a:pos x="28274211" y="275805900"/>
                </a:cxn>
                <a:cxn ang="0">
                  <a:pos x="14137105" y="275805900"/>
                </a:cxn>
                <a:cxn ang="0">
                  <a:pos x="42411316" y="58064400"/>
                </a:cxn>
                <a:cxn ang="0">
                  <a:pos x="56544661" y="58064400"/>
                </a:cxn>
                <a:cxn ang="0">
                  <a:pos x="56544661" y="14516100"/>
                </a:cxn>
                <a:cxn ang="0">
                  <a:pos x="141367293" y="217741500"/>
                </a:cxn>
                <a:cxn ang="0">
                  <a:pos x="141367293" y="217741500"/>
                </a:cxn>
                <a:cxn ang="0">
                  <a:pos x="155504398" y="217741500"/>
                </a:cxn>
                <a:cxn ang="0">
                  <a:pos x="169637743" y="217741500"/>
                </a:cxn>
                <a:cxn ang="0">
                  <a:pos x="169637743" y="217741500"/>
                </a:cxn>
                <a:cxn ang="0">
                  <a:pos x="424098118" y="188709300"/>
                </a:cxn>
                <a:cxn ang="0">
                  <a:pos x="452372329" y="203225400"/>
                </a:cxn>
                <a:cxn ang="0">
                  <a:pos x="84818872" y="232257600"/>
                </a:cxn>
                <a:cxn ang="0">
                  <a:pos x="70681766" y="217741500"/>
                </a:cxn>
                <a:cxn ang="0">
                  <a:pos x="70681766" y="217741500"/>
                </a:cxn>
                <a:cxn ang="0">
                  <a:pos x="84818872" y="217741500"/>
                </a:cxn>
                <a:cxn ang="0">
                  <a:pos x="98955977" y="217741500"/>
                </a:cxn>
                <a:cxn ang="0">
                  <a:pos x="113093082" y="217741500"/>
                </a:cxn>
                <a:cxn ang="0">
                  <a:pos x="113093082" y="217741500"/>
                </a:cxn>
                <a:cxn ang="0">
                  <a:pos x="127230188" y="217741500"/>
                </a:cxn>
                <a:cxn ang="0">
                  <a:pos x="141367293" y="217741500"/>
                </a:cxn>
              </a:cxnLst>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w="9525">
              <a:noFill/>
            </a:ln>
          </p:spPr>
          <p:txBody>
            <a:bodyPr/>
            <a:p>
              <a:endParaRPr lang="zh-CN" altLang="en-US"/>
            </a:p>
          </p:txBody>
        </p:sp>
        <p:sp>
          <p:nvSpPr>
            <p:cNvPr id="35918" name="Freeform 837"/>
            <p:cNvSpPr/>
            <p:nvPr/>
          </p:nvSpPr>
          <p:spPr>
            <a:xfrm>
              <a:off x="4762" y="187325"/>
              <a:ext cx="14288" cy="66675"/>
            </a:xfrm>
            <a:custGeom>
              <a:avLst/>
              <a:gdLst/>
              <a:ahLst/>
              <a:cxnLst>
                <a:cxn ang="0">
                  <a:pos x="51036736" y="0"/>
                </a:cxn>
                <a:cxn ang="0">
                  <a:pos x="38277552" y="0"/>
                </a:cxn>
                <a:cxn ang="0">
                  <a:pos x="38277552" y="41164404"/>
                </a:cxn>
                <a:cxn ang="0">
                  <a:pos x="25518368" y="41164404"/>
                </a:cxn>
                <a:cxn ang="0">
                  <a:pos x="0" y="246975313"/>
                </a:cxn>
                <a:cxn ang="0">
                  <a:pos x="12759184" y="246975313"/>
                </a:cxn>
                <a:cxn ang="0">
                  <a:pos x="25518368" y="96045338"/>
                </a:cxn>
                <a:cxn ang="0">
                  <a:pos x="38277552" y="54884638"/>
                </a:cxn>
                <a:cxn ang="0">
                  <a:pos x="51036736" y="0"/>
                </a:cxn>
              </a:cxnLst>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w="9525">
              <a:noFill/>
            </a:ln>
          </p:spPr>
          <p:txBody>
            <a:bodyPr/>
            <a:p>
              <a:endParaRPr lang="zh-CN" altLang="en-US"/>
            </a:p>
          </p:txBody>
        </p:sp>
        <p:sp>
          <p:nvSpPr>
            <p:cNvPr id="35919" name="Freeform 838"/>
            <p:cNvSpPr/>
            <p:nvPr/>
          </p:nvSpPr>
          <p:spPr>
            <a:xfrm>
              <a:off x="19050" y="231775"/>
              <a:ext cx="101600" cy="15875"/>
            </a:xfrm>
            <a:custGeom>
              <a:avLst/>
              <a:gdLst/>
              <a:ahLst/>
              <a:cxnLst>
                <a:cxn ang="0">
                  <a:pos x="70800148" y="31503938"/>
                </a:cxn>
                <a:cxn ang="0">
                  <a:pos x="70800148" y="31503938"/>
                </a:cxn>
                <a:cxn ang="0">
                  <a:pos x="70800148" y="31503938"/>
                </a:cxn>
                <a:cxn ang="0">
                  <a:pos x="56640119" y="31503938"/>
                </a:cxn>
                <a:cxn ang="0">
                  <a:pos x="42480089" y="31503938"/>
                </a:cxn>
                <a:cxn ang="0">
                  <a:pos x="42480089" y="31503938"/>
                </a:cxn>
                <a:cxn ang="0">
                  <a:pos x="28320059" y="31503938"/>
                </a:cxn>
                <a:cxn ang="0">
                  <a:pos x="14160030" y="31503938"/>
                </a:cxn>
                <a:cxn ang="0">
                  <a:pos x="0" y="31503938"/>
                </a:cxn>
                <a:cxn ang="0">
                  <a:pos x="0" y="31503938"/>
                </a:cxn>
                <a:cxn ang="0">
                  <a:pos x="14160030" y="47251938"/>
                </a:cxn>
                <a:cxn ang="0">
                  <a:pos x="382317037" y="15751969"/>
                </a:cxn>
                <a:cxn ang="0">
                  <a:pos x="353996978" y="0"/>
                </a:cxn>
                <a:cxn ang="0">
                  <a:pos x="99120207" y="31503938"/>
                </a:cxn>
                <a:cxn ang="0">
                  <a:pos x="99120207" y="31503938"/>
                </a:cxn>
                <a:cxn ang="0">
                  <a:pos x="84960178" y="31503938"/>
                </a:cxn>
                <a:cxn ang="0">
                  <a:pos x="70800148" y="31503938"/>
                </a:cxn>
              </a:cxnLst>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w="9525">
              <a:noFill/>
            </a:ln>
          </p:spPr>
          <p:txBody>
            <a:bodyPr/>
            <a:p>
              <a:endParaRPr lang="zh-CN" altLang="en-US"/>
            </a:p>
          </p:txBody>
        </p:sp>
        <p:sp>
          <p:nvSpPr>
            <p:cNvPr id="35920" name="Freeform 839"/>
            <p:cNvSpPr/>
            <p:nvPr/>
          </p:nvSpPr>
          <p:spPr>
            <a:xfrm>
              <a:off x="26987" y="269875"/>
              <a:ext cx="141288" cy="66675"/>
            </a:xfrm>
            <a:custGeom>
              <a:avLst/>
              <a:gdLst/>
              <a:ahLst/>
              <a:cxnLst>
                <a:cxn ang="0">
                  <a:pos x="55295661" y="27440467"/>
                </a:cxn>
                <a:cxn ang="0">
                  <a:pos x="41471746" y="27440467"/>
                </a:cxn>
                <a:cxn ang="0">
                  <a:pos x="41471746" y="41164404"/>
                </a:cxn>
                <a:cxn ang="0">
                  <a:pos x="456200361" y="68604871"/>
                </a:cxn>
                <a:cxn ang="0">
                  <a:pos x="456200361" y="164650208"/>
                </a:cxn>
                <a:cxn ang="0">
                  <a:pos x="0" y="219534846"/>
                </a:cxn>
                <a:cxn ang="0">
                  <a:pos x="27647831" y="219534846"/>
                </a:cxn>
                <a:cxn ang="0">
                  <a:pos x="497675826" y="233255079"/>
                </a:cxn>
                <a:cxn ang="0">
                  <a:pos x="525323656" y="233255079"/>
                </a:cxn>
                <a:cxn ang="0">
                  <a:pos x="497675826" y="41164404"/>
                </a:cxn>
                <a:cxn ang="0">
                  <a:pos x="483851910" y="41164404"/>
                </a:cxn>
                <a:cxn ang="0">
                  <a:pos x="483851910" y="27440467"/>
                </a:cxn>
                <a:cxn ang="0">
                  <a:pos x="483851910" y="0"/>
                </a:cxn>
                <a:cxn ang="0">
                  <a:pos x="221190082" y="41164404"/>
                </a:cxn>
                <a:cxn ang="0">
                  <a:pos x="55295661" y="27440467"/>
                </a:cxn>
              </a:cxnLst>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w="9525">
              <a:noFill/>
            </a:ln>
          </p:spPr>
          <p:txBody>
            <a:bodyPr/>
            <a:p>
              <a:endParaRPr lang="zh-CN" altLang="en-US"/>
            </a:p>
          </p:txBody>
        </p:sp>
        <p:sp>
          <p:nvSpPr>
            <p:cNvPr id="35921" name="Freeform 840"/>
            <p:cNvSpPr/>
            <p:nvPr/>
          </p:nvSpPr>
          <p:spPr>
            <a:xfrm>
              <a:off x="4762" y="179388"/>
              <a:ext cx="176213" cy="104775"/>
            </a:xfrm>
            <a:custGeom>
              <a:avLst/>
              <a:gdLst/>
              <a:ahLst/>
              <a:cxnLst>
                <a:cxn ang="0">
                  <a:pos x="126509686" y="364059447"/>
                </a:cxn>
                <a:cxn ang="0">
                  <a:pos x="140565485" y="364059447"/>
                </a:cxn>
                <a:cxn ang="0">
                  <a:pos x="309246317" y="378061878"/>
                </a:cxn>
                <a:cxn ang="0">
                  <a:pos x="576321488" y="336054587"/>
                </a:cxn>
                <a:cxn ang="0">
                  <a:pos x="576321488" y="336054587"/>
                </a:cxn>
                <a:cxn ang="0">
                  <a:pos x="590377287" y="378061878"/>
                </a:cxn>
                <a:cxn ang="0">
                  <a:pos x="590377287" y="378061878"/>
                </a:cxn>
                <a:cxn ang="0">
                  <a:pos x="604433085" y="364059447"/>
                </a:cxn>
                <a:cxn ang="0">
                  <a:pos x="604433085" y="364059447"/>
                </a:cxn>
                <a:cxn ang="0">
                  <a:pos x="590377287" y="336054587"/>
                </a:cxn>
                <a:cxn ang="0">
                  <a:pos x="604433085" y="322052156"/>
                </a:cxn>
                <a:cxn ang="0">
                  <a:pos x="604433085" y="350057017"/>
                </a:cxn>
                <a:cxn ang="0">
                  <a:pos x="618488884" y="350057017"/>
                </a:cxn>
                <a:cxn ang="0">
                  <a:pos x="604433085" y="322052156"/>
                </a:cxn>
                <a:cxn ang="0">
                  <a:pos x="618488884" y="294047296"/>
                </a:cxn>
                <a:cxn ang="0">
                  <a:pos x="618488884" y="336054587"/>
                </a:cxn>
                <a:cxn ang="0">
                  <a:pos x="632548432" y="322052156"/>
                </a:cxn>
                <a:cxn ang="0">
                  <a:pos x="632548432" y="266042435"/>
                </a:cxn>
                <a:cxn ang="0">
                  <a:pos x="660660029" y="28004861"/>
                </a:cxn>
                <a:cxn ang="0">
                  <a:pos x="660660029" y="0"/>
                </a:cxn>
                <a:cxn ang="0">
                  <a:pos x="604433085" y="14002430"/>
                </a:cxn>
                <a:cxn ang="0">
                  <a:pos x="590377287" y="14002430"/>
                </a:cxn>
                <a:cxn ang="0">
                  <a:pos x="576321488" y="238037574"/>
                </a:cxn>
                <a:cxn ang="0">
                  <a:pos x="168680832" y="350057017"/>
                </a:cxn>
                <a:cxn ang="0">
                  <a:pos x="393584858" y="266042435"/>
                </a:cxn>
                <a:cxn ang="0">
                  <a:pos x="520094544" y="210032713"/>
                </a:cxn>
                <a:cxn ang="0">
                  <a:pos x="0" y="280044865"/>
                </a:cxn>
                <a:cxn ang="0">
                  <a:pos x="0" y="350057017"/>
                </a:cxn>
                <a:cxn ang="0">
                  <a:pos x="126509686" y="364059447"/>
                </a:cxn>
              </a:cxnLst>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w="9525">
              <a:noFill/>
            </a:ln>
          </p:spPr>
          <p:txBody>
            <a:bodyPr/>
            <a:p>
              <a:endParaRPr lang="zh-CN" altLang="en-US"/>
            </a:p>
          </p:txBody>
        </p:sp>
        <p:sp>
          <p:nvSpPr>
            <p:cNvPr id="35922" name="Freeform 841"/>
            <p:cNvSpPr/>
            <p:nvPr/>
          </p:nvSpPr>
          <p:spPr>
            <a:xfrm>
              <a:off x="34925" y="330200"/>
              <a:ext cx="130175" cy="404813"/>
            </a:xfrm>
            <a:custGeom>
              <a:avLst/>
              <a:gdLst/>
              <a:ahLst/>
              <a:cxnLst>
                <a:cxn ang="0">
                  <a:pos x="0" y="0"/>
                </a:cxn>
                <a:cxn ang="0">
                  <a:pos x="0" y="0"/>
                </a:cxn>
                <a:cxn ang="0">
                  <a:pos x="387326414" y="84298559"/>
                </a:cxn>
                <a:cxn ang="0">
                  <a:pos x="304326834" y="632227948"/>
                </a:cxn>
                <a:cxn ang="0">
                  <a:pos x="304326834" y="786772807"/>
                </a:cxn>
                <a:cxn ang="0">
                  <a:pos x="248995021" y="1081814015"/>
                </a:cxn>
                <a:cxn ang="0">
                  <a:pos x="248995021" y="1236358874"/>
                </a:cxn>
                <a:cxn ang="0">
                  <a:pos x="207495231" y="1517347824"/>
                </a:cxn>
                <a:cxn ang="0">
                  <a:pos x="331994601" y="1475198544"/>
                </a:cxn>
                <a:cxn ang="0">
                  <a:pos x="359658648" y="1447101523"/>
                </a:cxn>
                <a:cxn ang="0">
                  <a:pos x="331994601" y="1292556664"/>
                </a:cxn>
                <a:cxn ang="0">
                  <a:pos x="373494391" y="1194209595"/>
                </a:cxn>
                <a:cxn ang="0">
                  <a:pos x="401158438" y="744623527"/>
                </a:cxn>
                <a:cxn ang="0">
                  <a:pos x="428826204" y="463634578"/>
                </a:cxn>
                <a:cxn ang="0">
                  <a:pos x="470325994" y="14048510"/>
                </a:cxn>
                <a:cxn ang="0">
                  <a:pos x="0" y="0"/>
                </a:cxn>
              </a:cxnLst>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w="9525">
              <a:noFill/>
            </a:ln>
          </p:spPr>
          <p:txBody>
            <a:bodyPr/>
            <a:p>
              <a:endParaRPr lang="zh-CN" altLang="en-US"/>
            </a:p>
          </p:txBody>
        </p:sp>
        <p:sp>
          <p:nvSpPr>
            <p:cNvPr id="35923" name="Freeform 842"/>
            <p:cNvSpPr>
              <a:spLocks noEditPoints="1"/>
            </p:cNvSpPr>
            <p:nvPr/>
          </p:nvSpPr>
          <p:spPr>
            <a:xfrm>
              <a:off x="26987" y="280988"/>
              <a:ext cx="123825" cy="49213"/>
            </a:xfrm>
            <a:custGeom>
              <a:avLst/>
              <a:gdLst/>
              <a:ahLst/>
              <a:cxnLst>
                <a:cxn ang="0">
                  <a:pos x="42239334" y="0"/>
                </a:cxn>
                <a:cxn ang="0">
                  <a:pos x="0" y="186301490"/>
                </a:cxn>
                <a:cxn ang="0">
                  <a:pos x="464625170" y="128979702"/>
                </a:cxn>
                <a:cxn ang="0">
                  <a:pos x="464625170" y="28660894"/>
                </a:cxn>
                <a:cxn ang="0">
                  <a:pos x="42239334" y="0"/>
                </a:cxn>
                <a:cxn ang="0">
                  <a:pos x="42239334" y="171969150"/>
                </a:cxn>
                <a:cxn ang="0">
                  <a:pos x="14078527" y="171969150"/>
                </a:cxn>
                <a:cxn ang="0">
                  <a:pos x="56317861" y="28660894"/>
                </a:cxn>
                <a:cxn ang="0">
                  <a:pos x="70396389" y="28660894"/>
                </a:cxn>
                <a:cxn ang="0">
                  <a:pos x="42239334" y="171969150"/>
                </a:cxn>
              </a:cxnLst>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w="9525">
              <a:noFill/>
            </a:ln>
          </p:spPr>
          <p:txBody>
            <a:bodyPr/>
            <a:p>
              <a:endParaRPr lang="zh-CN" altLang="en-US"/>
            </a:p>
          </p:txBody>
        </p:sp>
        <p:sp>
          <p:nvSpPr>
            <p:cNvPr id="35924" name="Freeform 843"/>
            <p:cNvSpPr/>
            <p:nvPr/>
          </p:nvSpPr>
          <p:spPr>
            <a:xfrm>
              <a:off x="30162" y="288925"/>
              <a:ext cx="15875" cy="36513"/>
            </a:xfrm>
            <a:custGeom>
              <a:avLst/>
              <a:gdLst/>
              <a:ahLst/>
              <a:cxnLst>
                <a:cxn ang="0">
                  <a:pos x="0" y="57965181"/>
                </a:cxn>
                <a:cxn ang="0">
                  <a:pos x="12601575" y="57965181"/>
                </a:cxn>
                <a:cxn ang="0">
                  <a:pos x="25201563" y="0"/>
                </a:cxn>
                <a:cxn ang="0">
                  <a:pos x="17641888" y="0"/>
                </a:cxn>
                <a:cxn ang="0">
                  <a:pos x="0" y="57965181"/>
                </a:cxn>
              </a:cxnLst>
              <a:pathLst>
                <a:path w="10" h="23">
                  <a:moveTo>
                    <a:pt x="0" y="23"/>
                  </a:moveTo>
                  <a:lnTo>
                    <a:pt x="5" y="23"/>
                  </a:lnTo>
                  <a:lnTo>
                    <a:pt x="10" y="0"/>
                  </a:lnTo>
                  <a:lnTo>
                    <a:pt x="7" y="0"/>
                  </a:lnTo>
                  <a:lnTo>
                    <a:pt x="0" y="23"/>
                  </a:lnTo>
                  <a:close/>
                </a:path>
              </a:pathLst>
            </a:custGeom>
            <a:solidFill>
              <a:srgbClr val="778BAE"/>
            </a:solidFill>
            <a:ln w="9525">
              <a:noFill/>
            </a:ln>
          </p:spPr>
          <p:txBody>
            <a:bodyPr/>
            <a:p>
              <a:endParaRPr lang="zh-CN" altLang="en-US"/>
            </a:p>
          </p:txBody>
        </p:sp>
        <p:sp>
          <p:nvSpPr>
            <p:cNvPr id="35925" name="Freeform 844"/>
            <p:cNvSpPr>
              <a:spLocks noEditPoints="1"/>
            </p:cNvSpPr>
            <p:nvPr/>
          </p:nvSpPr>
          <p:spPr>
            <a:xfrm>
              <a:off x="49212" y="182563"/>
              <a:ext cx="115888" cy="95250"/>
            </a:xfrm>
            <a:custGeom>
              <a:avLst/>
              <a:gdLst/>
              <a:ahLst/>
              <a:cxnLst>
                <a:cxn ang="0">
                  <a:pos x="349376152" y="203225400"/>
                </a:cxn>
                <a:cxn ang="0">
                  <a:pos x="223600289" y="261289800"/>
                </a:cxn>
                <a:cxn ang="0">
                  <a:pos x="0" y="348386400"/>
                </a:cxn>
                <a:cxn ang="0">
                  <a:pos x="405275289" y="232257600"/>
                </a:cxn>
                <a:cxn ang="0">
                  <a:pos x="419252877" y="0"/>
                </a:cxn>
                <a:cxn ang="0">
                  <a:pos x="363350002" y="29032200"/>
                </a:cxn>
                <a:cxn ang="0">
                  <a:pos x="349376152" y="203225400"/>
                </a:cxn>
                <a:cxn ang="0">
                  <a:pos x="363350002" y="203225400"/>
                </a:cxn>
                <a:cxn ang="0">
                  <a:pos x="363350002" y="203225400"/>
                </a:cxn>
                <a:cxn ang="0">
                  <a:pos x="377327590" y="29032200"/>
                </a:cxn>
                <a:cxn ang="0">
                  <a:pos x="391301439" y="14516100"/>
                </a:cxn>
                <a:cxn ang="0">
                  <a:pos x="377327590" y="217741500"/>
                </a:cxn>
                <a:cxn ang="0">
                  <a:pos x="97824425" y="348386400"/>
                </a:cxn>
                <a:cxn ang="0">
                  <a:pos x="41925288" y="348386400"/>
                </a:cxn>
                <a:cxn ang="0">
                  <a:pos x="237574138" y="275805900"/>
                </a:cxn>
                <a:cxn ang="0">
                  <a:pos x="237574138" y="275805900"/>
                </a:cxn>
                <a:cxn ang="0">
                  <a:pos x="349376152" y="217741500"/>
                </a:cxn>
                <a:cxn ang="0">
                  <a:pos x="363350002" y="203225400"/>
                </a:cxn>
              </a:cxnLst>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w="9525">
              <a:noFill/>
            </a:ln>
          </p:spPr>
          <p:txBody>
            <a:bodyPr/>
            <a:p>
              <a:endParaRPr lang="zh-CN" altLang="en-US"/>
            </a:p>
          </p:txBody>
        </p:sp>
        <p:sp>
          <p:nvSpPr>
            <p:cNvPr id="35926" name="Freeform 845"/>
            <p:cNvSpPr/>
            <p:nvPr/>
          </p:nvSpPr>
          <p:spPr>
            <a:xfrm>
              <a:off x="60325" y="187325"/>
              <a:ext cx="93663" cy="85725"/>
            </a:xfrm>
            <a:custGeom>
              <a:avLst/>
              <a:gdLst/>
              <a:ahLst/>
              <a:cxnLst>
                <a:cxn ang="0">
                  <a:pos x="322837628" y="180592758"/>
                </a:cxn>
                <a:cxn ang="0">
                  <a:pos x="322837628" y="180592758"/>
                </a:cxn>
                <a:cxn ang="0">
                  <a:pos x="308799418" y="194483935"/>
                </a:cxn>
                <a:cxn ang="0">
                  <a:pos x="196508721" y="250052371"/>
                </a:cxn>
                <a:cxn ang="0">
                  <a:pos x="196508721" y="250052371"/>
                </a:cxn>
                <a:cxn ang="0">
                  <a:pos x="0" y="319511984"/>
                </a:cxn>
                <a:cxn ang="0">
                  <a:pos x="56145349" y="319511984"/>
                </a:cxn>
                <a:cxn ang="0">
                  <a:pos x="336872092" y="194483935"/>
                </a:cxn>
                <a:cxn ang="0">
                  <a:pos x="350910303" y="0"/>
                </a:cxn>
                <a:cxn ang="0">
                  <a:pos x="336872092" y="13891177"/>
                </a:cxn>
                <a:cxn ang="0">
                  <a:pos x="322837628" y="180592758"/>
                </a:cxn>
              </a:cxnLst>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w="9525">
              <a:noFill/>
            </a:ln>
          </p:spPr>
          <p:txBody>
            <a:bodyPr/>
            <a:p>
              <a:endParaRPr lang="zh-CN" altLang="en-US"/>
            </a:p>
          </p:txBody>
        </p:sp>
        <p:sp>
          <p:nvSpPr>
            <p:cNvPr id="35927" name="Freeform 846"/>
            <p:cNvSpPr>
              <a:spLocks noEditPoints="1"/>
            </p:cNvSpPr>
            <p:nvPr/>
          </p:nvSpPr>
          <p:spPr>
            <a:xfrm>
              <a:off x="26987" y="330200"/>
              <a:ext cx="112713" cy="404813"/>
            </a:xfrm>
            <a:custGeom>
              <a:avLst/>
              <a:gdLst/>
              <a:ahLst/>
              <a:cxnLst>
                <a:cxn ang="0">
                  <a:pos x="423474012" y="84298559"/>
                </a:cxn>
                <a:cxn ang="0">
                  <a:pos x="28230849" y="0"/>
                </a:cxn>
                <a:cxn ang="0">
                  <a:pos x="56461699" y="393388278"/>
                </a:cxn>
                <a:cxn ang="0">
                  <a:pos x="56461699" y="393388278"/>
                </a:cxn>
                <a:cxn ang="0">
                  <a:pos x="112927155" y="702474248"/>
                </a:cxn>
                <a:cxn ang="0">
                  <a:pos x="112927155" y="913216897"/>
                </a:cxn>
                <a:cxn ang="0">
                  <a:pos x="112927155" y="1208258105"/>
                </a:cxn>
                <a:cxn ang="0">
                  <a:pos x="112927155" y="1222306616"/>
                </a:cxn>
                <a:cxn ang="0">
                  <a:pos x="98811730" y="1362802965"/>
                </a:cxn>
                <a:cxn ang="0">
                  <a:pos x="155273429" y="1390903734"/>
                </a:cxn>
                <a:cxn ang="0">
                  <a:pos x="127042579" y="1025616225"/>
                </a:cxn>
                <a:cxn ang="0">
                  <a:pos x="155273429" y="800821317"/>
                </a:cxn>
                <a:cxn ang="0">
                  <a:pos x="127042579" y="309089719"/>
                </a:cxn>
                <a:cxn ang="0">
                  <a:pos x="197619703" y="140496349"/>
                </a:cxn>
                <a:cxn ang="0">
                  <a:pos x="197619703" y="814873576"/>
                </a:cxn>
                <a:cxn ang="0">
                  <a:pos x="169388854" y="1152060315"/>
                </a:cxn>
                <a:cxn ang="0">
                  <a:pos x="197619703" y="1390903734"/>
                </a:cxn>
                <a:cxn ang="0">
                  <a:pos x="197619703" y="1447101523"/>
                </a:cxn>
                <a:cxn ang="0">
                  <a:pos x="197619703" y="1517347824"/>
                </a:cxn>
                <a:cxn ang="0">
                  <a:pos x="211738885" y="1517347824"/>
                </a:cxn>
                <a:cxn ang="0">
                  <a:pos x="239969734" y="1517347824"/>
                </a:cxn>
                <a:cxn ang="0">
                  <a:pos x="282316008" y="1236358874"/>
                </a:cxn>
                <a:cxn ang="0">
                  <a:pos x="282316008" y="1081814015"/>
                </a:cxn>
                <a:cxn ang="0">
                  <a:pos x="338777707" y="786772807"/>
                </a:cxn>
                <a:cxn ang="0">
                  <a:pos x="338777707" y="632227948"/>
                </a:cxn>
                <a:cxn ang="0">
                  <a:pos x="423474012" y="84298559"/>
                </a:cxn>
                <a:cxn ang="0">
                  <a:pos x="28230849" y="14048510"/>
                </a:cxn>
                <a:cxn ang="0">
                  <a:pos x="56461699" y="14048510"/>
                </a:cxn>
                <a:cxn ang="0">
                  <a:pos x="56461699" y="309089719"/>
                </a:cxn>
                <a:cxn ang="0">
                  <a:pos x="155273429" y="800821317"/>
                </a:cxn>
                <a:cxn ang="0">
                  <a:pos x="155273429" y="800821317"/>
                </a:cxn>
                <a:cxn ang="0">
                  <a:pos x="112927155" y="1025616225"/>
                </a:cxn>
                <a:cxn ang="0">
                  <a:pos x="112927155" y="1025616225"/>
                </a:cxn>
                <a:cxn ang="0">
                  <a:pos x="141158004" y="1306605175"/>
                </a:cxn>
                <a:cxn ang="0">
                  <a:pos x="127042579" y="1376851475"/>
                </a:cxn>
                <a:cxn ang="0">
                  <a:pos x="112927155" y="1362802965"/>
                </a:cxn>
                <a:cxn ang="0">
                  <a:pos x="127042579" y="1208258105"/>
                </a:cxn>
                <a:cxn ang="0">
                  <a:pos x="127042579" y="1208258105"/>
                </a:cxn>
                <a:cxn ang="0">
                  <a:pos x="127042579" y="1208258105"/>
                </a:cxn>
                <a:cxn ang="0">
                  <a:pos x="127042579" y="913216897"/>
                </a:cxn>
                <a:cxn ang="0">
                  <a:pos x="127042579" y="702474248"/>
                </a:cxn>
                <a:cxn ang="0">
                  <a:pos x="56461699" y="393388278"/>
                </a:cxn>
                <a:cxn ang="0">
                  <a:pos x="56461699" y="393388278"/>
                </a:cxn>
                <a:cxn ang="0">
                  <a:pos x="56461699" y="379336019"/>
                </a:cxn>
                <a:cxn ang="0">
                  <a:pos x="28230849" y="14048510"/>
                </a:cxn>
                <a:cxn ang="0">
                  <a:pos x="211738885" y="140496349"/>
                </a:cxn>
                <a:cxn ang="0">
                  <a:pos x="225854309" y="154544859"/>
                </a:cxn>
                <a:cxn ang="0">
                  <a:pos x="225854309" y="828922086"/>
                </a:cxn>
                <a:cxn ang="0">
                  <a:pos x="197619703" y="997515456"/>
                </a:cxn>
                <a:cxn ang="0">
                  <a:pos x="197619703" y="1152060315"/>
                </a:cxn>
                <a:cxn ang="0">
                  <a:pos x="225854309" y="1503299313"/>
                </a:cxn>
                <a:cxn ang="0">
                  <a:pos x="211738885" y="1503299313"/>
                </a:cxn>
                <a:cxn ang="0">
                  <a:pos x="211738885" y="1503299313"/>
                </a:cxn>
                <a:cxn ang="0">
                  <a:pos x="183504278" y="1152060315"/>
                </a:cxn>
                <a:cxn ang="0">
                  <a:pos x="183504278" y="1152060315"/>
                </a:cxn>
                <a:cxn ang="0">
                  <a:pos x="211738885" y="828922086"/>
                </a:cxn>
                <a:cxn ang="0">
                  <a:pos x="211738885" y="814873576"/>
                </a:cxn>
                <a:cxn ang="0">
                  <a:pos x="211738885" y="140496349"/>
                </a:cxn>
              </a:cxnLst>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w="9525">
              <a:noFill/>
            </a:ln>
          </p:spPr>
          <p:txBody>
            <a:bodyPr/>
            <a:p>
              <a:endParaRPr lang="zh-CN" altLang="en-US"/>
            </a:p>
          </p:txBody>
        </p:sp>
        <p:sp>
          <p:nvSpPr>
            <p:cNvPr id="35928" name="Freeform 847"/>
            <p:cNvSpPr/>
            <p:nvPr/>
          </p:nvSpPr>
          <p:spPr>
            <a:xfrm>
              <a:off x="30162" y="333375"/>
              <a:ext cx="38100" cy="363538"/>
            </a:xfrm>
            <a:custGeom>
              <a:avLst/>
              <a:gdLst/>
              <a:ahLst/>
              <a:cxnLst>
                <a:cxn ang="0">
                  <a:pos x="43548300" y="0"/>
                </a:cxn>
                <a:cxn ang="0">
                  <a:pos x="14516100" y="0"/>
                </a:cxn>
                <a:cxn ang="0">
                  <a:pos x="43548300" y="365198282"/>
                </a:cxn>
                <a:cxn ang="0">
                  <a:pos x="43548300" y="379245090"/>
                </a:cxn>
                <a:cxn ang="0">
                  <a:pos x="43548300" y="379245090"/>
                </a:cxn>
                <a:cxn ang="0">
                  <a:pos x="116128800" y="688259886"/>
                </a:cxn>
                <a:cxn ang="0">
                  <a:pos x="116128800" y="898950770"/>
                </a:cxn>
                <a:cxn ang="0">
                  <a:pos x="116128800" y="1193918757"/>
                </a:cxn>
                <a:cxn ang="0">
                  <a:pos x="116128800" y="1193918757"/>
                </a:cxn>
                <a:cxn ang="0">
                  <a:pos x="116128800" y="1193918757"/>
                </a:cxn>
                <a:cxn ang="0">
                  <a:pos x="101612700" y="1348426155"/>
                </a:cxn>
                <a:cxn ang="0">
                  <a:pos x="116128800" y="1362472963"/>
                </a:cxn>
                <a:cxn ang="0">
                  <a:pos x="130644900" y="1292242669"/>
                </a:cxn>
                <a:cxn ang="0">
                  <a:pos x="101612700" y="1011321490"/>
                </a:cxn>
                <a:cxn ang="0">
                  <a:pos x="101612700" y="1011321490"/>
                </a:cxn>
                <a:cxn ang="0">
                  <a:pos x="145161000" y="786583798"/>
                </a:cxn>
                <a:cxn ang="0">
                  <a:pos x="145161000" y="786583798"/>
                </a:cxn>
                <a:cxn ang="0">
                  <a:pos x="43548300" y="294967987"/>
                </a:cxn>
                <a:cxn ang="0">
                  <a:pos x="43548300" y="0"/>
                </a:cxn>
              </a:cxnLst>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w="9525">
              <a:noFill/>
            </a:ln>
          </p:spPr>
          <p:txBody>
            <a:bodyPr/>
            <a:p>
              <a:endParaRPr lang="zh-CN" altLang="en-US"/>
            </a:p>
          </p:txBody>
        </p:sp>
        <p:sp>
          <p:nvSpPr>
            <p:cNvPr id="35929" name="Freeform 848"/>
            <p:cNvSpPr/>
            <p:nvPr/>
          </p:nvSpPr>
          <p:spPr>
            <a:xfrm>
              <a:off x="68262" y="366713"/>
              <a:ext cx="19050" cy="363538"/>
            </a:xfrm>
            <a:custGeom>
              <a:avLst/>
              <a:gdLst/>
              <a:ahLst/>
              <a:cxnLst>
                <a:cxn ang="0">
                  <a:pos x="72580500" y="14046808"/>
                </a:cxn>
                <a:cxn ang="0">
                  <a:pos x="58064400" y="0"/>
                </a:cxn>
                <a:cxn ang="0">
                  <a:pos x="58064400" y="674213077"/>
                </a:cxn>
                <a:cxn ang="0">
                  <a:pos x="58064400" y="688259886"/>
                </a:cxn>
                <a:cxn ang="0">
                  <a:pos x="29032200" y="1011321490"/>
                </a:cxn>
                <a:cxn ang="0">
                  <a:pos x="29032200" y="1011321490"/>
                </a:cxn>
                <a:cxn ang="0">
                  <a:pos x="58064400" y="1362472963"/>
                </a:cxn>
                <a:cxn ang="0">
                  <a:pos x="58064400" y="1362472963"/>
                </a:cxn>
                <a:cxn ang="0">
                  <a:pos x="72580500" y="1362472963"/>
                </a:cxn>
                <a:cxn ang="0">
                  <a:pos x="43548300" y="1011321490"/>
                </a:cxn>
                <a:cxn ang="0">
                  <a:pos x="43548300" y="856814092"/>
                </a:cxn>
                <a:cxn ang="0">
                  <a:pos x="72580500" y="688259886"/>
                </a:cxn>
                <a:cxn ang="0">
                  <a:pos x="72580500" y="14046808"/>
                </a:cxn>
              </a:cxnLst>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w="9525">
              <a:noFill/>
            </a:ln>
          </p:spPr>
          <p:txBody>
            <a:bodyPr/>
            <a:p>
              <a:endParaRPr lang="zh-CN" altLang="en-US"/>
            </a:p>
          </p:txBody>
        </p:sp>
        <p:sp>
          <p:nvSpPr>
            <p:cNvPr id="35930" name="Freeform 849"/>
            <p:cNvSpPr>
              <a:spLocks noEditPoints="1"/>
            </p:cNvSpPr>
            <p:nvPr/>
          </p:nvSpPr>
          <p:spPr>
            <a:xfrm>
              <a:off x="146050" y="127000"/>
              <a:ext cx="26988" cy="63500"/>
            </a:xfrm>
            <a:custGeom>
              <a:avLst/>
              <a:gdLst/>
              <a:ahLst/>
              <a:cxnLst>
                <a:cxn ang="0">
                  <a:pos x="59458419" y="209284794"/>
                </a:cxn>
                <a:cxn ang="0">
                  <a:pos x="74321097" y="209284794"/>
                </a:cxn>
                <a:cxn ang="0">
                  <a:pos x="104050306" y="0"/>
                </a:cxn>
                <a:cxn ang="0">
                  <a:pos x="0" y="237191176"/>
                </a:cxn>
                <a:cxn ang="0">
                  <a:pos x="59458419" y="209284794"/>
                </a:cxn>
                <a:cxn ang="0">
                  <a:pos x="89187629" y="41857706"/>
                </a:cxn>
                <a:cxn ang="0">
                  <a:pos x="89187629" y="55809029"/>
                </a:cxn>
                <a:cxn ang="0">
                  <a:pos x="29729210" y="195333471"/>
                </a:cxn>
                <a:cxn ang="0">
                  <a:pos x="14862677" y="209284794"/>
                </a:cxn>
                <a:cxn ang="0">
                  <a:pos x="89187629" y="41857706"/>
                </a:cxn>
              </a:cxnLst>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w="9525">
              <a:noFill/>
            </a:ln>
          </p:spPr>
          <p:txBody>
            <a:bodyPr/>
            <a:p>
              <a:endParaRPr lang="zh-CN" altLang="en-US"/>
            </a:p>
          </p:txBody>
        </p:sp>
        <p:sp>
          <p:nvSpPr>
            <p:cNvPr id="35931" name="Freeform 850"/>
            <p:cNvSpPr/>
            <p:nvPr/>
          </p:nvSpPr>
          <p:spPr>
            <a:xfrm>
              <a:off x="150812" y="138113"/>
              <a:ext cx="17463" cy="44450"/>
            </a:xfrm>
            <a:custGeom>
              <a:avLst/>
              <a:gdLst/>
              <a:ahLst/>
              <a:cxnLst>
                <a:cxn ang="0">
                  <a:pos x="60991274" y="13720233"/>
                </a:cxn>
                <a:cxn ang="0">
                  <a:pos x="60991274" y="0"/>
                </a:cxn>
                <a:cxn ang="0">
                  <a:pos x="0" y="164650208"/>
                </a:cxn>
                <a:cxn ang="0">
                  <a:pos x="12199652" y="150929975"/>
                </a:cxn>
                <a:cxn ang="0">
                  <a:pos x="60991274" y="13720233"/>
                </a:cxn>
              </a:cxnLst>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w="9525">
              <a:noFill/>
            </a:ln>
          </p:spPr>
          <p:txBody>
            <a:bodyPr/>
            <a:p>
              <a:endParaRPr lang="zh-CN" altLang="en-US"/>
            </a:p>
          </p:txBody>
        </p:sp>
        <p:sp>
          <p:nvSpPr>
            <p:cNvPr id="35932" name="Freeform 851"/>
            <p:cNvSpPr/>
            <p:nvPr/>
          </p:nvSpPr>
          <p:spPr>
            <a:xfrm>
              <a:off x="165100" y="127000"/>
              <a:ext cx="26988" cy="55563"/>
            </a:xfrm>
            <a:custGeom>
              <a:avLst/>
              <a:gdLst/>
              <a:ahLst/>
              <a:cxnLst>
                <a:cxn ang="0">
                  <a:pos x="59458419" y="192096108"/>
                </a:cxn>
                <a:cxn ang="0">
                  <a:pos x="104050306" y="192096108"/>
                </a:cxn>
                <a:cxn ang="0">
                  <a:pos x="29729210" y="0"/>
                </a:cxn>
                <a:cxn ang="0">
                  <a:pos x="0" y="205816465"/>
                </a:cxn>
                <a:cxn ang="0">
                  <a:pos x="59458419" y="192096108"/>
                </a:cxn>
              </a:cxnLst>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w="9525">
              <a:noFill/>
            </a:ln>
          </p:spPr>
          <p:txBody>
            <a:bodyPr/>
            <a:p>
              <a:endParaRPr lang="zh-CN" altLang="en-US"/>
            </a:p>
          </p:txBody>
        </p:sp>
        <p:sp>
          <p:nvSpPr>
            <p:cNvPr id="35933" name="Freeform 852"/>
            <p:cNvSpPr/>
            <p:nvPr/>
          </p:nvSpPr>
          <p:spPr>
            <a:xfrm>
              <a:off x="180975" y="179388"/>
              <a:ext cx="11113" cy="7938"/>
            </a:xfrm>
            <a:custGeom>
              <a:avLst/>
              <a:gdLst/>
              <a:ahLst/>
              <a:cxnLst>
                <a:cxn ang="0">
                  <a:pos x="41166256" y="0"/>
                </a:cxn>
                <a:cxn ang="0">
                  <a:pos x="0" y="0"/>
                </a:cxn>
                <a:cxn ang="0">
                  <a:pos x="0" y="31505922"/>
                </a:cxn>
                <a:cxn ang="0">
                  <a:pos x="41166256" y="0"/>
                </a:cxn>
              </a:cxnLst>
              <a:pathLst>
                <a:path w="3" h="2">
                  <a:moveTo>
                    <a:pt x="3" y="0"/>
                  </a:moveTo>
                  <a:cubicBezTo>
                    <a:pt x="2" y="0"/>
                    <a:pt x="1" y="0"/>
                    <a:pt x="0" y="0"/>
                  </a:cubicBezTo>
                  <a:cubicBezTo>
                    <a:pt x="0" y="1"/>
                    <a:pt x="0" y="2"/>
                    <a:pt x="0" y="2"/>
                  </a:cubicBezTo>
                  <a:lnTo>
                    <a:pt x="3" y="0"/>
                  </a:lnTo>
                  <a:close/>
                </a:path>
              </a:pathLst>
            </a:custGeom>
            <a:solidFill>
              <a:srgbClr val="000000"/>
            </a:solidFill>
            <a:ln w="9525">
              <a:noFill/>
            </a:ln>
          </p:spPr>
          <p:txBody>
            <a:bodyPr/>
            <a:p>
              <a:endParaRPr lang="zh-CN" altLang="en-US"/>
            </a:p>
          </p:txBody>
        </p:sp>
        <p:sp>
          <p:nvSpPr>
            <p:cNvPr id="35934" name="Freeform 853"/>
            <p:cNvSpPr/>
            <p:nvPr/>
          </p:nvSpPr>
          <p:spPr>
            <a:xfrm>
              <a:off x="165100" y="258763"/>
              <a:ext cx="3175" cy="14288"/>
            </a:xfrm>
            <a:custGeom>
              <a:avLst/>
              <a:gdLst/>
              <a:ahLst/>
              <a:cxnLst>
                <a:cxn ang="0">
                  <a:pos x="10080625" y="38277552"/>
                </a:cxn>
                <a:cxn ang="0">
                  <a:pos x="10080625" y="0"/>
                </a:cxn>
                <a:cxn ang="0">
                  <a:pos x="0" y="25518368"/>
                </a:cxn>
                <a:cxn ang="0">
                  <a:pos x="10080625" y="51036736"/>
                </a:cxn>
                <a:cxn ang="0">
                  <a:pos x="10080625" y="38277552"/>
                </a:cxn>
              </a:cxnLst>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w="9525">
              <a:noFill/>
            </a:ln>
          </p:spPr>
          <p:txBody>
            <a:bodyPr/>
            <a:p>
              <a:endParaRPr lang="zh-CN" altLang="en-US"/>
            </a:p>
          </p:txBody>
        </p:sp>
        <p:sp>
          <p:nvSpPr>
            <p:cNvPr id="35935" name="Freeform 854"/>
            <p:cNvSpPr/>
            <p:nvPr/>
          </p:nvSpPr>
          <p:spPr>
            <a:xfrm>
              <a:off x="157162" y="269875"/>
              <a:ext cx="4763" cy="11113"/>
            </a:xfrm>
            <a:custGeom>
              <a:avLst/>
              <a:gdLst/>
              <a:ahLst/>
              <a:cxnLst>
                <a:cxn ang="0">
                  <a:pos x="0" y="0"/>
                </a:cxn>
                <a:cxn ang="0">
                  <a:pos x="0" y="0"/>
                </a:cxn>
                <a:cxn ang="0">
                  <a:pos x="0" y="27445406"/>
                </a:cxn>
                <a:cxn ang="0">
                  <a:pos x="0" y="41166256"/>
                </a:cxn>
                <a:cxn ang="0">
                  <a:pos x="22686169" y="41166256"/>
                </a:cxn>
                <a:cxn ang="0">
                  <a:pos x="22686169" y="41166256"/>
                </a:cxn>
                <a:cxn ang="0">
                  <a:pos x="22686169" y="41166256"/>
                </a:cxn>
                <a:cxn ang="0">
                  <a:pos x="22686169" y="41166256"/>
                </a:cxn>
                <a:cxn ang="0">
                  <a:pos x="0" y="0"/>
                </a:cxn>
              </a:cxnLst>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w="9525">
              <a:noFill/>
            </a:ln>
          </p:spPr>
          <p:txBody>
            <a:bodyPr/>
            <a:p>
              <a:endParaRPr lang="zh-CN" altLang="en-US"/>
            </a:p>
          </p:txBody>
        </p:sp>
        <p:sp>
          <p:nvSpPr>
            <p:cNvPr id="35936" name="Freeform 855"/>
            <p:cNvSpPr/>
            <p:nvPr/>
          </p:nvSpPr>
          <p:spPr>
            <a:xfrm>
              <a:off x="161925" y="265113"/>
              <a:ext cx="3175" cy="12700"/>
            </a:xfrm>
            <a:custGeom>
              <a:avLst/>
              <a:gdLst/>
              <a:ahLst/>
              <a:cxnLst>
                <a:cxn ang="0">
                  <a:pos x="5040313" y="0"/>
                </a:cxn>
                <a:cxn ang="0">
                  <a:pos x="0" y="7561263"/>
                </a:cxn>
                <a:cxn ang="0">
                  <a:pos x="5040313" y="20161250"/>
                </a:cxn>
                <a:cxn ang="0">
                  <a:pos x="5040313" y="12601575"/>
                </a:cxn>
                <a:cxn ang="0">
                  <a:pos x="5040313" y="0"/>
                </a:cxn>
              </a:cxnLst>
              <a:pathLst>
                <a:path w="2" h="8">
                  <a:moveTo>
                    <a:pt x="2" y="0"/>
                  </a:moveTo>
                  <a:lnTo>
                    <a:pt x="0" y="3"/>
                  </a:lnTo>
                  <a:lnTo>
                    <a:pt x="2" y="8"/>
                  </a:lnTo>
                  <a:lnTo>
                    <a:pt x="2" y="5"/>
                  </a:lnTo>
                  <a:lnTo>
                    <a:pt x="2" y="0"/>
                  </a:lnTo>
                  <a:close/>
                </a:path>
              </a:pathLst>
            </a:custGeom>
            <a:solidFill>
              <a:srgbClr val="E2B987"/>
            </a:solidFill>
            <a:ln w="9525">
              <a:noFill/>
            </a:ln>
          </p:spPr>
          <p:txBody>
            <a:bodyPr/>
            <a:p>
              <a:endParaRPr lang="zh-CN" altLang="en-US"/>
            </a:p>
          </p:txBody>
        </p:sp>
        <p:sp>
          <p:nvSpPr>
            <p:cNvPr id="35937" name="Freeform 856"/>
            <p:cNvSpPr/>
            <p:nvPr/>
          </p:nvSpPr>
          <p:spPr>
            <a:xfrm>
              <a:off x="60325" y="366713"/>
              <a:ext cx="19050" cy="334963"/>
            </a:xfrm>
            <a:custGeom>
              <a:avLst/>
              <a:gdLst/>
              <a:ahLst/>
              <a:cxnLst>
                <a:cxn ang="0">
                  <a:pos x="72580500" y="0"/>
                </a:cxn>
                <a:cxn ang="0">
                  <a:pos x="0" y="169980550"/>
                </a:cxn>
                <a:cxn ang="0">
                  <a:pos x="29032200" y="665752135"/>
                </a:cxn>
                <a:cxn ang="0">
                  <a:pos x="0" y="892390359"/>
                </a:cxn>
                <a:cxn ang="0">
                  <a:pos x="29032200" y="1260676532"/>
                </a:cxn>
                <a:cxn ang="0">
                  <a:pos x="72580500" y="1260676532"/>
                </a:cxn>
                <a:cxn ang="0">
                  <a:pos x="43548300" y="1019872008"/>
                </a:cxn>
                <a:cxn ang="0">
                  <a:pos x="72580500" y="679914672"/>
                </a:cxn>
                <a:cxn ang="0">
                  <a:pos x="72580500" y="0"/>
                </a:cxn>
              </a:cxnLst>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w="9525">
              <a:noFill/>
            </a:ln>
          </p:spPr>
          <p:txBody>
            <a:bodyPr/>
            <a:p>
              <a:endParaRPr lang="zh-CN" altLang="en-US"/>
            </a:p>
          </p:txBody>
        </p:sp>
        <p:sp>
          <p:nvSpPr>
            <p:cNvPr id="35938" name="Freeform 857"/>
            <p:cNvSpPr/>
            <p:nvPr/>
          </p:nvSpPr>
          <p:spPr>
            <a:xfrm>
              <a:off x="30162" y="693738"/>
              <a:ext cx="49213" cy="33338"/>
            </a:xfrm>
            <a:custGeom>
              <a:avLst/>
              <a:gdLst/>
              <a:ahLst/>
              <a:cxnLst>
                <a:cxn ang="0">
                  <a:pos x="186301490" y="82326339"/>
                </a:cxn>
                <a:cxn ang="0">
                  <a:pos x="186301490" y="27440878"/>
                </a:cxn>
                <a:cxn ang="0">
                  <a:pos x="143308256" y="27440878"/>
                </a:cxn>
                <a:cxn ang="0">
                  <a:pos x="85986468" y="0"/>
                </a:cxn>
                <a:cxn ang="0">
                  <a:pos x="42993234" y="41165022"/>
                </a:cxn>
                <a:cxn ang="0">
                  <a:pos x="42993234" y="109770921"/>
                </a:cxn>
                <a:cxn ang="0">
                  <a:pos x="186301490" y="82326339"/>
                </a:cxn>
              </a:cxnLst>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w="9525">
              <a:noFill/>
            </a:ln>
          </p:spPr>
          <p:txBody>
            <a:bodyPr/>
            <a:p>
              <a:endParaRPr lang="zh-CN" altLang="en-US"/>
            </a:p>
          </p:txBody>
        </p:sp>
        <p:sp>
          <p:nvSpPr>
            <p:cNvPr id="35939" name="Freeform 858"/>
            <p:cNvSpPr/>
            <p:nvPr/>
          </p:nvSpPr>
          <p:spPr>
            <a:xfrm>
              <a:off x="82550" y="723900"/>
              <a:ext cx="46038" cy="47625"/>
            </a:xfrm>
            <a:custGeom>
              <a:avLst/>
              <a:gdLst/>
              <a:ahLst/>
              <a:cxnLst>
                <a:cxn ang="0">
                  <a:pos x="29437465" y="40261442"/>
                </a:cxn>
                <a:cxn ang="0">
                  <a:pos x="0" y="40261442"/>
                </a:cxn>
                <a:cxn ang="0">
                  <a:pos x="14720651" y="93945808"/>
                </a:cxn>
                <a:cxn ang="0">
                  <a:pos x="88312394" y="174472356"/>
                </a:cxn>
                <a:cxn ang="0">
                  <a:pos x="176624787" y="80526548"/>
                </a:cxn>
                <a:cxn ang="0">
                  <a:pos x="161907973" y="0"/>
                </a:cxn>
                <a:cxn ang="0">
                  <a:pos x="29437465" y="40261442"/>
                </a:cxn>
              </a:cxnLst>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w="9525">
              <a:noFill/>
            </a:ln>
          </p:spPr>
          <p:txBody>
            <a:bodyPr/>
            <a:p>
              <a:endParaRPr lang="zh-CN" altLang="en-US"/>
            </a:p>
          </p:txBody>
        </p:sp>
      </p:grpSp>
      <p:sp>
        <p:nvSpPr>
          <p:cNvPr id="31845" name="矩形 189"/>
          <p:cNvSpPr/>
          <p:nvPr/>
        </p:nvSpPr>
        <p:spPr>
          <a:xfrm>
            <a:off x="6732588" y="1635125"/>
            <a:ext cx="1871662" cy="2032000"/>
          </a:xfrm>
          <a:prstGeom prst="rect">
            <a:avLst/>
          </a:prstGeom>
          <a:noFill/>
          <a:ln w="9525">
            <a:noFill/>
          </a:ln>
        </p:spPr>
        <p:txBody>
          <a:bodyPr anchor="t">
            <a:spAutoFit/>
          </a:bodyPr>
          <a:p>
            <a:pPr algn="just"/>
            <a:r>
              <a:rPr lang="zh-CN" altLang="en-US" sz="1400" dirty="0">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a:t>
            </a:r>
            <a:endParaRPr lang="zh-CN" altLang="en-US" sz="1400" dirty="0">
              <a:latin typeface="微软雅黑" panose="020B0503020204020204" pitchFamily="34" charset="-122"/>
              <a:ea typeface="微软雅黑" panose="020B0503020204020204" pitchFamily="34" charset="-122"/>
            </a:endParaRPr>
          </a:p>
        </p:txBody>
      </p:sp>
      <p:sp>
        <p:nvSpPr>
          <p:cNvPr id="31846" name="TextBox 190"/>
          <p:cNvSpPr txBox="1"/>
          <p:nvPr/>
        </p:nvSpPr>
        <p:spPr>
          <a:xfrm>
            <a:off x="5724525" y="1717675"/>
            <a:ext cx="912813" cy="307975"/>
          </a:xfrm>
          <a:prstGeom prst="rect">
            <a:avLst/>
          </a:prstGeom>
          <a:noFill/>
          <a:ln w="9525">
            <a:noFill/>
          </a:ln>
        </p:spPr>
        <p:txBody>
          <a:bodyPr wrap="none" anchor="t">
            <a:spAutoFit/>
          </a:bodyPr>
          <a:p>
            <a:r>
              <a:rPr lang="en-US" altLang="zh-CN" sz="1400" dirty="0">
                <a:solidFill>
                  <a:srgbClr val="FFFFFF"/>
                </a:solidFill>
                <a:latin typeface="Impact" panose="020B0806030902050204" pitchFamily="34" charset="0"/>
                <a:ea typeface="宋体" panose="02010600030101010101" pitchFamily="2" charset="-122"/>
              </a:rPr>
              <a:t>KEY WORD</a:t>
            </a:r>
            <a:endParaRPr lang="zh-CN" altLang="en-US" sz="1400" dirty="0">
              <a:solidFill>
                <a:srgbClr val="FFFFFF"/>
              </a:solidFill>
              <a:latin typeface="Impact" panose="020B0806030902050204" pitchFamily="34" charset="0"/>
              <a:ea typeface="宋体" panose="02010600030101010101" pitchFamily="2" charset="-122"/>
            </a:endParaRPr>
          </a:p>
        </p:txBody>
      </p:sp>
      <p:sp>
        <p:nvSpPr>
          <p:cNvPr id="31847" name="TextBox 191"/>
          <p:cNvSpPr txBox="1"/>
          <p:nvPr/>
        </p:nvSpPr>
        <p:spPr>
          <a:xfrm>
            <a:off x="5724525" y="2139950"/>
            <a:ext cx="912813" cy="307975"/>
          </a:xfrm>
          <a:prstGeom prst="rect">
            <a:avLst/>
          </a:prstGeom>
          <a:noFill/>
          <a:ln w="9525">
            <a:noFill/>
          </a:ln>
        </p:spPr>
        <p:txBody>
          <a:bodyPr wrap="none" anchor="t">
            <a:spAutoFit/>
          </a:bodyPr>
          <a:p>
            <a:r>
              <a:rPr lang="en-US" altLang="zh-CN" sz="1400" dirty="0">
                <a:solidFill>
                  <a:srgbClr val="FFFFFF"/>
                </a:solidFill>
                <a:latin typeface="Impact" panose="020B0806030902050204" pitchFamily="34" charset="0"/>
                <a:ea typeface="宋体" panose="02010600030101010101" pitchFamily="2" charset="-122"/>
              </a:rPr>
              <a:t>KEY WORD</a:t>
            </a:r>
            <a:endParaRPr lang="zh-CN" altLang="en-US" sz="1400" dirty="0">
              <a:solidFill>
                <a:srgbClr val="FFFFFF"/>
              </a:solidFill>
              <a:latin typeface="Impact" panose="020B0806030902050204" pitchFamily="34" charset="0"/>
              <a:ea typeface="宋体" panose="02010600030101010101" pitchFamily="2" charset="-122"/>
            </a:endParaRPr>
          </a:p>
        </p:txBody>
      </p:sp>
      <p:sp>
        <p:nvSpPr>
          <p:cNvPr id="31848" name="矩形 192"/>
          <p:cNvSpPr/>
          <p:nvPr/>
        </p:nvSpPr>
        <p:spPr>
          <a:xfrm>
            <a:off x="481013" y="2284413"/>
            <a:ext cx="1871662" cy="2030412"/>
          </a:xfrm>
          <a:prstGeom prst="rect">
            <a:avLst/>
          </a:prstGeom>
          <a:noFill/>
          <a:ln w="9525">
            <a:noFill/>
          </a:ln>
        </p:spPr>
        <p:txBody>
          <a:bodyPr anchor="t">
            <a:spAutoFit/>
          </a:bodyPr>
          <a:p>
            <a:pPr algn="just"/>
            <a:r>
              <a:rPr lang="zh-CN" altLang="en-US" sz="1400" dirty="0">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1000" fill="hold"/>
                                        <p:tgtEl>
                                          <p:spTgt spid="31746"/>
                                        </p:tgtEl>
                                        <p:attrNameLst>
                                          <p:attrName>ppt_w</p:attrName>
                                        </p:attrNameLst>
                                      </p:cBhvr>
                                      <p:tavLst>
                                        <p:tav tm="0">
                                          <p:val>
                                            <p:fltVal val="0.000000"/>
                                          </p:val>
                                        </p:tav>
                                        <p:tav tm="100000">
                                          <p:val>
                                            <p:strVal val="#ppt_w"/>
                                          </p:val>
                                        </p:tav>
                                      </p:tavLst>
                                    </p:anim>
                                    <p:anim calcmode="lin" valueType="num">
                                      <p:cBhvr>
                                        <p:cTn id="8" dur="1000" fill="hold"/>
                                        <p:tgtEl>
                                          <p:spTgt spid="31746"/>
                                        </p:tgtEl>
                                        <p:attrNameLst>
                                          <p:attrName>ppt_h</p:attrName>
                                        </p:attrNameLst>
                                      </p:cBhvr>
                                      <p:tavLst>
                                        <p:tav tm="0">
                                          <p:val>
                                            <p:fltVal val="0.000000"/>
                                          </p:val>
                                        </p:tav>
                                        <p:tav tm="100000">
                                          <p:val>
                                            <p:strVal val="#ppt_h"/>
                                          </p:val>
                                        </p:tav>
                                      </p:tavLst>
                                    </p:anim>
                                    <p:anim calcmode="lin" valueType="num">
                                      <p:cBhvr>
                                        <p:cTn id="9" dur="1000" fill="hold"/>
                                        <p:tgtEl>
                                          <p:spTgt spid="31746"/>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1746"/>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1757"/>
                                        </p:tgtEl>
                                        <p:attrNameLst>
                                          <p:attrName>style.visibility</p:attrName>
                                        </p:attrNameLst>
                                      </p:cBhvr>
                                      <p:to>
                                        <p:strVal val="visible"/>
                                      </p:to>
                                    </p:set>
                                    <p:anim calcmode="lin" valueType="num">
                                      <p:cBhvr>
                                        <p:cTn id="14" dur="1000" fill="hold"/>
                                        <p:tgtEl>
                                          <p:spTgt spid="31757"/>
                                        </p:tgtEl>
                                        <p:attrNameLst>
                                          <p:attrName>ppt_w</p:attrName>
                                        </p:attrNameLst>
                                      </p:cBhvr>
                                      <p:tavLst>
                                        <p:tav tm="0">
                                          <p:val>
                                            <p:fltVal val="0.000000"/>
                                          </p:val>
                                        </p:tav>
                                        <p:tav tm="100000">
                                          <p:val>
                                            <p:strVal val="#ppt_w"/>
                                          </p:val>
                                        </p:tav>
                                      </p:tavLst>
                                    </p:anim>
                                    <p:anim calcmode="lin" valueType="num">
                                      <p:cBhvr>
                                        <p:cTn id="15" dur="1000" fill="hold"/>
                                        <p:tgtEl>
                                          <p:spTgt spid="31757"/>
                                        </p:tgtEl>
                                        <p:attrNameLst>
                                          <p:attrName>ppt_h</p:attrName>
                                        </p:attrNameLst>
                                      </p:cBhvr>
                                      <p:tavLst>
                                        <p:tav tm="0">
                                          <p:val>
                                            <p:fltVal val="0.000000"/>
                                          </p:val>
                                        </p:tav>
                                        <p:tav tm="100000">
                                          <p:val>
                                            <p:strVal val="#ppt_h"/>
                                          </p:val>
                                        </p:tav>
                                      </p:tavLst>
                                    </p:anim>
                                    <p:anim calcmode="lin" valueType="num">
                                      <p:cBhvr>
                                        <p:cTn id="16" dur="1000" fill="hold"/>
                                        <p:tgtEl>
                                          <p:spTgt spid="31757"/>
                                        </p:tgtEl>
                                        <p:attrNameLst>
                                          <p:attrName>style.rotation</p:attrName>
                                        </p:attrNameLst>
                                      </p:cBhvr>
                                      <p:tavLst>
                                        <p:tav tm="0">
                                          <p:val>
                                            <p:fltVal val="90.000000"/>
                                          </p:val>
                                        </p:tav>
                                        <p:tav tm="100000">
                                          <p:val>
                                            <p:fltVal val="0.000000"/>
                                          </p:val>
                                        </p:tav>
                                      </p:tavLst>
                                    </p:anim>
                                    <p:animEffect transition="in" filter="fade">
                                      <p:cBhvr>
                                        <p:cTn id="17" dur="1000"/>
                                        <p:tgtEl>
                                          <p:spTgt spid="31757"/>
                                        </p:tgtEl>
                                      </p:cBhvr>
                                    </p:animEffect>
                                  </p:childTnLst>
                                </p:cTn>
                              </p:par>
                              <p:par>
                                <p:cTn id="18" presetID="31" presetClass="entr" presetSubtype="0" fill="hold" nodeType="withEffect">
                                  <p:stCondLst>
                                    <p:cond delay="200"/>
                                  </p:stCondLst>
                                  <p:childTnLst>
                                    <p:set>
                                      <p:cBhvr>
                                        <p:cTn id="19" dur="1" fill="hold">
                                          <p:stCondLst>
                                            <p:cond delay="0"/>
                                          </p:stCondLst>
                                        </p:cTn>
                                        <p:tgtEl>
                                          <p:spTgt spid="31758"/>
                                        </p:tgtEl>
                                        <p:attrNameLst>
                                          <p:attrName>style.visibility</p:attrName>
                                        </p:attrNameLst>
                                      </p:cBhvr>
                                      <p:to>
                                        <p:strVal val="visible"/>
                                      </p:to>
                                    </p:set>
                                    <p:anim calcmode="lin" valueType="num">
                                      <p:cBhvr>
                                        <p:cTn id="20" dur="1000" fill="hold"/>
                                        <p:tgtEl>
                                          <p:spTgt spid="31758"/>
                                        </p:tgtEl>
                                        <p:attrNameLst>
                                          <p:attrName>ppt_w</p:attrName>
                                        </p:attrNameLst>
                                      </p:cBhvr>
                                      <p:tavLst>
                                        <p:tav tm="0">
                                          <p:val>
                                            <p:fltVal val="0.000000"/>
                                          </p:val>
                                        </p:tav>
                                        <p:tav tm="100000">
                                          <p:val>
                                            <p:strVal val="#ppt_w"/>
                                          </p:val>
                                        </p:tav>
                                      </p:tavLst>
                                    </p:anim>
                                    <p:anim calcmode="lin" valueType="num">
                                      <p:cBhvr>
                                        <p:cTn id="21" dur="1000" fill="hold"/>
                                        <p:tgtEl>
                                          <p:spTgt spid="31758"/>
                                        </p:tgtEl>
                                        <p:attrNameLst>
                                          <p:attrName>ppt_h</p:attrName>
                                        </p:attrNameLst>
                                      </p:cBhvr>
                                      <p:tavLst>
                                        <p:tav tm="0">
                                          <p:val>
                                            <p:fltVal val="0.000000"/>
                                          </p:val>
                                        </p:tav>
                                        <p:tav tm="100000">
                                          <p:val>
                                            <p:strVal val="#ppt_h"/>
                                          </p:val>
                                        </p:tav>
                                      </p:tavLst>
                                    </p:anim>
                                    <p:anim calcmode="lin" valueType="num">
                                      <p:cBhvr>
                                        <p:cTn id="22" dur="1000" fill="hold"/>
                                        <p:tgtEl>
                                          <p:spTgt spid="31758"/>
                                        </p:tgtEl>
                                        <p:attrNameLst>
                                          <p:attrName>style.rotation</p:attrName>
                                        </p:attrNameLst>
                                      </p:cBhvr>
                                      <p:tavLst>
                                        <p:tav tm="0">
                                          <p:val>
                                            <p:fltVal val="90.000000"/>
                                          </p:val>
                                        </p:tav>
                                        <p:tav tm="100000">
                                          <p:val>
                                            <p:fltVal val="0.000000"/>
                                          </p:val>
                                        </p:tav>
                                      </p:tavLst>
                                    </p:anim>
                                    <p:animEffect transition="in" filter="fade">
                                      <p:cBhvr>
                                        <p:cTn id="23" dur="1000"/>
                                        <p:tgtEl>
                                          <p:spTgt spid="31758"/>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1759"/>
                                        </p:tgtEl>
                                        <p:attrNameLst>
                                          <p:attrName>style.visibility</p:attrName>
                                        </p:attrNameLst>
                                      </p:cBhvr>
                                      <p:to>
                                        <p:strVal val="visible"/>
                                      </p:to>
                                    </p:set>
                                    <p:animEffect transition="in" filter="fade">
                                      <p:cBhvr>
                                        <p:cTn id="27" dur="300"/>
                                        <p:tgtEl>
                                          <p:spTgt spid="31759"/>
                                        </p:tgtEl>
                                      </p:cBhvr>
                                    </p:animEffect>
                                  </p:childTnLst>
                                </p:cTn>
                              </p:par>
                            </p:childTnLst>
                          </p:cTn>
                        </p:par>
                        <p:par>
                          <p:cTn id="28" fill="hold">
                            <p:stCondLst>
                              <p:cond delay="2500"/>
                            </p:stCondLst>
                            <p:childTnLst>
                              <p:par>
                                <p:cTn id="29" presetID="6" presetClass="emph" presetSubtype="0" autoRev="1" fill="hold" nodeType="afterEffect">
                                  <p:stCondLst>
                                    <p:cond delay="0"/>
                                  </p:stCondLst>
                                  <p:childTnLst>
                                    <p:animScale>
                                      <p:cBhvr>
                                        <p:cTn id="30" dur="150" fill="hold"/>
                                        <p:tgtEl>
                                          <p:spTgt spid="31759"/>
                                        </p:tgtEl>
                                      </p:cBhvr>
                                      <p:by x="110000" y="110000"/>
                                    </p:animScale>
                                  </p:childTnLst>
                                </p:cTn>
                              </p:par>
                            </p:childTnLst>
                          </p:cTn>
                        </p:par>
                        <p:par>
                          <p:cTn id="31" fill="hold">
                            <p:stCondLst>
                              <p:cond delay="3000"/>
                            </p:stCondLst>
                            <p:childTnLst>
                              <p:par>
                                <p:cTn id="32" presetID="2" presetClass="entr" presetSubtype="2" decel="52500" fill="hold" grpId="0" nodeType="afterEffect">
                                  <p:stCondLst>
                                    <p:cond delay="0"/>
                                  </p:stCondLst>
                                  <p:childTnLst>
                                    <p:set>
                                      <p:cBhvr>
                                        <p:cTn id="33" dur="1" fill="hold">
                                          <p:stCondLst>
                                            <p:cond delay="0"/>
                                          </p:stCondLst>
                                        </p:cTn>
                                        <p:tgtEl>
                                          <p:spTgt spid="31760"/>
                                        </p:tgtEl>
                                        <p:attrNameLst>
                                          <p:attrName>style.visibility</p:attrName>
                                        </p:attrNameLst>
                                      </p:cBhvr>
                                      <p:to>
                                        <p:strVal val="visible"/>
                                      </p:to>
                                    </p:set>
                                    <p:anim calcmode="lin" valueType="num">
                                      <p:cBhvr additive="base">
                                        <p:cTn id="34" dur="400" fill="hold"/>
                                        <p:tgtEl>
                                          <p:spTgt spid="31760"/>
                                        </p:tgtEl>
                                        <p:attrNameLst>
                                          <p:attrName>ppt_x</p:attrName>
                                        </p:attrNameLst>
                                      </p:cBhvr>
                                      <p:tavLst>
                                        <p:tav tm="0">
                                          <p:val>
                                            <p:strVal val="1+#ppt_w/2"/>
                                          </p:val>
                                        </p:tav>
                                        <p:tav tm="100000">
                                          <p:val>
                                            <p:strVal val="#ppt_x"/>
                                          </p:val>
                                        </p:tav>
                                      </p:tavLst>
                                    </p:anim>
                                    <p:anim calcmode="lin" valueType="num">
                                      <p:cBhvr additive="base">
                                        <p:cTn id="35" dur="400" fill="hold"/>
                                        <p:tgtEl>
                                          <p:spTgt spid="31760"/>
                                        </p:tgtEl>
                                        <p:attrNameLst>
                                          <p:attrName>ppt_y</p:attrName>
                                        </p:attrNameLst>
                                      </p:cBhvr>
                                      <p:tavLst>
                                        <p:tav tm="0">
                                          <p:val>
                                            <p:strVal val="#ppt_y"/>
                                          </p:val>
                                        </p:tav>
                                        <p:tav tm="100000">
                                          <p:val>
                                            <p:strVal val="#ppt_y"/>
                                          </p:val>
                                        </p:tav>
                                      </p:tavLst>
                                    </p:anim>
                                  </p:childTnLst>
                                </p:cTn>
                              </p:par>
                              <p:par>
                                <p:cTn id="36" presetID="2" presetClass="entr" presetSubtype="2" decel="52500" fill="hold" grpId="0" nodeType="withEffect">
                                  <p:stCondLst>
                                    <p:cond delay="200"/>
                                  </p:stCondLst>
                                  <p:childTnLst>
                                    <p:set>
                                      <p:cBhvr>
                                        <p:cTn id="37" dur="1" fill="hold">
                                          <p:stCondLst>
                                            <p:cond delay="0"/>
                                          </p:stCondLst>
                                        </p:cTn>
                                        <p:tgtEl>
                                          <p:spTgt spid="31761"/>
                                        </p:tgtEl>
                                        <p:attrNameLst>
                                          <p:attrName>style.visibility</p:attrName>
                                        </p:attrNameLst>
                                      </p:cBhvr>
                                      <p:to>
                                        <p:strVal val="visible"/>
                                      </p:to>
                                    </p:set>
                                    <p:anim calcmode="lin" valueType="num">
                                      <p:cBhvr additive="base">
                                        <p:cTn id="38" dur="400" fill="hold"/>
                                        <p:tgtEl>
                                          <p:spTgt spid="31761"/>
                                        </p:tgtEl>
                                        <p:attrNameLst>
                                          <p:attrName>ppt_x</p:attrName>
                                        </p:attrNameLst>
                                      </p:cBhvr>
                                      <p:tavLst>
                                        <p:tav tm="0">
                                          <p:val>
                                            <p:strVal val="1+#ppt_w/2"/>
                                          </p:val>
                                        </p:tav>
                                        <p:tav tm="100000">
                                          <p:val>
                                            <p:strVal val="#ppt_x"/>
                                          </p:val>
                                        </p:tav>
                                      </p:tavLst>
                                    </p:anim>
                                    <p:anim calcmode="lin" valueType="num">
                                      <p:cBhvr additive="base">
                                        <p:cTn id="39" dur="400" fill="hold"/>
                                        <p:tgtEl>
                                          <p:spTgt spid="31761"/>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31762"/>
                                        </p:tgtEl>
                                        <p:attrNameLst>
                                          <p:attrName>style.visibility</p:attrName>
                                        </p:attrNameLst>
                                      </p:cBhvr>
                                      <p:to>
                                        <p:strVal val="visible"/>
                                      </p:to>
                                    </p:set>
                                    <p:animEffect transition="in" filter="fade">
                                      <p:cBhvr>
                                        <p:cTn id="43" dur="300"/>
                                        <p:tgtEl>
                                          <p:spTgt spid="31762"/>
                                        </p:tgtEl>
                                      </p:cBhvr>
                                    </p:animEffect>
                                    <p:anim calcmode="lin" valueType="num">
                                      <p:cBhvr>
                                        <p:cTn id="44" dur="300" fill="hold"/>
                                        <p:tgtEl>
                                          <p:spTgt spid="31762"/>
                                        </p:tgtEl>
                                        <p:attrNameLst>
                                          <p:attrName>ppt_x</p:attrName>
                                        </p:attrNameLst>
                                      </p:cBhvr>
                                      <p:tavLst>
                                        <p:tav tm="0">
                                          <p:val>
                                            <p:strVal val="#ppt_x"/>
                                          </p:val>
                                        </p:tav>
                                        <p:tav tm="100000">
                                          <p:val>
                                            <p:strVal val="#ppt_x"/>
                                          </p:val>
                                        </p:tav>
                                      </p:tavLst>
                                    </p:anim>
                                    <p:anim calcmode="lin" valueType="num">
                                      <p:cBhvr>
                                        <p:cTn id="45" dur="300" fill="hold"/>
                                        <p:tgtEl>
                                          <p:spTgt spid="3176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31848"/>
                                        </p:tgtEl>
                                        <p:attrNameLst>
                                          <p:attrName>style.visibility</p:attrName>
                                        </p:attrNameLst>
                                      </p:cBhvr>
                                      <p:to>
                                        <p:strVal val="visible"/>
                                      </p:to>
                                    </p:set>
                                    <p:anim calcmode="lin" valueType="num">
                                      <p:cBhvr>
                                        <p:cTn id="49" dur="800" fill="hold"/>
                                        <p:tgtEl>
                                          <p:spTgt spid="31848"/>
                                        </p:tgtEl>
                                        <p:attrNameLst>
                                          <p:attrName>ppt_w</p:attrName>
                                        </p:attrNameLst>
                                      </p:cBhvr>
                                      <p:tavLst>
                                        <p:tav tm="0">
                                          <p:val>
                                            <p:fltVal val="0.000000"/>
                                          </p:val>
                                        </p:tav>
                                        <p:tav tm="100000">
                                          <p:val>
                                            <p:strVal val="#ppt_w"/>
                                          </p:val>
                                        </p:tav>
                                      </p:tavLst>
                                    </p:anim>
                                    <p:anim calcmode="lin" valueType="num">
                                      <p:cBhvr>
                                        <p:cTn id="50" dur="800" fill="hold"/>
                                        <p:tgtEl>
                                          <p:spTgt spid="31848"/>
                                        </p:tgtEl>
                                        <p:attrNameLst>
                                          <p:attrName>ppt_h</p:attrName>
                                        </p:attrNameLst>
                                      </p:cBhvr>
                                      <p:tavLst>
                                        <p:tav tm="0">
                                          <p:val>
                                            <p:fltVal val="0.000000"/>
                                          </p:val>
                                        </p:tav>
                                        <p:tav tm="100000">
                                          <p:val>
                                            <p:strVal val="#ppt_h"/>
                                          </p:val>
                                        </p:tav>
                                      </p:tavLst>
                                    </p:anim>
                                    <p:animEffect transition="in" filter="fade">
                                      <p:cBhvr>
                                        <p:cTn id="51" dur="800"/>
                                        <p:tgtEl>
                                          <p:spTgt spid="31848"/>
                                        </p:tgtEl>
                                      </p:cBhvr>
                                    </p:animEffect>
                                  </p:childTnLst>
                                </p:cTn>
                              </p:par>
                            </p:childTnLst>
                          </p:cTn>
                        </p:par>
                        <p:par>
                          <p:cTn id="52" fill="hold">
                            <p:stCondLst>
                              <p:cond delay="5000"/>
                            </p:stCondLst>
                            <p:childTnLst>
                              <p:par>
                                <p:cTn id="53" presetID="2" presetClass="entr" presetSubtype="8" decel="52500" fill="hold" grpId="0" nodeType="afterEffect">
                                  <p:stCondLst>
                                    <p:cond delay="0"/>
                                  </p:stCondLst>
                                  <p:childTnLst>
                                    <p:set>
                                      <p:cBhvr>
                                        <p:cTn id="54" dur="1" fill="hold">
                                          <p:stCondLst>
                                            <p:cond delay="0"/>
                                          </p:stCondLst>
                                        </p:cTn>
                                        <p:tgtEl>
                                          <p:spTgt spid="31846"/>
                                        </p:tgtEl>
                                        <p:attrNameLst>
                                          <p:attrName>style.visibility</p:attrName>
                                        </p:attrNameLst>
                                      </p:cBhvr>
                                      <p:to>
                                        <p:strVal val="visible"/>
                                      </p:to>
                                    </p:set>
                                    <p:anim calcmode="lin" valueType="num">
                                      <p:cBhvr additive="base">
                                        <p:cTn id="55" dur="400" fill="hold"/>
                                        <p:tgtEl>
                                          <p:spTgt spid="31846"/>
                                        </p:tgtEl>
                                        <p:attrNameLst>
                                          <p:attrName>ppt_x</p:attrName>
                                        </p:attrNameLst>
                                      </p:cBhvr>
                                      <p:tavLst>
                                        <p:tav tm="0">
                                          <p:val>
                                            <p:strVal val="0-#ppt_w/2"/>
                                          </p:val>
                                        </p:tav>
                                        <p:tav tm="100000">
                                          <p:val>
                                            <p:strVal val="#ppt_x"/>
                                          </p:val>
                                        </p:tav>
                                      </p:tavLst>
                                    </p:anim>
                                    <p:anim calcmode="lin" valueType="num">
                                      <p:cBhvr additive="base">
                                        <p:cTn id="56" dur="400" fill="hold"/>
                                        <p:tgtEl>
                                          <p:spTgt spid="31846"/>
                                        </p:tgtEl>
                                        <p:attrNameLst>
                                          <p:attrName>ppt_y</p:attrName>
                                        </p:attrNameLst>
                                      </p:cBhvr>
                                      <p:tavLst>
                                        <p:tav tm="0">
                                          <p:val>
                                            <p:strVal val="#ppt_y"/>
                                          </p:val>
                                        </p:tav>
                                        <p:tav tm="100000">
                                          <p:val>
                                            <p:strVal val="#ppt_y"/>
                                          </p:val>
                                        </p:tav>
                                      </p:tavLst>
                                    </p:anim>
                                  </p:childTnLst>
                                </p:cTn>
                              </p:par>
                              <p:par>
                                <p:cTn id="57" presetID="2" presetClass="entr" presetSubtype="8" decel="52500" fill="hold" grpId="0" nodeType="withEffect">
                                  <p:stCondLst>
                                    <p:cond delay="200"/>
                                  </p:stCondLst>
                                  <p:childTnLst>
                                    <p:set>
                                      <p:cBhvr>
                                        <p:cTn id="58" dur="1" fill="hold">
                                          <p:stCondLst>
                                            <p:cond delay="0"/>
                                          </p:stCondLst>
                                        </p:cTn>
                                        <p:tgtEl>
                                          <p:spTgt spid="31847"/>
                                        </p:tgtEl>
                                        <p:attrNameLst>
                                          <p:attrName>style.visibility</p:attrName>
                                        </p:attrNameLst>
                                      </p:cBhvr>
                                      <p:to>
                                        <p:strVal val="visible"/>
                                      </p:to>
                                    </p:set>
                                    <p:anim calcmode="lin" valueType="num">
                                      <p:cBhvr additive="base">
                                        <p:cTn id="59" dur="400" fill="hold"/>
                                        <p:tgtEl>
                                          <p:spTgt spid="31847"/>
                                        </p:tgtEl>
                                        <p:attrNameLst>
                                          <p:attrName>ppt_x</p:attrName>
                                        </p:attrNameLst>
                                      </p:cBhvr>
                                      <p:tavLst>
                                        <p:tav tm="0">
                                          <p:val>
                                            <p:strVal val="0-#ppt_w/2"/>
                                          </p:val>
                                        </p:tav>
                                        <p:tav tm="100000">
                                          <p:val>
                                            <p:strVal val="#ppt_x"/>
                                          </p:val>
                                        </p:tav>
                                      </p:tavLst>
                                    </p:anim>
                                    <p:anim calcmode="lin" valueType="num">
                                      <p:cBhvr additive="base">
                                        <p:cTn id="60" dur="400" fill="hold"/>
                                        <p:tgtEl>
                                          <p:spTgt spid="31847"/>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2" presetClass="entr" presetSubtype="0" fill="hold" nodeType="afterEffect">
                                  <p:stCondLst>
                                    <p:cond delay="0"/>
                                  </p:stCondLst>
                                  <p:childTnLst>
                                    <p:set>
                                      <p:cBhvr>
                                        <p:cTn id="63" dur="1" fill="hold">
                                          <p:stCondLst>
                                            <p:cond delay="0"/>
                                          </p:stCondLst>
                                        </p:cTn>
                                        <p:tgtEl>
                                          <p:spTgt spid="31802"/>
                                        </p:tgtEl>
                                        <p:attrNameLst>
                                          <p:attrName>style.visibility</p:attrName>
                                        </p:attrNameLst>
                                      </p:cBhvr>
                                      <p:to>
                                        <p:strVal val="visible"/>
                                      </p:to>
                                    </p:set>
                                    <p:animEffect transition="in" filter="fade">
                                      <p:cBhvr>
                                        <p:cTn id="64" dur="300"/>
                                        <p:tgtEl>
                                          <p:spTgt spid="31802"/>
                                        </p:tgtEl>
                                      </p:cBhvr>
                                    </p:animEffect>
                                    <p:anim calcmode="lin" valueType="num">
                                      <p:cBhvr>
                                        <p:cTn id="65" dur="300" fill="hold"/>
                                        <p:tgtEl>
                                          <p:spTgt spid="31802"/>
                                        </p:tgtEl>
                                        <p:attrNameLst>
                                          <p:attrName>ppt_x</p:attrName>
                                        </p:attrNameLst>
                                      </p:cBhvr>
                                      <p:tavLst>
                                        <p:tav tm="0">
                                          <p:val>
                                            <p:strVal val="#ppt_x"/>
                                          </p:val>
                                        </p:tav>
                                        <p:tav tm="100000">
                                          <p:val>
                                            <p:strVal val="#ppt_x"/>
                                          </p:val>
                                        </p:tav>
                                      </p:tavLst>
                                    </p:anim>
                                    <p:anim calcmode="lin" valueType="num">
                                      <p:cBhvr>
                                        <p:cTn id="66" dur="300" fill="hold"/>
                                        <p:tgtEl>
                                          <p:spTgt spid="31802"/>
                                        </p:tgtEl>
                                        <p:attrNameLst>
                                          <p:attrName>ppt_y</p:attrName>
                                        </p:attrNameLst>
                                      </p:cBhvr>
                                      <p:tavLst>
                                        <p:tav tm="0">
                                          <p:val>
                                            <p:strVal val="#ppt_y+.1"/>
                                          </p:val>
                                        </p:tav>
                                        <p:tav tm="100000">
                                          <p:val>
                                            <p:strVal val="#ppt_y"/>
                                          </p:val>
                                        </p:tav>
                                      </p:tavLst>
                                    </p:anim>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31845"/>
                                        </p:tgtEl>
                                        <p:attrNameLst>
                                          <p:attrName>style.visibility</p:attrName>
                                        </p:attrNameLst>
                                      </p:cBhvr>
                                      <p:to>
                                        <p:strVal val="visible"/>
                                      </p:to>
                                    </p:set>
                                    <p:anim calcmode="lin" valueType="num">
                                      <p:cBhvr>
                                        <p:cTn id="70" dur="800" fill="hold"/>
                                        <p:tgtEl>
                                          <p:spTgt spid="31845"/>
                                        </p:tgtEl>
                                        <p:attrNameLst>
                                          <p:attrName>ppt_w</p:attrName>
                                        </p:attrNameLst>
                                      </p:cBhvr>
                                      <p:tavLst>
                                        <p:tav tm="0">
                                          <p:val>
                                            <p:fltVal val="0.000000"/>
                                          </p:val>
                                        </p:tav>
                                        <p:tav tm="100000">
                                          <p:val>
                                            <p:strVal val="#ppt_w"/>
                                          </p:val>
                                        </p:tav>
                                      </p:tavLst>
                                    </p:anim>
                                    <p:anim calcmode="lin" valueType="num">
                                      <p:cBhvr>
                                        <p:cTn id="71" dur="800" fill="hold"/>
                                        <p:tgtEl>
                                          <p:spTgt spid="31845"/>
                                        </p:tgtEl>
                                        <p:attrNameLst>
                                          <p:attrName>ppt_h</p:attrName>
                                        </p:attrNameLst>
                                      </p:cBhvr>
                                      <p:tavLst>
                                        <p:tav tm="0">
                                          <p:val>
                                            <p:fltVal val="0.000000"/>
                                          </p:val>
                                        </p:tav>
                                        <p:tav tm="100000">
                                          <p:val>
                                            <p:strVal val="#ppt_h"/>
                                          </p:val>
                                        </p:tav>
                                      </p:tavLst>
                                    </p:anim>
                                    <p:animEffect transition="in" filter="fade">
                                      <p:cBhvr>
                                        <p:cTn id="72" dur="800"/>
                                        <p:tgtEl>
                                          <p:spTgt spid="31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0" grpId="0"/>
      <p:bldP spid="31761" grpId="0"/>
      <p:bldP spid="31845" grpId="0"/>
      <p:bldP spid="31846" grpId="0"/>
      <p:bldP spid="31847" grpId="0"/>
      <p:bldP spid="31848" grpId="0"/>
    </p:bldLst>
  </p:timing>
</p:sld>
</file>

<file path=ppt/theme/theme1.xml><?xml version="1.0" encoding="utf-8"?>
<a:theme xmlns:a="http://schemas.openxmlformats.org/drawingml/2006/main" name="www.freeppt7.com-Best powerpoint templates free download-slideshow">
  <a:themeElements>
    <a:clrScheme name="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半成品网络学院  https://tao13.taobao.com   ">
  <a:themeElements>
    <a:clrScheme name="11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半成品网络学院   https://tao13.taobao.com  ">
  <a:themeElements>
    <a:clrScheme name="12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  半成品网络学院   https://tao13.taobao.com">
  <a:themeElements>
    <a:clrScheme name="13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3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半成品网络学院    https://tao13.taobao.com  ">
  <a:themeElements>
    <a:clrScheme name="14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4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   半成品网络学院  https://tao13.taobao.com ">
  <a:themeElements>
    <a:clrScheme name="15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5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半成品网络学院   https://tao13.taobao.com   ">
  <a:themeElements>
    <a:clrScheme name="16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1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6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半成品网络学院  https://tao13.taobao.com ">
  <a:themeElements>
    <a:clrScheme name="4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半成品网络学院 https://tao13.taobao.com">
  <a:themeElements>
    <a:clrScheme name="2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半成品网络学院 https://tao13.taobao.com ">
  <a:themeElements>
    <a:clrScheme name="3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 半成品网络学院  https://tao13.taobao.com">
  <a:themeElements>
    <a:clrScheme name="5_Office 主题​​ 1">
      <a:dk1>
        <a:srgbClr val="000000"/>
      </a:dk1>
      <a:lt1>
        <a:srgbClr val="FFFFFF"/>
      </a:lt1>
      <a:dk2>
        <a:srgbClr val="0073C4"/>
      </a:dk2>
      <a:lt2>
        <a:srgbClr val="00AFF0"/>
      </a:lt2>
      <a:accent1>
        <a:srgbClr val="EB7D1E"/>
      </a:accent1>
      <a:accent2>
        <a:srgbClr val="FFBE00"/>
      </a:accent2>
      <a:accent3>
        <a:srgbClr val="FFFFFF"/>
      </a:accent3>
      <a:accent4>
        <a:srgbClr val="000000"/>
      </a:accent4>
      <a:accent5>
        <a:srgbClr val="F3BFAB"/>
      </a:accent5>
      <a:accent6>
        <a:srgbClr val="E7AC00"/>
      </a:accent6>
      <a:hlink>
        <a:srgbClr val="0000FF"/>
      </a:hlink>
      <a:folHlink>
        <a:srgbClr val="800080"/>
      </a:folHlink>
    </a:clrScheme>
    <a:fontScheme name="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5_Office 主题​​ 1">
        <a:dk1>
          <a:srgbClr val="000000"/>
        </a:dk1>
        <a:lt1>
          <a:srgbClr val="FFFFFF"/>
        </a:lt1>
        <a:dk2>
          <a:srgbClr val="0073C4"/>
        </a:dk2>
        <a:lt2>
          <a:srgbClr val="00AFF0"/>
        </a:lt2>
        <a:accent1>
          <a:srgbClr val="EB7D1E"/>
        </a:accent1>
        <a:accent2>
          <a:srgbClr val="FFBE00"/>
        </a:accent2>
        <a:accent3>
          <a:srgbClr val="FFFFFF"/>
        </a:accent3>
        <a:accent4>
          <a:srgbClr val="000000"/>
        </a:accent4>
        <a:accent5>
          <a:srgbClr val="F3BFAB"/>
        </a:accent5>
        <a:accent6>
          <a:srgbClr val="E7AC00"/>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  半成品网络学院  https://tao13.taobao.com">
  <a:themeElements>
    <a:clrScheme name="6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 半成品网络学院 https://tao13.taobao.com">
  <a:themeElements>
    <a:clrScheme name="8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 半成品网络学院 https://tao13.taobao.com ">
  <a:themeElements>
    <a:clrScheme name="9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 半成品网络学院  https://tao13.taobao.com ">
  <a:themeElements>
    <a:clrScheme name="10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0070C0"/>
        </a:dk2>
        <a:lt2>
          <a:srgbClr val="00B0F0"/>
        </a:lt2>
        <a:accent1>
          <a:srgbClr val="0070C0"/>
        </a:accent1>
        <a:accent2>
          <a:srgbClr val="00B0F0"/>
        </a:accent2>
        <a:accent3>
          <a:srgbClr val="FFFFFF"/>
        </a:accent3>
        <a:accent4>
          <a:srgbClr val="000000"/>
        </a:accent4>
        <a:accent5>
          <a:srgbClr val="AABBDC"/>
        </a:accent5>
        <a:accent6>
          <a:srgbClr val="009FD9"/>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4950</Words>
  <Application>WPS 演示</Application>
  <PresentationFormat/>
  <Paragraphs>384</Paragraphs>
  <Slides>24</Slides>
  <Notes>0</Notes>
  <HiddenSlides>0</HiddenSlides>
  <MMClips>0</MMClips>
  <ScaleCrop>false</ScaleCrop>
  <HeadingPairs>
    <vt:vector size="6" baseType="variant">
      <vt:variant>
        <vt:lpstr>已用的字体</vt:lpstr>
      </vt:variant>
      <vt:variant>
        <vt:i4>12</vt:i4>
      </vt:variant>
      <vt:variant>
        <vt:lpstr>主题</vt:lpstr>
      </vt:variant>
      <vt:variant>
        <vt:i4>15</vt:i4>
      </vt:variant>
      <vt:variant>
        <vt:lpstr>幻灯片标题</vt:lpstr>
      </vt:variant>
      <vt:variant>
        <vt:i4>24</vt:i4>
      </vt:variant>
    </vt:vector>
  </HeadingPairs>
  <TitlesOfParts>
    <vt:vector size="51" baseType="lpstr">
      <vt:lpstr>Arial</vt:lpstr>
      <vt:lpstr>宋体</vt:lpstr>
      <vt:lpstr>Wingdings</vt:lpstr>
      <vt:lpstr>Calibri</vt:lpstr>
      <vt:lpstr>Modern No. 20</vt:lpstr>
      <vt:lpstr>微软雅黑</vt:lpstr>
      <vt:lpstr>Impact</vt:lpstr>
      <vt:lpstr>方正超粗黑简体</vt:lpstr>
      <vt:lpstr>HY견고딕</vt:lpstr>
      <vt:lpstr>Segoe Print</vt:lpstr>
      <vt:lpstr>popo</vt:lpstr>
      <vt:lpstr>Arial Unicode MS</vt:lpstr>
      <vt:lpstr>www.freeppt7.com-Best powerpoint templates free download-slideshow</vt:lpstr>
      <vt:lpstr>半成品网络学院  https://tao13.taobao.com </vt:lpstr>
      <vt:lpstr>半成品网络学院 https://tao13.taobao.com</vt:lpstr>
      <vt:lpstr>半成品网络学院 https://tao13.taobao.com </vt:lpstr>
      <vt:lpstr> 半成品网络学院  https://tao13.taobao.com</vt:lpstr>
      <vt:lpstr>  半成品网络学院  https://tao13.taobao.com</vt:lpstr>
      <vt:lpstr> 半成品网络学院 https://tao13.taobao.com</vt:lpstr>
      <vt:lpstr> 半成品网络学院 https://tao13.taobao.com </vt:lpstr>
      <vt:lpstr> 半成品网络学院  https://tao13.taobao.com </vt:lpstr>
      <vt:lpstr>半成品网络学院  https://tao13.taobao.com   </vt:lpstr>
      <vt:lpstr>半成品网络学院   https://tao13.taobao.com  </vt:lpstr>
      <vt:lpstr>  半成品网络学院   https://tao13.taobao.com</vt:lpstr>
      <vt:lpstr>半成品网络学院    https://tao13.taobao.com  </vt:lpstr>
      <vt:lpstr>   半成品网络学院  https://tao13.taobao.com </vt:lpstr>
      <vt:lpstr>半成品网络学院   https://tao13.taobao.com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kwl6163com</cp:lastModifiedBy>
  <cp:revision>774</cp:revision>
  <dcterms:created xsi:type="dcterms:W3CDTF">2013-02-20T08:47:14Z</dcterms:created>
  <dcterms:modified xsi:type="dcterms:W3CDTF">2018-06-18T14:37:57Z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